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7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13676-A9C7-4F39-BC47-C97E708A4FFE}" v="49" dt="2024-04-19T12:31:12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r Korajlic" userId="56813a53-41e9-415b-aeab-424194740855" providerId="ADAL" clId="{0AD13676-A9C7-4F39-BC47-C97E708A4FFE}"/>
    <pc:docChg chg="undo custSel addSld delSld modSld">
      <pc:chgData name="Emir Korajlic" userId="56813a53-41e9-415b-aeab-424194740855" providerId="ADAL" clId="{0AD13676-A9C7-4F39-BC47-C97E708A4FFE}" dt="2024-04-19T13:06:07.238" v="151" actId="1076"/>
      <pc:docMkLst>
        <pc:docMk/>
      </pc:docMkLst>
      <pc:sldChg chg="addSp delSp modSp mod">
        <pc:chgData name="Emir Korajlic" userId="56813a53-41e9-415b-aeab-424194740855" providerId="ADAL" clId="{0AD13676-A9C7-4F39-BC47-C97E708A4FFE}" dt="2024-04-19T13:06:07.238" v="151" actId="1076"/>
        <pc:sldMkLst>
          <pc:docMk/>
          <pc:sldMk cId="1873556804" sldId="258"/>
        </pc:sldMkLst>
        <pc:spChg chg="del">
          <ac:chgData name="Emir Korajlic" userId="56813a53-41e9-415b-aeab-424194740855" providerId="ADAL" clId="{0AD13676-A9C7-4F39-BC47-C97E708A4FFE}" dt="2024-04-19T12:25:27.876" v="0"/>
          <ac:spMkLst>
            <pc:docMk/>
            <pc:sldMk cId="1873556804" sldId="258"/>
            <ac:spMk id="2" creationId="{8256D0A0-3F1F-217E-E9A0-A24AF20EE020}"/>
          </ac:spMkLst>
        </pc:spChg>
        <pc:spChg chg="del">
          <ac:chgData name="Emir Korajlic" userId="56813a53-41e9-415b-aeab-424194740855" providerId="ADAL" clId="{0AD13676-A9C7-4F39-BC47-C97E708A4FFE}" dt="2024-04-19T12:34:09.449" v="81" actId="478"/>
          <ac:spMkLst>
            <pc:docMk/>
            <pc:sldMk cId="1873556804" sldId="258"/>
            <ac:spMk id="4" creationId="{E9593661-202F-F14B-E685-A7420CE56B68}"/>
          </ac:spMkLst>
        </pc:spChg>
        <pc:spChg chg="add mod">
          <ac:chgData name="Emir Korajlic" userId="56813a53-41e9-415b-aeab-424194740855" providerId="ADAL" clId="{0AD13676-A9C7-4F39-BC47-C97E708A4FFE}" dt="2024-04-19T13:06:07.238" v="151" actId="1076"/>
          <ac:spMkLst>
            <pc:docMk/>
            <pc:sldMk cId="1873556804" sldId="258"/>
            <ac:spMk id="5" creationId="{B2DBB76B-59FD-0776-2D90-35E6FD178D80}"/>
          </ac:spMkLst>
        </pc:spChg>
        <pc:picChg chg="add del">
          <ac:chgData name="Emir Korajlic" userId="56813a53-41e9-415b-aeab-424194740855" providerId="ADAL" clId="{0AD13676-A9C7-4F39-BC47-C97E708A4FFE}" dt="2024-04-19T12:34:03.703" v="80" actId="478"/>
          <ac:picMkLst>
            <pc:docMk/>
            <pc:sldMk cId="1873556804" sldId="258"/>
            <ac:picMk id="3" creationId="{BE8B8811-9DFC-E041-8165-56AC1ABE9A33}"/>
          </ac:picMkLst>
        </pc:picChg>
      </pc:sldChg>
      <pc:sldChg chg="addSp delSp modSp del">
        <pc:chgData name="Emir Korajlic" userId="56813a53-41e9-415b-aeab-424194740855" providerId="ADAL" clId="{0AD13676-A9C7-4F39-BC47-C97E708A4FFE}" dt="2024-04-19T12:26:06.241" v="4" actId="2696"/>
        <pc:sldMkLst>
          <pc:docMk/>
          <pc:sldMk cId="1010256777" sldId="259"/>
        </pc:sldMkLst>
        <pc:spChg chg="add del">
          <ac:chgData name="Emir Korajlic" userId="56813a53-41e9-415b-aeab-424194740855" providerId="ADAL" clId="{0AD13676-A9C7-4F39-BC47-C97E708A4FFE}" dt="2024-04-19T12:25:45.404" v="3"/>
          <ac:spMkLst>
            <pc:docMk/>
            <pc:sldMk cId="1010256777" sldId="259"/>
            <ac:spMk id="2" creationId="{3D95916D-A7B1-FD47-BE12-BE1B55E795C0}"/>
          </ac:spMkLst>
        </pc:spChg>
        <pc:spChg chg="add mod">
          <ac:chgData name="Emir Korajlic" userId="56813a53-41e9-415b-aeab-424194740855" providerId="ADAL" clId="{0AD13676-A9C7-4F39-BC47-C97E708A4FFE}" dt="2024-04-19T12:25:45.404" v="3"/>
          <ac:spMkLst>
            <pc:docMk/>
            <pc:sldMk cId="1010256777" sldId="259"/>
            <ac:spMk id="4" creationId="{375B6195-D9DD-5D70-98DB-F21CEEDA977D}"/>
          </ac:spMkLst>
        </pc:spChg>
      </pc:sldChg>
      <pc:sldChg chg="addSp delSp modSp">
        <pc:chgData name="Emir Korajlic" userId="56813a53-41e9-415b-aeab-424194740855" providerId="ADAL" clId="{0AD13676-A9C7-4F39-BC47-C97E708A4FFE}" dt="2024-04-19T12:26:12.784" v="6"/>
        <pc:sldMkLst>
          <pc:docMk/>
          <pc:sldMk cId="2783542016" sldId="260"/>
        </pc:sldMkLst>
        <pc:spChg chg="del">
          <ac:chgData name="Emir Korajlic" userId="56813a53-41e9-415b-aeab-424194740855" providerId="ADAL" clId="{0AD13676-A9C7-4F39-BC47-C97E708A4FFE}" dt="2024-04-19T12:26:08.481" v="5"/>
          <ac:spMkLst>
            <pc:docMk/>
            <pc:sldMk cId="2783542016" sldId="260"/>
            <ac:spMk id="2" creationId="{27201C3A-FFDF-6447-AEC3-2BE56F2E79D2}"/>
          </ac:spMkLst>
        </pc:spChg>
        <pc:spChg chg="del">
          <ac:chgData name="Emir Korajlic" userId="56813a53-41e9-415b-aeab-424194740855" providerId="ADAL" clId="{0AD13676-A9C7-4F39-BC47-C97E708A4FFE}" dt="2024-04-19T12:26:12.784" v="6"/>
          <ac:spMkLst>
            <pc:docMk/>
            <pc:sldMk cId="2783542016" sldId="260"/>
            <ac:spMk id="3" creationId="{0AD43A2E-EF43-3142-9B67-8DD967B918D5}"/>
          </ac:spMkLst>
        </pc:spChg>
        <pc:spChg chg="add mod">
          <ac:chgData name="Emir Korajlic" userId="56813a53-41e9-415b-aeab-424194740855" providerId="ADAL" clId="{0AD13676-A9C7-4F39-BC47-C97E708A4FFE}" dt="2024-04-19T12:26:08.481" v="5"/>
          <ac:spMkLst>
            <pc:docMk/>
            <pc:sldMk cId="2783542016" sldId="260"/>
            <ac:spMk id="4" creationId="{0414B860-820A-B1A6-D4F9-A07C7AAF7941}"/>
          </ac:spMkLst>
        </pc:spChg>
        <pc:spChg chg="add mod">
          <ac:chgData name="Emir Korajlic" userId="56813a53-41e9-415b-aeab-424194740855" providerId="ADAL" clId="{0AD13676-A9C7-4F39-BC47-C97E708A4FFE}" dt="2024-04-19T12:26:12.784" v="6"/>
          <ac:spMkLst>
            <pc:docMk/>
            <pc:sldMk cId="2783542016" sldId="260"/>
            <ac:spMk id="5" creationId="{B8A960B6-B72C-FAC9-A5B5-1576333A82A2}"/>
          </ac:spMkLst>
        </pc:spChg>
      </pc:sldChg>
      <pc:sldChg chg="addSp delSp modSp mod">
        <pc:chgData name="Emir Korajlic" userId="56813a53-41e9-415b-aeab-424194740855" providerId="ADAL" clId="{0AD13676-A9C7-4F39-BC47-C97E708A4FFE}" dt="2024-04-19T12:26:31.874" v="12"/>
        <pc:sldMkLst>
          <pc:docMk/>
          <pc:sldMk cId="2159079670" sldId="261"/>
        </pc:sldMkLst>
        <pc:spChg chg="del">
          <ac:chgData name="Emir Korajlic" userId="56813a53-41e9-415b-aeab-424194740855" providerId="ADAL" clId="{0AD13676-A9C7-4F39-BC47-C97E708A4FFE}" dt="2024-04-19T12:26:18.899" v="7"/>
          <ac:spMkLst>
            <pc:docMk/>
            <pc:sldMk cId="2159079670" sldId="261"/>
            <ac:spMk id="2" creationId="{5098E6C1-55C0-4342-B6C0-5EFA4574C7F2}"/>
          </ac:spMkLst>
        </pc:spChg>
        <pc:spChg chg="del">
          <ac:chgData name="Emir Korajlic" userId="56813a53-41e9-415b-aeab-424194740855" providerId="ADAL" clId="{0AD13676-A9C7-4F39-BC47-C97E708A4FFE}" dt="2024-04-19T12:26:28.633" v="10" actId="478"/>
          <ac:spMkLst>
            <pc:docMk/>
            <pc:sldMk cId="2159079670" sldId="261"/>
            <ac:spMk id="3" creationId="{FA23B6EC-983D-4946-ACEB-CB0DFAEDF9B2}"/>
          </ac:spMkLst>
        </pc:spChg>
        <pc:spChg chg="del">
          <ac:chgData name="Emir Korajlic" userId="56813a53-41e9-415b-aeab-424194740855" providerId="ADAL" clId="{0AD13676-A9C7-4F39-BC47-C97E708A4FFE}" dt="2024-04-19T12:26:30.519" v="11" actId="478"/>
          <ac:spMkLst>
            <pc:docMk/>
            <pc:sldMk cId="2159079670" sldId="261"/>
            <ac:spMk id="4" creationId="{62F303D4-3D29-F741-98EB-AAC565310720}"/>
          </ac:spMkLst>
        </pc:spChg>
        <pc:spChg chg="add del mod">
          <ac:chgData name="Emir Korajlic" userId="56813a53-41e9-415b-aeab-424194740855" providerId="ADAL" clId="{0AD13676-A9C7-4F39-BC47-C97E708A4FFE}" dt="2024-04-19T12:26:26.735" v="9" actId="478"/>
          <ac:spMkLst>
            <pc:docMk/>
            <pc:sldMk cId="2159079670" sldId="261"/>
            <ac:spMk id="5" creationId="{5FA1CF3D-5F0B-0A9F-8F8F-0F0385298574}"/>
          </ac:spMkLst>
        </pc:spChg>
        <pc:spChg chg="add del mod">
          <ac:chgData name="Emir Korajlic" userId="56813a53-41e9-415b-aeab-424194740855" providerId="ADAL" clId="{0AD13676-A9C7-4F39-BC47-C97E708A4FFE}" dt="2024-04-19T12:26:26.735" v="9" actId="478"/>
          <ac:spMkLst>
            <pc:docMk/>
            <pc:sldMk cId="2159079670" sldId="261"/>
            <ac:spMk id="7" creationId="{3A77B8C1-C41C-FD3A-49CC-B4C8BE0041DA}"/>
          </ac:spMkLst>
        </pc:spChg>
        <pc:spChg chg="add mod">
          <ac:chgData name="Emir Korajlic" userId="56813a53-41e9-415b-aeab-424194740855" providerId="ADAL" clId="{0AD13676-A9C7-4F39-BC47-C97E708A4FFE}" dt="2024-04-19T12:26:31.874" v="12"/>
          <ac:spMkLst>
            <pc:docMk/>
            <pc:sldMk cId="2159079670" sldId="261"/>
            <ac:spMk id="8" creationId="{E013911B-31B8-6F76-EE7E-19F5E5FC24EE}"/>
          </ac:spMkLst>
        </pc:spChg>
      </pc:sldChg>
      <pc:sldChg chg="addSp delSp modSp new mod">
        <pc:chgData name="Emir Korajlic" userId="56813a53-41e9-415b-aeab-424194740855" providerId="ADAL" clId="{0AD13676-A9C7-4F39-BC47-C97E708A4FFE}" dt="2024-04-19T12:27:28.074" v="21"/>
        <pc:sldMkLst>
          <pc:docMk/>
          <pc:sldMk cId="1255854173" sldId="262"/>
        </pc:sldMkLst>
        <pc:spChg chg="del">
          <ac:chgData name="Emir Korajlic" userId="56813a53-41e9-415b-aeab-424194740855" providerId="ADAL" clId="{0AD13676-A9C7-4F39-BC47-C97E708A4FFE}" dt="2024-04-19T12:27:14.072" v="15"/>
          <ac:spMkLst>
            <pc:docMk/>
            <pc:sldMk cId="1255854173" sldId="262"/>
            <ac:spMk id="2" creationId="{0F754395-A33B-C62F-E77E-D1E7041D9DD3}"/>
          </ac:spMkLst>
        </pc:spChg>
        <pc:spChg chg="add del">
          <ac:chgData name="Emir Korajlic" userId="56813a53-41e9-415b-aeab-424194740855" providerId="ADAL" clId="{0AD13676-A9C7-4F39-BC47-C97E708A4FFE}" dt="2024-04-19T12:27:25.066" v="19" actId="478"/>
          <ac:spMkLst>
            <pc:docMk/>
            <pc:sldMk cId="1255854173" sldId="262"/>
            <ac:spMk id="3" creationId="{D9EFB56A-4FFA-394F-D42C-13CAAAFB4C25}"/>
          </ac:spMkLst>
        </pc:spChg>
        <pc:spChg chg="del">
          <ac:chgData name="Emir Korajlic" userId="56813a53-41e9-415b-aeab-424194740855" providerId="ADAL" clId="{0AD13676-A9C7-4F39-BC47-C97E708A4FFE}" dt="2024-04-19T12:27:26.856" v="20" actId="478"/>
          <ac:spMkLst>
            <pc:docMk/>
            <pc:sldMk cId="1255854173" sldId="262"/>
            <ac:spMk id="4" creationId="{55582AAF-B7D0-9135-5680-D01E93F8E670}"/>
          </ac:spMkLst>
        </pc:spChg>
        <pc:spChg chg="add mod">
          <ac:chgData name="Emir Korajlic" userId="56813a53-41e9-415b-aeab-424194740855" providerId="ADAL" clId="{0AD13676-A9C7-4F39-BC47-C97E708A4FFE}" dt="2024-04-19T12:27:14.116" v="16" actId="27636"/>
          <ac:spMkLst>
            <pc:docMk/>
            <pc:sldMk cId="1255854173" sldId="262"/>
            <ac:spMk id="5" creationId="{AFFFB65A-E3A9-8916-821A-78428D6A03E3}"/>
          </ac:spMkLst>
        </pc:spChg>
        <pc:spChg chg="add mod">
          <ac:chgData name="Emir Korajlic" userId="56813a53-41e9-415b-aeab-424194740855" providerId="ADAL" clId="{0AD13676-A9C7-4F39-BC47-C97E708A4FFE}" dt="2024-04-19T12:27:21.457" v="18"/>
          <ac:spMkLst>
            <pc:docMk/>
            <pc:sldMk cId="1255854173" sldId="262"/>
            <ac:spMk id="6" creationId="{205131FA-CD7E-6F43-4BF0-AD5A32951F80}"/>
          </ac:spMkLst>
        </pc:spChg>
        <pc:spChg chg="add mod">
          <ac:chgData name="Emir Korajlic" userId="56813a53-41e9-415b-aeab-424194740855" providerId="ADAL" clId="{0AD13676-A9C7-4F39-BC47-C97E708A4FFE}" dt="2024-04-19T12:27:28.074" v="21"/>
          <ac:spMkLst>
            <pc:docMk/>
            <pc:sldMk cId="1255854173" sldId="262"/>
            <ac:spMk id="7" creationId="{B356D00F-7CF8-A448-5198-31407BC581DA}"/>
          </ac:spMkLst>
        </pc:spChg>
      </pc:sldChg>
      <pc:sldChg chg="del">
        <pc:chgData name="Emir Korajlic" userId="56813a53-41e9-415b-aeab-424194740855" providerId="ADAL" clId="{0AD13676-A9C7-4F39-BC47-C97E708A4FFE}" dt="2024-04-19T12:26:56.200" v="13" actId="2696"/>
        <pc:sldMkLst>
          <pc:docMk/>
          <pc:sldMk cId="3924977977" sldId="262"/>
        </pc:sldMkLst>
      </pc:sldChg>
      <pc:sldChg chg="new del">
        <pc:chgData name="Emir Korajlic" userId="56813a53-41e9-415b-aeab-424194740855" providerId="ADAL" clId="{0AD13676-A9C7-4F39-BC47-C97E708A4FFE}" dt="2024-04-19T12:27:43.909" v="23" actId="47"/>
        <pc:sldMkLst>
          <pc:docMk/>
          <pc:sldMk cId="1895814887" sldId="263"/>
        </pc:sldMkLst>
      </pc:sldChg>
      <pc:sldChg chg="addSp delSp modSp add mod">
        <pc:chgData name="Emir Korajlic" userId="56813a53-41e9-415b-aeab-424194740855" providerId="ADAL" clId="{0AD13676-A9C7-4F39-BC47-C97E708A4FFE}" dt="2024-04-19T12:49:03.744" v="120" actId="20577"/>
        <pc:sldMkLst>
          <pc:docMk/>
          <pc:sldMk cId="3492867216" sldId="263"/>
        </pc:sldMkLst>
        <pc:spChg chg="add mod">
          <ac:chgData name="Emir Korajlic" userId="56813a53-41e9-415b-aeab-424194740855" providerId="ADAL" clId="{0AD13676-A9C7-4F39-BC47-C97E708A4FFE}" dt="2024-04-19T12:28:11.794" v="26"/>
          <ac:spMkLst>
            <pc:docMk/>
            <pc:sldMk cId="3492867216" sldId="263"/>
            <ac:spMk id="2" creationId="{97300794-5CD8-9C09-78D1-A456356A4715}"/>
          </ac:spMkLst>
        </pc:spChg>
        <pc:spChg chg="del">
          <ac:chgData name="Emir Korajlic" userId="56813a53-41e9-415b-aeab-424194740855" providerId="ADAL" clId="{0AD13676-A9C7-4F39-BC47-C97E708A4FFE}" dt="2024-04-19T12:28:13.005" v="27" actId="478"/>
          <ac:spMkLst>
            <pc:docMk/>
            <pc:sldMk cId="3492867216" sldId="263"/>
            <ac:spMk id="4" creationId="{0414B860-820A-B1A6-D4F9-A07C7AAF7941}"/>
          </ac:spMkLst>
        </pc:spChg>
        <pc:spChg chg="del mod">
          <ac:chgData name="Emir Korajlic" userId="56813a53-41e9-415b-aeab-424194740855" providerId="ADAL" clId="{0AD13676-A9C7-4F39-BC47-C97E708A4FFE}" dt="2024-04-19T12:28:18.014" v="29" actId="478"/>
          <ac:spMkLst>
            <pc:docMk/>
            <pc:sldMk cId="3492867216" sldId="263"/>
            <ac:spMk id="5" creationId="{B8A960B6-B72C-FAC9-A5B5-1576333A82A2}"/>
          </ac:spMkLst>
        </pc:spChg>
        <pc:spChg chg="add del mod">
          <ac:chgData name="Emir Korajlic" userId="56813a53-41e9-415b-aeab-424194740855" providerId="ADAL" clId="{0AD13676-A9C7-4F39-BC47-C97E708A4FFE}" dt="2024-04-19T12:29:33.301" v="40" actId="478"/>
          <ac:spMkLst>
            <pc:docMk/>
            <pc:sldMk cId="3492867216" sldId="263"/>
            <ac:spMk id="6" creationId="{4E0272BD-84F0-7727-52F3-4202EEAB1781}"/>
          </ac:spMkLst>
        </pc:spChg>
        <pc:spChg chg="add del mod">
          <ac:chgData name="Emir Korajlic" userId="56813a53-41e9-415b-aeab-424194740855" providerId="ADAL" clId="{0AD13676-A9C7-4F39-BC47-C97E708A4FFE}" dt="2024-04-19T12:29:34.653" v="41" actId="478"/>
          <ac:spMkLst>
            <pc:docMk/>
            <pc:sldMk cId="3492867216" sldId="263"/>
            <ac:spMk id="8" creationId="{6BCF0CBB-62E9-8002-BC02-90905C8941D5}"/>
          </ac:spMkLst>
        </pc:spChg>
        <pc:spChg chg="add mod">
          <ac:chgData name="Emir Korajlic" userId="56813a53-41e9-415b-aeab-424194740855" providerId="ADAL" clId="{0AD13676-A9C7-4F39-BC47-C97E708A4FFE}" dt="2024-04-19T12:29:31.428" v="39"/>
          <ac:spMkLst>
            <pc:docMk/>
            <pc:sldMk cId="3492867216" sldId="263"/>
            <ac:spMk id="9" creationId="{468895EB-623B-88FD-99E2-93BC57C637BB}"/>
          </ac:spMkLst>
        </pc:spChg>
        <pc:spChg chg="add mod">
          <ac:chgData name="Emir Korajlic" userId="56813a53-41e9-415b-aeab-424194740855" providerId="ADAL" clId="{0AD13676-A9C7-4F39-BC47-C97E708A4FFE}" dt="2024-04-19T12:29:59.907" v="52"/>
          <ac:spMkLst>
            <pc:docMk/>
            <pc:sldMk cId="3492867216" sldId="263"/>
            <ac:spMk id="10" creationId="{C82EA4B2-56B2-1C58-6625-3C9AF6971C9E}"/>
          </ac:spMkLst>
        </pc:spChg>
        <pc:spChg chg="add mod">
          <ac:chgData name="Emir Korajlic" userId="56813a53-41e9-415b-aeab-424194740855" providerId="ADAL" clId="{0AD13676-A9C7-4F39-BC47-C97E708A4FFE}" dt="2024-04-19T12:49:03.744" v="120" actId="20577"/>
          <ac:spMkLst>
            <pc:docMk/>
            <pc:sldMk cId="3492867216" sldId="263"/>
            <ac:spMk id="11" creationId="{2C910909-E198-A76C-4FFB-4B29BD9FDCE4}"/>
          </ac:spMkLst>
        </pc:spChg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278637279" sldId="264"/>
        </pc:sldMkLst>
      </pc:sldChg>
      <pc:sldChg chg="addSp modSp add">
        <pc:chgData name="Emir Korajlic" userId="56813a53-41e9-415b-aeab-424194740855" providerId="ADAL" clId="{0AD13676-A9C7-4F39-BC47-C97E708A4FFE}" dt="2024-04-19T12:30:23.536" v="57"/>
        <pc:sldMkLst>
          <pc:docMk/>
          <pc:sldMk cId="2165920965" sldId="264"/>
        </pc:sldMkLst>
        <pc:spChg chg="add mod">
          <ac:chgData name="Emir Korajlic" userId="56813a53-41e9-415b-aeab-424194740855" providerId="ADAL" clId="{0AD13676-A9C7-4F39-BC47-C97E708A4FFE}" dt="2024-04-19T12:30:19.508" v="56"/>
          <ac:spMkLst>
            <pc:docMk/>
            <pc:sldMk cId="2165920965" sldId="264"/>
            <ac:spMk id="2" creationId="{A6B42BA2-EDE3-1B61-53BC-89ECC1117E1C}"/>
          </ac:spMkLst>
        </pc:spChg>
        <pc:spChg chg="add mod">
          <ac:chgData name="Emir Korajlic" userId="56813a53-41e9-415b-aeab-424194740855" providerId="ADAL" clId="{0AD13676-A9C7-4F39-BC47-C97E708A4FFE}" dt="2024-04-19T12:30:23.536" v="57"/>
          <ac:spMkLst>
            <pc:docMk/>
            <pc:sldMk cId="2165920965" sldId="264"/>
            <ac:spMk id="3" creationId="{88E178FC-BA58-5542-4019-1DF356545831}"/>
          </ac:spMkLst>
        </pc:spChg>
      </pc:sldChg>
      <pc:sldChg chg="addSp modSp add mod">
        <pc:chgData name="Emir Korajlic" userId="56813a53-41e9-415b-aeab-424194740855" providerId="ADAL" clId="{0AD13676-A9C7-4F39-BC47-C97E708A4FFE}" dt="2024-04-19T12:54:23.152" v="129" actId="20577"/>
        <pc:sldMkLst>
          <pc:docMk/>
          <pc:sldMk cId="1387817357" sldId="265"/>
        </pc:sldMkLst>
        <pc:spChg chg="add mod">
          <ac:chgData name="Emir Korajlic" userId="56813a53-41e9-415b-aeab-424194740855" providerId="ADAL" clId="{0AD13676-A9C7-4F39-BC47-C97E708A4FFE}" dt="2024-04-19T12:54:07.652" v="121" actId="20577"/>
          <ac:spMkLst>
            <pc:docMk/>
            <pc:sldMk cId="1387817357" sldId="265"/>
            <ac:spMk id="2" creationId="{FF245FDA-9119-7A75-4704-3227A89720A6}"/>
          </ac:spMkLst>
        </pc:spChg>
        <pc:spChg chg="add mod">
          <ac:chgData name="Emir Korajlic" userId="56813a53-41e9-415b-aeab-424194740855" providerId="ADAL" clId="{0AD13676-A9C7-4F39-BC47-C97E708A4FFE}" dt="2024-04-19T12:54:23.152" v="129" actId="20577"/>
          <ac:spMkLst>
            <pc:docMk/>
            <pc:sldMk cId="1387817357" sldId="265"/>
            <ac:spMk id="3" creationId="{3D119C53-AB05-40C5-91FB-2C9982EBD3BA}"/>
          </ac:spMkLst>
        </pc:spChg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1763664523" sldId="265"/>
        </pc:sldMkLst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2691526323" sldId="266"/>
        </pc:sldMkLst>
      </pc:sldChg>
      <pc:sldChg chg="addSp modSp add mod">
        <pc:chgData name="Emir Korajlic" userId="56813a53-41e9-415b-aeab-424194740855" providerId="ADAL" clId="{0AD13676-A9C7-4F39-BC47-C97E708A4FFE}" dt="2024-04-19T12:55:06.243" v="130" actId="20577"/>
        <pc:sldMkLst>
          <pc:docMk/>
          <pc:sldMk cId="3772394572" sldId="266"/>
        </pc:sldMkLst>
        <pc:spChg chg="add mod">
          <ac:chgData name="Emir Korajlic" userId="56813a53-41e9-415b-aeab-424194740855" providerId="ADAL" clId="{0AD13676-A9C7-4F39-BC47-C97E708A4FFE}" dt="2024-04-19T12:55:06.243" v="130" actId="20577"/>
          <ac:spMkLst>
            <pc:docMk/>
            <pc:sldMk cId="3772394572" sldId="266"/>
            <ac:spMk id="2" creationId="{34DCCF90-C682-4904-7FFD-FB0DBE1C9F7B}"/>
          </ac:spMkLst>
        </pc:spChg>
        <pc:spChg chg="add mod">
          <ac:chgData name="Emir Korajlic" userId="56813a53-41e9-415b-aeab-424194740855" providerId="ADAL" clId="{0AD13676-A9C7-4F39-BC47-C97E708A4FFE}" dt="2024-04-19T12:30:40.648" v="62" actId="27636"/>
          <ac:spMkLst>
            <pc:docMk/>
            <pc:sldMk cId="3772394572" sldId="266"/>
            <ac:spMk id="3" creationId="{DDD2BA9D-182D-B65D-8B44-ADFC4BDD1A85}"/>
          </ac:spMkLst>
        </pc:spChg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1178530024" sldId="267"/>
        </pc:sldMkLst>
      </pc:sldChg>
      <pc:sldChg chg="addSp modSp add mod">
        <pc:chgData name="Emir Korajlic" userId="56813a53-41e9-415b-aeab-424194740855" providerId="ADAL" clId="{0AD13676-A9C7-4F39-BC47-C97E708A4FFE}" dt="2024-04-19T12:57:26.776" v="133" actId="6549"/>
        <pc:sldMkLst>
          <pc:docMk/>
          <pc:sldMk cId="2550403118" sldId="267"/>
        </pc:sldMkLst>
        <pc:spChg chg="add mod">
          <ac:chgData name="Emir Korajlic" userId="56813a53-41e9-415b-aeab-424194740855" providerId="ADAL" clId="{0AD13676-A9C7-4F39-BC47-C97E708A4FFE}" dt="2024-04-19T12:30:46.879" v="63"/>
          <ac:spMkLst>
            <pc:docMk/>
            <pc:sldMk cId="2550403118" sldId="267"/>
            <ac:spMk id="2" creationId="{F3519B43-F260-0267-FAE1-7DD4C3D67551}"/>
          </ac:spMkLst>
        </pc:spChg>
        <pc:spChg chg="add mod">
          <ac:chgData name="Emir Korajlic" userId="56813a53-41e9-415b-aeab-424194740855" providerId="ADAL" clId="{0AD13676-A9C7-4F39-BC47-C97E708A4FFE}" dt="2024-04-19T12:57:26.776" v="133" actId="6549"/>
          <ac:spMkLst>
            <pc:docMk/>
            <pc:sldMk cId="2550403118" sldId="267"/>
            <ac:spMk id="3" creationId="{25F010FA-FCAE-0C26-6F0A-C3A9E173451E}"/>
          </ac:spMkLst>
        </pc:spChg>
      </pc:sldChg>
      <pc:sldChg chg="addSp modSp add mod">
        <pc:chgData name="Emir Korajlic" userId="56813a53-41e9-415b-aeab-424194740855" providerId="ADAL" clId="{0AD13676-A9C7-4F39-BC47-C97E708A4FFE}" dt="2024-04-19T13:00:26.812" v="149" actId="20577"/>
        <pc:sldMkLst>
          <pc:docMk/>
          <pc:sldMk cId="2114096958" sldId="268"/>
        </pc:sldMkLst>
        <pc:spChg chg="add mod">
          <ac:chgData name="Emir Korajlic" userId="56813a53-41e9-415b-aeab-424194740855" providerId="ADAL" clId="{0AD13676-A9C7-4F39-BC47-C97E708A4FFE}" dt="2024-04-19T12:30:58.154" v="65"/>
          <ac:spMkLst>
            <pc:docMk/>
            <pc:sldMk cId="2114096958" sldId="268"/>
            <ac:spMk id="2" creationId="{62074B15-9DA7-D8CA-68FD-EB3FC54FE7A4}"/>
          </ac:spMkLst>
        </pc:spChg>
        <pc:spChg chg="add mod">
          <ac:chgData name="Emir Korajlic" userId="56813a53-41e9-415b-aeab-424194740855" providerId="ADAL" clId="{0AD13676-A9C7-4F39-BC47-C97E708A4FFE}" dt="2024-04-19T13:00:26.812" v="149" actId="20577"/>
          <ac:spMkLst>
            <pc:docMk/>
            <pc:sldMk cId="2114096958" sldId="268"/>
            <ac:spMk id="3" creationId="{0F1E1637-C757-1B57-E530-06F2A113B7B8}"/>
          </ac:spMkLst>
        </pc:spChg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2651654808" sldId="268"/>
        </pc:sldMkLst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765035000" sldId="269"/>
        </pc:sldMkLst>
      </pc:sldChg>
      <pc:sldChg chg="addSp modSp add mod">
        <pc:chgData name="Emir Korajlic" userId="56813a53-41e9-415b-aeab-424194740855" providerId="ADAL" clId="{0AD13676-A9C7-4F39-BC47-C97E708A4FFE}" dt="2024-04-19T13:01:14.952" v="150" actId="122"/>
        <pc:sldMkLst>
          <pc:docMk/>
          <pc:sldMk cId="799570386" sldId="269"/>
        </pc:sldMkLst>
        <pc:spChg chg="add mod">
          <ac:chgData name="Emir Korajlic" userId="56813a53-41e9-415b-aeab-424194740855" providerId="ADAL" clId="{0AD13676-A9C7-4F39-BC47-C97E708A4FFE}" dt="2024-04-19T12:32:14.743" v="78" actId="1076"/>
          <ac:spMkLst>
            <pc:docMk/>
            <pc:sldMk cId="799570386" sldId="269"/>
            <ac:spMk id="2" creationId="{28EA4827-2B7C-4F31-CFC6-B67818F66D65}"/>
          </ac:spMkLst>
        </pc:spChg>
        <pc:spChg chg="add mod">
          <ac:chgData name="Emir Korajlic" userId="56813a53-41e9-415b-aeab-424194740855" providerId="ADAL" clId="{0AD13676-A9C7-4F39-BC47-C97E708A4FFE}" dt="2024-04-19T13:01:14.952" v="150" actId="122"/>
          <ac:spMkLst>
            <pc:docMk/>
            <pc:sldMk cId="799570386" sldId="269"/>
            <ac:spMk id="3" creationId="{CBB640BF-4C94-00E8-C21E-A771CABFC0A2}"/>
          </ac:spMkLst>
        </pc:spChg>
      </pc:sldChg>
      <pc:sldChg chg="add del">
        <pc:chgData name="Emir Korajlic" userId="56813a53-41e9-415b-aeab-424194740855" providerId="ADAL" clId="{0AD13676-A9C7-4F39-BC47-C97E708A4FFE}" dt="2024-04-19T12:31:27.137" v="70" actId="47"/>
        <pc:sldMkLst>
          <pc:docMk/>
          <pc:sldMk cId="90498406" sldId="270"/>
        </pc:sldMkLst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4148787651" sldId="270"/>
        </pc:sldMkLst>
      </pc:sldChg>
      <pc:sldChg chg="add del">
        <pc:chgData name="Emir Korajlic" userId="56813a53-41e9-415b-aeab-424194740855" providerId="ADAL" clId="{0AD13676-A9C7-4F39-BC47-C97E708A4FFE}" dt="2024-04-19T12:29:46.319" v="42" actId="47"/>
        <pc:sldMkLst>
          <pc:docMk/>
          <pc:sldMk cId="267659815" sldId="271"/>
        </pc:sldMkLst>
      </pc:sldChg>
      <pc:sldChg chg="add del">
        <pc:chgData name="Emir Korajlic" userId="56813a53-41e9-415b-aeab-424194740855" providerId="ADAL" clId="{0AD13676-A9C7-4F39-BC47-C97E708A4FFE}" dt="2024-04-19T12:31:27.137" v="70" actId="47"/>
        <pc:sldMkLst>
          <pc:docMk/>
          <pc:sldMk cId="1863308622" sldId="271"/>
        </pc:sldMkLst>
      </pc:sldChg>
      <pc:sldChg chg="addSp modSp add">
        <pc:chgData name="Emir Korajlic" userId="56813a53-41e9-415b-aeab-424194740855" providerId="ADAL" clId="{0AD13676-A9C7-4F39-BC47-C97E708A4FFE}" dt="2024-04-19T12:30:13.490" v="55"/>
        <pc:sldMkLst>
          <pc:docMk/>
          <pc:sldMk cId="1774349742" sldId="272"/>
        </pc:sldMkLst>
        <pc:spChg chg="add mod">
          <ac:chgData name="Emir Korajlic" userId="56813a53-41e9-415b-aeab-424194740855" providerId="ADAL" clId="{0AD13676-A9C7-4F39-BC47-C97E708A4FFE}" dt="2024-04-19T12:30:10.002" v="54"/>
          <ac:spMkLst>
            <pc:docMk/>
            <pc:sldMk cId="1774349742" sldId="272"/>
            <ac:spMk id="2" creationId="{78690510-CCFA-A3AE-8F0B-A2B7F34D6DD5}"/>
          </ac:spMkLst>
        </pc:spChg>
        <pc:spChg chg="add mod">
          <ac:chgData name="Emir Korajlic" userId="56813a53-41e9-415b-aeab-424194740855" providerId="ADAL" clId="{0AD13676-A9C7-4F39-BC47-C97E708A4FFE}" dt="2024-04-19T12:30:13.490" v="55"/>
          <ac:spMkLst>
            <pc:docMk/>
            <pc:sldMk cId="1774349742" sldId="272"/>
            <ac:spMk id="3" creationId="{F39765FB-600F-D130-1709-DA663DACFF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56C3-6513-6544-B1E3-FE7FBEEE9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B453E-FDE1-AD4A-9769-C79AD48CB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935F1-8B59-EB46-BA2C-342305A7A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93C1B-B667-B542-9261-A5C2EEAC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34038-E5D5-D047-87E9-1202C813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1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6E62-F033-1D42-B31F-DC89B4B0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65287-9466-9C47-A17A-6C7F0689C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ACA28-3296-6842-916C-A89F7E74A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0A5D4-4BC3-834C-9800-12A75EDC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9EC4B-E116-9A44-8C3A-599F12FE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19597C-2141-4441-8C0E-710D3B953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7AA79-7DAB-7E4E-BDC3-AEFBA3BA5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5309E-0601-B14F-AB59-75CBEFB2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051F8-2BFB-E447-B550-D95F98DD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A845F-65E8-2348-8CD1-13823735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3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CD74B-870E-D240-A7A4-BB70CEE0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748"/>
            <a:ext cx="10515600" cy="7397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9B9A-34B1-794E-84B8-65D6C96F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0CE48-563A-EF41-AE9F-39700075F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475CB-E0EF-6444-9D7A-41D9F560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75ABF-418B-A44D-AE14-F444FE15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0B82-2DD4-2D4E-8301-1F69F267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1843D-A710-6343-A49F-8EBC58EC7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56CEA-E266-BB43-8291-805C3521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D4BFA-7208-184F-BB0F-E1151A17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D7794-46AE-1045-85F7-138147AE4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7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7B90-6380-794D-85F2-0FF8D5C0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8D41B-B000-6142-A93B-74D03495F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06DA9-9CAD-E14E-B6F6-983CF1CC6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4DA94-E133-A44A-9518-73E6A391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797F6-272F-0B45-A311-F7BC2ABB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F42CC-653F-084E-876A-E0EBE6CC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6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28AF-FDFE-4247-8B23-B521FF8F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04EFE-D7D8-D945-BC6B-F4C487108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16400-EFB5-DB4D-83FB-C97F48480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B4D98-7C8A-E441-BD72-5025DC4B3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86DCD-58A1-DD4B-A8D4-94246C84D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1D4A3C-A78A-F541-8E03-ED16A68E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515888-873B-3E4B-AC90-C21EA97F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46CD9-64BB-5E43-B8CF-682DC7BB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ABCD-2E49-D641-8AE5-D627B8626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E6EFC-A900-9045-B353-B99F74C3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324D1-E3D3-844B-B863-6C7F03942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8127B-E2C4-5A4E-81B4-DD3017D3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8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6CE899-50BC-124B-BF1F-ED03C17F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EDE9F-196F-9A49-9BFC-AD243482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FF33F-8799-0C4F-9E8F-C7DE2445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8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48D72-16D0-5046-B33E-DA0802127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2BC7-9728-2148-ABDB-607F3146C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CB658-1EFC-A543-95D2-EC0DF1946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03F37-D904-B84E-8E67-0C54295B0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02BB2-76A9-3849-A9FE-9F652D73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CAB19-71E1-6F4A-A642-8B9789AB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3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7E91D-E4BE-E349-99A6-55EDAFF4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82506-A543-9C4F-8554-B49BCBF7D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EB01C-62A0-FF45-BC6D-434C7AB3F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47754-B6DF-CA4F-A0B0-D94C12BF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3A02D-858C-1248-A280-FBB207B9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86BDD-C2D0-8D4B-A6AB-969009E5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1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E96CE70-9D30-8641-9691-83FFBC3F72F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3BA00-5C3D-6646-AA83-56238B95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829"/>
            <a:ext cx="10515600" cy="721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FEFD5-34DF-BC4C-A6B7-8E51D744B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B0CBC-74A9-5D46-8443-4B2D11DAE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57A7-0F7A-0D4B-A084-9163B6BC7C7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37BD0-098A-4049-B31B-65475B9C3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2CA66-B41E-5846-8AAE-D24E3EB0B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3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8B8811-9DFC-E041-8165-56AC1ABE9A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2DBB76B-59FD-0776-2D90-35E6FD178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7586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Security of natural gas supply in Bosnia and Herzegovina</a:t>
            </a:r>
          </a:p>
        </p:txBody>
      </p:sp>
    </p:spTree>
    <p:extLst>
      <p:ext uri="{BB962C8B-B14F-4D97-AF65-F5344CB8AC3E}">
        <p14:creationId xmlns:p14="http://schemas.microsoft.com/office/powerpoint/2010/main" val="187355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9B43-F260-0267-FAE1-7DD4C3D67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Implications of the state of “security of supply” in BiH for all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010FA-FCAE-0C26-6F0A-C3A9E1734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385"/>
            <a:ext cx="10515600" cy="466661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traders/importers have limited (insufficient) access to TSO capacity – there is no other interconnection</a:t>
            </a:r>
          </a:p>
          <a:p>
            <a:pPr marL="228600" lvl="1">
              <a:spcBef>
                <a:spcPts val="1000"/>
              </a:spcBef>
            </a:pPr>
            <a:r>
              <a:rPr lang="bs-Latn-BA" sz="2800" dirty="0"/>
              <a:t>s</a:t>
            </a:r>
            <a:r>
              <a:rPr lang="en-US" sz="2800" dirty="0" err="1"/>
              <a:t>uppliers</a:t>
            </a:r>
            <a:r>
              <a:rPr lang="en-US" sz="2800" dirty="0"/>
              <a:t> do not have the option to choose the supply/procurement of natural gas - they are forced to contract gas supply from one trader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end-users depend on one supplier - no possibility to switch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alternative energy sources are limited/often it is not possible/practical to change the energy source</a:t>
            </a:r>
          </a:p>
          <a:p>
            <a:pPr lvl="1"/>
            <a:endParaRPr lang="bs-Latn-BA" dirty="0"/>
          </a:p>
          <a:p>
            <a:pPr lvl="1"/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5040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74B15-9DA7-D8CA-68FD-EB3FC54FE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en-US" b="1" dirty="0"/>
              <a:t>Instead of a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E1637-C757-1B57-E530-06F2A113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6615"/>
          </a:xfrm>
        </p:spPr>
        <p:txBody>
          <a:bodyPr>
            <a:normAutofit/>
          </a:bodyPr>
          <a:lstStyle/>
          <a:p>
            <a:r>
              <a:rPr lang="en-US" dirty="0"/>
              <a:t>“security of supply” is not an end in itself</a:t>
            </a:r>
          </a:p>
          <a:p>
            <a:pPr lvl="1"/>
            <a:r>
              <a:rPr lang="en-US" dirty="0"/>
              <a:t>in terms of the adopting regulations that are not enforced, and</a:t>
            </a:r>
          </a:p>
          <a:p>
            <a:pPr lvl="1"/>
            <a:r>
              <a:rPr lang="en-US" dirty="0"/>
              <a:t>building unnecessary infrastructure that will not be used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“security of supply” is serving/must serve to protect the end-</a:t>
            </a:r>
            <a:r>
              <a:rPr lang="bs-Latn-BA" sz="2800" dirty="0"/>
              <a:t>user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“security of supply” is built into the final gas price paid by the end</a:t>
            </a:r>
            <a:r>
              <a:rPr lang="bs-Latn-BA" sz="2800" dirty="0"/>
              <a:t>-</a:t>
            </a:r>
            <a:r>
              <a:rPr lang="en-US" sz="2800" dirty="0"/>
              <a:t>user 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“security of supply” must be purposeful and functional</a:t>
            </a:r>
          </a:p>
        </p:txBody>
      </p:sp>
    </p:spTree>
    <p:extLst>
      <p:ext uri="{BB962C8B-B14F-4D97-AF65-F5344CB8AC3E}">
        <p14:creationId xmlns:p14="http://schemas.microsoft.com/office/powerpoint/2010/main" val="211409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A4827-2B7C-4F31-CFC6-B67818F66D65}"/>
              </a:ext>
            </a:extLst>
          </p:cNvPr>
          <p:cNvSpPr txBox="1">
            <a:spLocks/>
          </p:cNvSpPr>
          <p:nvPr/>
        </p:nvSpPr>
        <p:spPr>
          <a:xfrm>
            <a:off x="1524000" y="1600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Thank you for your attention!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640BF-4C94-00E8-C21E-A771CABFC0A2}"/>
              </a:ext>
            </a:extLst>
          </p:cNvPr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Goran </a:t>
            </a:r>
            <a:r>
              <a:rPr lang="en-US" dirty="0" err="1"/>
              <a:t>Frančić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USAID Energy Policy Activity</a:t>
            </a:r>
          </a:p>
          <a:p>
            <a:pPr marL="0" indent="0" algn="ctr">
              <a:buNone/>
            </a:pPr>
            <a:r>
              <a:rPr lang="en-US" dirty="0"/>
              <a:t>goran.francic@icloud.com</a:t>
            </a:r>
          </a:p>
        </p:txBody>
      </p:sp>
    </p:spTree>
    <p:extLst>
      <p:ext uri="{BB962C8B-B14F-4D97-AF65-F5344CB8AC3E}">
        <p14:creationId xmlns:p14="http://schemas.microsoft.com/office/powerpoint/2010/main" val="79957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414B860-820A-B1A6-D4F9-A07C7AAF7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088"/>
            <a:ext cx="10515600" cy="739775"/>
          </a:xfrm>
        </p:spPr>
        <p:txBody>
          <a:bodyPr/>
          <a:lstStyle/>
          <a:p>
            <a:r>
              <a:rPr lang="en-US" b="1" dirty="0"/>
              <a:t>Instead of content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A960B6-B72C-FAC9-A5B5-1576333A8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What does the concept “security of supply” entails?</a:t>
            </a:r>
          </a:p>
          <a:p>
            <a:r>
              <a:rPr lang="en-US" dirty="0"/>
              <a:t>Who are the stakeholders involved in the “security of supply” process?</a:t>
            </a:r>
          </a:p>
          <a:p>
            <a:r>
              <a:rPr lang="en-US" dirty="0"/>
              <a:t>How is the “security of supply” procedure implemented in Bosnia and Herzegovina?</a:t>
            </a:r>
          </a:p>
          <a:p>
            <a:r>
              <a:rPr lang="en-US" dirty="0"/>
              <a:t>And how about in the surrounding region?</a:t>
            </a:r>
          </a:p>
          <a:p>
            <a:r>
              <a:rPr lang="en-US" dirty="0"/>
              <a:t>Who are the beneficiaries?</a:t>
            </a:r>
          </a:p>
        </p:txBody>
      </p:sp>
    </p:spTree>
    <p:extLst>
      <p:ext uri="{BB962C8B-B14F-4D97-AF65-F5344CB8AC3E}">
        <p14:creationId xmlns:p14="http://schemas.microsoft.com/office/powerpoint/2010/main" val="278354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FA1CF3D-5F0B-0A9F-8F8F-0F0385298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375"/>
            <a:ext cx="10515600" cy="722313"/>
          </a:xfrm>
        </p:spPr>
        <p:txBody>
          <a:bodyPr/>
          <a:lstStyle/>
          <a:p>
            <a:r>
              <a:rPr lang="en-US" b="1" dirty="0"/>
              <a:t>Security of natural gas supply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013911B-31B8-6F76-EE7E-19F5E5FC2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measures and procedures for ensuring the continuous and high-quality supply of users with natural gas</a:t>
            </a:r>
          </a:p>
          <a:p>
            <a:r>
              <a:rPr lang="en-US" dirty="0"/>
              <a:t>defining laws and regulations prescribing these measures and procedures,</a:t>
            </a:r>
          </a:p>
          <a:p>
            <a:r>
              <a:rPr lang="en-US" dirty="0"/>
              <a:t>implementing prescribed procedures by all participants in that process</a:t>
            </a:r>
          </a:p>
        </p:txBody>
      </p:sp>
    </p:spTree>
    <p:extLst>
      <p:ext uri="{BB962C8B-B14F-4D97-AF65-F5344CB8AC3E}">
        <p14:creationId xmlns:p14="http://schemas.microsoft.com/office/powerpoint/2010/main" val="215907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FFFB65A-E3A9-8916-821A-78428D6A0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375"/>
            <a:ext cx="10515600" cy="72231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Stakeholders in the “security of supply”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356D00F-7CF8-A448-5198-31407BC58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legislative and executive power - at the state, entity and cantonal levels</a:t>
            </a:r>
          </a:p>
          <a:p>
            <a:r>
              <a:rPr lang="en-US" dirty="0"/>
              <a:t>infrastructure operators – TSO, DSO, UGS, LNG terminal</a:t>
            </a:r>
          </a:p>
          <a:p>
            <a:r>
              <a:rPr lang="en-US" dirty="0"/>
              <a:t>traders/importers and suppliers</a:t>
            </a:r>
          </a:p>
          <a:p>
            <a:r>
              <a:rPr lang="en-US" dirty="0"/>
              <a:t>end-users of natural gas</a:t>
            </a:r>
          </a:p>
        </p:txBody>
      </p:sp>
    </p:spTree>
    <p:extLst>
      <p:ext uri="{BB962C8B-B14F-4D97-AF65-F5344CB8AC3E}">
        <p14:creationId xmlns:p14="http://schemas.microsoft.com/office/powerpoint/2010/main" val="125585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82EA4B2-56B2-1C58-6625-3C9AF6971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en-US" b="1" dirty="0"/>
              <a:t>“Security of supply” in Bosnia and Herzegovina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C910909-E198-A76C-4FFB-4B29BD9FD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Legislative framework:</a:t>
            </a:r>
          </a:p>
          <a:p>
            <a:pPr lvl="1"/>
            <a:r>
              <a:rPr lang="en-US" dirty="0"/>
              <a:t>state level: none. There is an ongoing debate on the bill of Law on the regulator of electricity, natural gas, transmission and electricity market in Bosnia and Herzegovina</a:t>
            </a:r>
          </a:p>
          <a:p>
            <a:pPr lvl="1"/>
            <a:r>
              <a:rPr lang="bs-Latn-BA" dirty="0"/>
              <a:t>e</a:t>
            </a:r>
            <a:r>
              <a:rPr lang="en-US" dirty="0" err="1"/>
              <a:t>ntity</a:t>
            </a:r>
            <a:r>
              <a:rPr lang="en-US" dirty="0"/>
              <a:t> level: RS – Gas </a:t>
            </a:r>
            <a:r>
              <a:rPr lang="bs-Latn-BA" dirty="0"/>
              <a:t>Law</a:t>
            </a:r>
            <a:r>
              <a:rPr lang="en-US" dirty="0"/>
              <a:t>; FBiH – </a:t>
            </a:r>
            <a:r>
              <a:rPr lang="bs-Latn-BA" dirty="0"/>
              <a:t>Proposal of the Gas Law</a:t>
            </a:r>
            <a:endParaRPr lang="en-US" dirty="0"/>
          </a:p>
          <a:p>
            <a:pPr lvl="1"/>
            <a:r>
              <a:rPr lang="en-US" dirty="0"/>
              <a:t>cantonal level: overlaps with communal activities</a:t>
            </a:r>
          </a:p>
          <a:p>
            <a:pPr lvl="1"/>
            <a:r>
              <a:rPr lang="en-US" dirty="0"/>
              <a:t>detailed analysis in EPA Report on Interoperability and Security of Supply Regulations, May 2023</a:t>
            </a:r>
          </a:p>
        </p:txBody>
      </p:sp>
    </p:spTree>
    <p:extLst>
      <p:ext uri="{BB962C8B-B14F-4D97-AF65-F5344CB8AC3E}">
        <p14:creationId xmlns:p14="http://schemas.microsoft.com/office/powerpoint/2010/main" val="349286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90510-CCFA-A3AE-8F0B-A2B7F34D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en-US" b="1" dirty="0"/>
              <a:t>“Security of supply” in Bosnia and Herzegovina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765FB-600F-D130-1709-DA663DACF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Infrastructure:</a:t>
            </a:r>
          </a:p>
          <a:p>
            <a:pPr lvl="1"/>
            <a:r>
              <a:rPr lang="en-US" dirty="0"/>
              <a:t>TSO: one gas pipeline (technologically one unit), three TSOs, one interconnection, reduced capacity; </a:t>
            </a:r>
          </a:p>
          <a:p>
            <a:pPr lvl="1"/>
            <a:r>
              <a:rPr lang="en-US" dirty="0"/>
              <a:t>TSO: new interconnections? – planned Southern and New Eastern interconnection</a:t>
            </a:r>
          </a:p>
          <a:p>
            <a:pPr lvl="1"/>
            <a:r>
              <a:rPr lang="en-US" dirty="0"/>
              <a:t>DSO: several separate distribution networks, intensive maintenance; further development and gasification of new areas?</a:t>
            </a:r>
          </a:p>
          <a:p>
            <a:pPr lvl="1"/>
            <a:r>
              <a:rPr lang="en-US" dirty="0"/>
              <a:t>there is no other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7743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42BA2-EDE3-1B61-53BC-89ECC1117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en-US" b="1" dirty="0"/>
              <a:t>“Security of supply” in Bosnia and Herzegovina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178FC-BA58-5542-4019-1DF356545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bs-Latn-BA" dirty="0"/>
              <a:t>T</a:t>
            </a:r>
            <a:r>
              <a:rPr lang="en-US" dirty="0" err="1"/>
              <a:t>rade</a:t>
            </a:r>
            <a:r>
              <a:rPr lang="en-US" dirty="0"/>
              <a:t>/import of natural gas:</a:t>
            </a:r>
          </a:p>
          <a:p>
            <a:pPr lvl="1"/>
            <a:r>
              <a:rPr lang="en-US" dirty="0"/>
              <a:t>there is no transparent access to TSO capacities</a:t>
            </a:r>
          </a:p>
          <a:p>
            <a:pPr lvl="1"/>
            <a:r>
              <a:rPr lang="en-US" dirty="0"/>
              <a:t>limited (insufficient?) capacity on the only interconnection</a:t>
            </a:r>
          </a:p>
          <a:p>
            <a:pPr lvl="1"/>
            <a:r>
              <a:rPr lang="en-US" dirty="0"/>
              <a:t>No VTP trading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Supply:</a:t>
            </a:r>
          </a:p>
          <a:p>
            <a:pPr lvl="1"/>
            <a:r>
              <a:rPr lang="en-US" dirty="0"/>
              <a:t>no possibility of contracting the purchase of gas from several suppliers</a:t>
            </a:r>
          </a:p>
          <a:p>
            <a:pPr marL="228600" lvl="1">
              <a:spcBef>
                <a:spcPts val="1000"/>
              </a:spcBef>
            </a:pPr>
            <a:r>
              <a:rPr lang="bs-Latn-BA" sz="2800" dirty="0"/>
              <a:t>E</a:t>
            </a:r>
            <a:r>
              <a:rPr lang="en-US" sz="2800" dirty="0" err="1"/>
              <a:t>nd</a:t>
            </a:r>
            <a:r>
              <a:rPr lang="en-US" sz="2800" dirty="0"/>
              <a:t>-users: </a:t>
            </a:r>
          </a:p>
          <a:p>
            <a:pPr lvl="1"/>
            <a:r>
              <a:rPr lang="en-US" dirty="0"/>
              <a:t>no real possibility of changing suppliers</a:t>
            </a:r>
          </a:p>
          <a:p>
            <a:pPr marL="457200" lvl="1" indent="0">
              <a:buNone/>
            </a:pPr>
            <a:endParaRPr lang="bs-Latn-BA" dirty="0"/>
          </a:p>
          <a:p>
            <a:pPr marL="457200" lvl="1" indent="0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6592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5FDA-9119-7A75-4704-3227A8972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en-US" b="1" dirty="0"/>
              <a:t>Status in the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19C53-AB05-40C5-91FB-2C9982EBD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bs-Latn-BA" dirty="0"/>
              <a:t>RO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two interconnections (SI, HU) of sufficient capacity, capacity increase on the route from the LNG terminal to the central part of HR and SI</a:t>
            </a:r>
          </a:p>
          <a:p>
            <a:pPr lvl="1"/>
            <a:r>
              <a:rPr lang="en-US" dirty="0"/>
              <a:t>interconnection towards RS and BA are under construction</a:t>
            </a:r>
          </a:p>
          <a:p>
            <a:pPr lvl="1"/>
            <a:r>
              <a:rPr lang="en-US" dirty="0"/>
              <a:t>UGS </a:t>
            </a:r>
            <a:r>
              <a:rPr lang="en-US" dirty="0" err="1"/>
              <a:t>Okoli</a:t>
            </a:r>
            <a:r>
              <a:rPr lang="en-US" dirty="0"/>
              <a:t> in operation, USG </a:t>
            </a:r>
            <a:r>
              <a:rPr lang="en-US" dirty="0" err="1"/>
              <a:t>Grubišno</a:t>
            </a:r>
            <a:r>
              <a:rPr lang="en-US" dirty="0"/>
              <a:t> Polje, 1st phase (production 275,000 m3/h, total 150 million m3) commissioned on January 25, 2024, </a:t>
            </a:r>
          </a:p>
          <a:p>
            <a:pPr lvl="1"/>
            <a:r>
              <a:rPr lang="en-US" dirty="0"/>
              <a:t>LNG Croatia FSRU 2.9 billion m3/year in operation, capacity increase to 6.1 billion m3/year ongoing, 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RS:</a:t>
            </a:r>
          </a:p>
          <a:p>
            <a:pPr lvl="1"/>
            <a:r>
              <a:rPr lang="en-US" dirty="0"/>
              <a:t>two interconnections (HU, BG), development of new ones to BG, HU, BA, MK</a:t>
            </a:r>
          </a:p>
          <a:p>
            <a:pPr lvl="1"/>
            <a:r>
              <a:rPr lang="en-US" dirty="0"/>
              <a:t>UGS </a:t>
            </a:r>
            <a:r>
              <a:rPr lang="en-US" dirty="0" err="1"/>
              <a:t>Banatski</a:t>
            </a:r>
            <a:r>
              <a:rPr lang="en-US" dirty="0"/>
              <a:t> </a:t>
            </a:r>
            <a:r>
              <a:rPr lang="en-US" dirty="0" err="1"/>
              <a:t>Dvor</a:t>
            </a:r>
            <a:r>
              <a:rPr lang="en-US" dirty="0"/>
              <a:t> in operation, announced capacity increase</a:t>
            </a:r>
          </a:p>
          <a:p>
            <a:pPr marL="457200" lvl="1" indent="0">
              <a:buNone/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87817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CCF90-C682-4904-7FFD-FB0DBE1C9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en-US" b="1" dirty="0"/>
              <a:t>Status in the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2BA9D-182D-B65D-8B44-ADFC4BDD1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96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MKD:</a:t>
            </a:r>
          </a:p>
          <a:p>
            <a:pPr lvl="1"/>
            <a:r>
              <a:rPr lang="en-US" dirty="0"/>
              <a:t>one interconnection (BG) in operation and the other (GR) under construction</a:t>
            </a:r>
          </a:p>
          <a:p>
            <a:pPr lvl="1"/>
            <a:r>
              <a:rPr lang="en-US" dirty="0"/>
              <a:t>Development of new interconnections towards RS and XK</a:t>
            </a:r>
          </a:p>
          <a:p>
            <a:pPr lvl="1"/>
            <a:r>
              <a:rPr lang="en-US" dirty="0"/>
              <a:t>intensive development of the DSO system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AL:</a:t>
            </a:r>
          </a:p>
          <a:p>
            <a:pPr lvl="1"/>
            <a:r>
              <a:rPr lang="en-US" dirty="0"/>
              <a:t>TAP gas pipeline in operation (for now only as transit)</a:t>
            </a:r>
          </a:p>
          <a:p>
            <a:pPr lvl="1"/>
            <a:r>
              <a:rPr lang="en-US" dirty="0"/>
              <a:t>development of the Albanian part of the IAP and interconnection to XK and MK</a:t>
            </a:r>
          </a:p>
          <a:p>
            <a:pPr lvl="1"/>
            <a:r>
              <a:rPr lang="en-US" dirty="0"/>
              <a:t>development plans for UGS </a:t>
            </a:r>
            <a:r>
              <a:rPr lang="en-US" dirty="0" err="1"/>
              <a:t>Dumrea</a:t>
            </a:r>
            <a:r>
              <a:rPr lang="en-US" dirty="0"/>
              <a:t> and LNG terminal Vlore</a:t>
            </a:r>
          </a:p>
          <a:p>
            <a:pPr lvl="1"/>
            <a:r>
              <a:rPr lang="en-US" dirty="0"/>
              <a:t>SOCAR, Azerbaijan, invests in the development of the gas ODS system in the city of </a:t>
            </a:r>
            <a:r>
              <a:rPr lang="en-US" dirty="0" err="1"/>
              <a:t>Korce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Western Balkan region:</a:t>
            </a:r>
          </a:p>
          <a:p>
            <a:pPr lvl="1"/>
            <a:r>
              <a:rPr lang="en-US" dirty="0"/>
              <a:t>development of interconnections, the market is increasingly opening up to new traders, but the access to capacities of the TSO system is still limited</a:t>
            </a:r>
          </a:p>
          <a:p>
            <a:pPr lvl="1"/>
            <a:endParaRPr lang="bs-Latn-BA" dirty="0"/>
          </a:p>
          <a:p>
            <a:pPr lvl="1"/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72394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144</TotalTime>
  <Words>781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Security of natural gas supply in Bosnia and Herzegovina</vt:lpstr>
      <vt:lpstr>Instead of content</vt:lpstr>
      <vt:lpstr>Security of natural gas supply</vt:lpstr>
      <vt:lpstr>Stakeholders in the “security of supply” process</vt:lpstr>
      <vt:lpstr>“Security of supply” in Bosnia and Herzegovina</vt:lpstr>
      <vt:lpstr>“Security of supply” in Bosnia and Herzegovina</vt:lpstr>
      <vt:lpstr>“Security of supply” in Bosnia and Herzegovina</vt:lpstr>
      <vt:lpstr>Status in the region</vt:lpstr>
      <vt:lpstr>Status in the region</vt:lpstr>
      <vt:lpstr>Implications of the state of “security of supply” in BiH for all stakeholders</vt:lpstr>
      <vt:lpstr>Instead of a 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Dino Hajric</dc:creator>
  <cp:lastModifiedBy>Emir Korajlic</cp:lastModifiedBy>
  <cp:revision>10</cp:revision>
  <dcterms:created xsi:type="dcterms:W3CDTF">2022-02-28T15:41:29Z</dcterms:created>
  <dcterms:modified xsi:type="dcterms:W3CDTF">2024-04-19T13:06:07Z</dcterms:modified>
</cp:coreProperties>
</file>