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2"/>
  </p:notesMasterIdLst>
  <p:sldIdLst>
    <p:sldId id="256" r:id="rId2"/>
    <p:sldId id="258" r:id="rId3"/>
    <p:sldId id="303" r:id="rId4"/>
    <p:sldId id="302" r:id="rId5"/>
    <p:sldId id="304" r:id="rId6"/>
    <p:sldId id="309" r:id="rId7"/>
    <p:sldId id="311" r:id="rId8"/>
    <p:sldId id="323" r:id="rId9"/>
    <p:sldId id="350" r:id="rId10"/>
    <p:sldId id="316" r:id="rId11"/>
    <p:sldId id="317" r:id="rId12"/>
    <p:sldId id="318" r:id="rId13"/>
    <p:sldId id="352" r:id="rId14"/>
    <p:sldId id="305" r:id="rId15"/>
    <p:sldId id="355" r:id="rId16"/>
    <p:sldId id="356" r:id="rId17"/>
    <p:sldId id="357" r:id="rId18"/>
    <p:sldId id="358" r:id="rId19"/>
    <p:sldId id="359" r:id="rId20"/>
    <p:sldId id="308" r:id="rId21"/>
  </p:sldIdLst>
  <p:sldSz cx="9144000" cy="5143500" type="screen16x9"/>
  <p:notesSz cx="6858000" cy="9144000"/>
  <p:embeddedFontLst>
    <p:embeddedFont>
      <p:font typeface="Barlow" panose="00000500000000000000" pitchFamily="2" charset="-18"/>
      <p:regular r:id="rId23"/>
      <p:bold r:id="rId24"/>
      <p:italic r:id="rId25"/>
      <p:boldItalic r:id="rId26"/>
    </p:embeddedFont>
    <p:embeddedFont>
      <p:font typeface="Bebas Neue" panose="020B0604020202020204" charset="-18"/>
      <p:regular r:id="rId27"/>
    </p:embeddedFont>
    <p:embeddedFont>
      <p:font typeface="Rubik" panose="020B0604020202020204" charset="-79"/>
      <p:regular r:id="rId28"/>
      <p:bold r:id="rId29"/>
      <p:italic r:id="rId30"/>
      <p:boldItalic r:id="rId31"/>
    </p:embeddedFont>
    <p:embeddedFont>
      <p:font typeface="Rubik SemiBold" panose="020B0604020202020204" charset="-79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265DDB-7009-424B-81D4-D03AE0C64F5E}">
  <a:tblStyle styleId="{41265DDB-7009-424B-81D4-D03AE0C64F5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9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DA-4CFA-B453-E5E4097B538D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EDA-4CFA-B453-E5E4097B538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EDA-4CFA-B453-E5E4097B538D}"/>
              </c:ext>
            </c:extLst>
          </c:dPt>
          <c:cat>
            <c:strRef>
              <c:f>List1!$A$2:$A$4</c:f>
              <c:strCache>
                <c:ptCount val="3"/>
                <c:pt idx="0">
                  <c:v>1. čtvrt.</c:v>
                </c:pt>
                <c:pt idx="1">
                  <c:v>2. čtvrt.</c:v>
                </c:pt>
                <c:pt idx="2">
                  <c:v>3. čtvrt.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63</c:v>
                </c:pt>
                <c:pt idx="1">
                  <c:v>20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12-43EA-A36C-CE3D139160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19d3cb1af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19d3cb1afb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5478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9d3cb1afb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9d3cb1afb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9916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9d3cb1afb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9d3cb1afb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3886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9d3cb1afb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9d3cb1afb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902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1a4069b956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1a4069b956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9919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9d3cb1afb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9d3cb1afb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939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9d3cb1afb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9d3cb1afb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4971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9d3cb1afb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9d3cb1afb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26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9d3cb1afb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9d3cb1afb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438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9d3cb1afb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9d3cb1afb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1228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1a4069b956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1a4069b956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11a7dfbc2d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11a7dfbc2d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824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1a4069b956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1a4069b956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279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1a4069b956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1a4069b956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144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1a4069b956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1a4069b956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295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119d3cb1af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119d3cb1afb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345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9d3cb1afb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9d3cb1afb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6799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9d3cb1afb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9d3cb1afb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1430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1a4069b956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1a4069b956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3715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5" y="0"/>
            <a:ext cx="9144000" cy="257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66750"/>
            <a:ext cx="5048400" cy="20100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20000" y="3771325"/>
            <a:ext cx="49095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1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995084" y="-326728"/>
            <a:ext cx="4279106" cy="4279351"/>
            <a:chOff x="1190525" y="238125"/>
            <a:chExt cx="5238225" cy="5238525"/>
          </a:xfrm>
        </p:grpSpPr>
        <p:sp>
          <p:nvSpPr>
            <p:cNvPr id="13" name="Google Shape;13;p2"/>
            <p:cNvSpPr/>
            <p:nvPr/>
          </p:nvSpPr>
          <p:spPr>
            <a:xfrm>
              <a:off x="1190525" y="238125"/>
              <a:ext cx="5238225" cy="5238525"/>
            </a:xfrm>
            <a:custGeom>
              <a:avLst/>
              <a:gdLst/>
              <a:ahLst/>
              <a:cxnLst/>
              <a:rect l="l" t="t" r="r" b="b"/>
              <a:pathLst>
                <a:path w="209529" h="209541" extrusionOk="0">
                  <a:moveTo>
                    <a:pt x="104765" y="284"/>
                  </a:moveTo>
                  <a:cubicBezTo>
                    <a:pt x="111854" y="284"/>
                    <a:pt x="118932" y="1000"/>
                    <a:pt x="125817" y="2409"/>
                  </a:cubicBezTo>
                  <a:cubicBezTo>
                    <a:pt x="132532" y="3784"/>
                    <a:pt x="139122" y="5829"/>
                    <a:pt x="145427" y="8498"/>
                  </a:cubicBezTo>
                  <a:cubicBezTo>
                    <a:pt x="151620" y="11112"/>
                    <a:pt x="157596" y="14361"/>
                    <a:pt x="163174" y="18133"/>
                  </a:cubicBezTo>
                  <a:cubicBezTo>
                    <a:pt x="168707" y="21871"/>
                    <a:pt x="173911" y="26166"/>
                    <a:pt x="178637" y="30892"/>
                  </a:cubicBezTo>
                  <a:cubicBezTo>
                    <a:pt x="183364" y="35619"/>
                    <a:pt x="187658" y="40822"/>
                    <a:pt x="191396" y="46355"/>
                  </a:cubicBezTo>
                  <a:cubicBezTo>
                    <a:pt x="195168" y="51945"/>
                    <a:pt x="198417" y="57910"/>
                    <a:pt x="201030" y="64102"/>
                  </a:cubicBezTo>
                  <a:cubicBezTo>
                    <a:pt x="203701" y="70408"/>
                    <a:pt x="205746" y="77008"/>
                    <a:pt x="207120" y="83723"/>
                  </a:cubicBezTo>
                  <a:cubicBezTo>
                    <a:pt x="208529" y="90597"/>
                    <a:pt x="209245" y="97686"/>
                    <a:pt x="209245" y="104776"/>
                  </a:cubicBezTo>
                  <a:cubicBezTo>
                    <a:pt x="209245" y="111865"/>
                    <a:pt x="208529" y="118955"/>
                    <a:pt x="207120" y="125829"/>
                  </a:cubicBezTo>
                  <a:cubicBezTo>
                    <a:pt x="205746" y="132543"/>
                    <a:pt x="203701" y="139145"/>
                    <a:pt x="201030" y="145439"/>
                  </a:cubicBezTo>
                  <a:cubicBezTo>
                    <a:pt x="198417" y="151631"/>
                    <a:pt x="195168" y="157607"/>
                    <a:pt x="191396" y="163186"/>
                  </a:cubicBezTo>
                  <a:cubicBezTo>
                    <a:pt x="187658" y="168719"/>
                    <a:pt x="183364" y="173922"/>
                    <a:pt x="178637" y="178648"/>
                  </a:cubicBezTo>
                  <a:cubicBezTo>
                    <a:pt x="173911" y="183387"/>
                    <a:pt x="168707" y="187670"/>
                    <a:pt x="163174" y="191408"/>
                  </a:cubicBezTo>
                  <a:cubicBezTo>
                    <a:pt x="157596" y="195191"/>
                    <a:pt x="151620" y="198429"/>
                    <a:pt x="145427" y="201043"/>
                  </a:cubicBezTo>
                  <a:cubicBezTo>
                    <a:pt x="139122" y="203712"/>
                    <a:pt x="132532" y="205757"/>
                    <a:pt x="125817" y="207132"/>
                  </a:cubicBezTo>
                  <a:cubicBezTo>
                    <a:pt x="118932" y="208541"/>
                    <a:pt x="111854" y="209256"/>
                    <a:pt x="104765" y="209256"/>
                  </a:cubicBezTo>
                  <a:cubicBezTo>
                    <a:pt x="97675" y="209256"/>
                    <a:pt x="90597" y="208541"/>
                    <a:pt x="83712" y="207132"/>
                  </a:cubicBezTo>
                  <a:cubicBezTo>
                    <a:pt x="76997" y="205757"/>
                    <a:pt x="70408" y="203712"/>
                    <a:pt x="64102" y="201043"/>
                  </a:cubicBezTo>
                  <a:cubicBezTo>
                    <a:pt x="57910" y="198429"/>
                    <a:pt x="51934" y="195191"/>
                    <a:pt x="46355" y="191408"/>
                  </a:cubicBezTo>
                  <a:cubicBezTo>
                    <a:pt x="40822" y="187670"/>
                    <a:pt x="35619" y="183387"/>
                    <a:pt x="30892" y="178648"/>
                  </a:cubicBezTo>
                  <a:cubicBezTo>
                    <a:pt x="26166" y="173922"/>
                    <a:pt x="21871" y="168719"/>
                    <a:pt x="18133" y="163186"/>
                  </a:cubicBezTo>
                  <a:cubicBezTo>
                    <a:pt x="14361" y="157607"/>
                    <a:pt x="11112" y="151631"/>
                    <a:pt x="8498" y="145439"/>
                  </a:cubicBezTo>
                  <a:cubicBezTo>
                    <a:pt x="5829" y="139145"/>
                    <a:pt x="3784" y="132543"/>
                    <a:pt x="2409" y="125829"/>
                  </a:cubicBezTo>
                  <a:cubicBezTo>
                    <a:pt x="1000" y="118955"/>
                    <a:pt x="284" y="111865"/>
                    <a:pt x="284" y="104776"/>
                  </a:cubicBezTo>
                  <a:cubicBezTo>
                    <a:pt x="284" y="97686"/>
                    <a:pt x="1000" y="90597"/>
                    <a:pt x="2409" y="83723"/>
                  </a:cubicBezTo>
                  <a:cubicBezTo>
                    <a:pt x="3784" y="77008"/>
                    <a:pt x="5829" y="70408"/>
                    <a:pt x="8498" y="64102"/>
                  </a:cubicBezTo>
                  <a:cubicBezTo>
                    <a:pt x="11112" y="57910"/>
                    <a:pt x="14361" y="51945"/>
                    <a:pt x="18133" y="46355"/>
                  </a:cubicBezTo>
                  <a:cubicBezTo>
                    <a:pt x="21871" y="40822"/>
                    <a:pt x="26166" y="35619"/>
                    <a:pt x="30892" y="30892"/>
                  </a:cubicBezTo>
                  <a:cubicBezTo>
                    <a:pt x="35619" y="26166"/>
                    <a:pt x="40822" y="21871"/>
                    <a:pt x="46355" y="18133"/>
                  </a:cubicBezTo>
                  <a:cubicBezTo>
                    <a:pt x="51934" y="14361"/>
                    <a:pt x="57910" y="11112"/>
                    <a:pt x="64102" y="8498"/>
                  </a:cubicBezTo>
                  <a:cubicBezTo>
                    <a:pt x="70408" y="5829"/>
                    <a:pt x="76997" y="3784"/>
                    <a:pt x="83712" y="2409"/>
                  </a:cubicBezTo>
                  <a:cubicBezTo>
                    <a:pt x="90597" y="1000"/>
                    <a:pt x="97675" y="284"/>
                    <a:pt x="104765" y="284"/>
                  </a:cubicBezTo>
                  <a:close/>
                  <a:moveTo>
                    <a:pt x="104765" y="0"/>
                  </a:moveTo>
                  <a:cubicBezTo>
                    <a:pt x="97653" y="0"/>
                    <a:pt x="90551" y="716"/>
                    <a:pt x="83655" y="2125"/>
                  </a:cubicBezTo>
                  <a:cubicBezTo>
                    <a:pt x="76929" y="3499"/>
                    <a:pt x="70305" y="5556"/>
                    <a:pt x="63988" y="8226"/>
                  </a:cubicBezTo>
                  <a:cubicBezTo>
                    <a:pt x="57785" y="10862"/>
                    <a:pt x="51798" y="14111"/>
                    <a:pt x="46196" y="17895"/>
                  </a:cubicBezTo>
                  <a:cubicBezTo>
                    <a:pt x="40641" y="21644"/>
                    <a:pt x="35425" y="25950"/>
                    <a:pt x="30688" y="30688"/>
                  </a:cubicBezTo>
                  <a:cubicBezTo>
                    <a:pt x="25950" y="35425"/>
                    <a:pt x="21644" y="40641"/>
                    <a:pt x="17895" y="46196"/>
                  </a:cubicBezTo>
                  <a:cubicBezTo>
                    <a:pt x="14111" y="51798"/>
                    <a:pt x="10862" y="57785"/>
                    <a:pt x="8238" y="63988"/>
                  </a:cubicBezTo>
                  <a:cubicBezTo>
                    <a:pt x="5556" y="70317"/>
                    <a:pt x="3511" y="76929"/>
                    <a:pt x="2125" y="83655"/>
                  </a:cubicBezTo>
                  <a:cubicBezTo>
                    <a:pt x="716" y="90563"/>
                    <a:pt x="0" y="97664"/>
                    <a:pt x="0" y="104776"/>
                  </a:cubicBezTo>
                  <a:cubicBezTo>
                    <a:pt x="0" y="111888"/>
                    <a:pt x="716" y="118990"/>
                    <a:pt x="2125" y="125886"/>
                  </a:cubicBezTo>
                  <a:cubicBezTo>
                    <a:pt x="3511" y="132623"/>
                    <a:pt x="5556" y="139236"/>
                    <a:pt x="8238" y="145553"/>
                  </a:cubicBezTo>
                  <a:cubicBezTo>
                    <a:pt x="10862" y="151767"/>
                    <a:pt x="14111" y="157755"/>
                    <a:pt x="17895" y="163356"/>
                  </a:cubicBezTo>
                  <a:cubicBezTo>
                    <a:pt x="21644" y="168900"/>
                    <a:pt x="25950" y="174116"/>
                    <a:pt x="30688" y="178853"/>
                  </a:cubicBezTo>
                  <a:cubicBezTo>
                    <a:pt x="35425" y="183602"/>
                    <a:pt x="40641" y="187897"/>
                    <a:pt x="46196" y="191646"/>
                  </a:cubicBezTo>
                  <a:cubicBezTo>
                    <a:pt x="51798" y="195430"/>
                    <a:pt x="57785" y="198679"/>
                    <a:pt x="63988" y="201315"/>
                  </a:cubicBezTo>
                  <a:cubicBezTo>
                    <a:pt x="70305" y="203985"/>
                    <a:pt x="76929" y="206042"/>
                    <a:pt x="83655" y="207416"/>
                  </a:cubicBezTo>
                  <a:cubicBezTo>
                    <a:pt x="90551" y="208825"/>
                    <a:pt x="97653" y="209541"/>
                    <a:pt x="104765" y="209541"/>
                  </a:cubicBezTo>
                  <a:cubicBezTo>
                    <a:pt x="111877" y="209541"/>
                    <a:pt x="118978" y="208825"/>
                    <a:pt x="125875" y="207416"/>
                  </a:cubicBezTo>
                  <a:cubicBezTo>
                    <a:pt x="132601" y="206042"/>
                    <a:pt x="139224" y="203985"/>
                    <a:pt x="145541" y="201315"/>
                  </a:cubicBezTo>
                  <a:cubicBezTo>
                    <a:pt x="151756" y="198679"/>
                    <a:pt x="157743" y="195430"/>
                    <a:pt x="163345" y="191646"/>
                  </a:cubicBezTo>
                  <a:cubicBezTo>
                    <a:pt x="168889" y="187897"/>
                    <a:pt x="174104" y="183602"/>
                    <a:pt x="178842" y="178853"/>
                  </a:cubicBezTo>
                  <a:cubicBezTo>
                    <a:pt x="183579" y="174116"/>
                    <a:pt x="187886" y="168900"/>
                    <a:pt x="191635" y="163356"/>
                  </a:cubicBezTo>
                  <a:cubicBezTo>
                    <a:pt x="195418" y="157755"/>
                    <a:pt x="198667" y="151767"/>
                    <a:pt x="201292" y="145553"/>
                  </a:cubicBezTo>
                  <a:cubicBezTo>
                    <a:pt x="203974" y="139236"/>
                    <a:pt x="206029" y="132623"/>
                    <a:pt x="207405" y="125886"/>
                  </a:cubicBezTo>
                  <a:cubicBezTo>
                    <a:pt x="208814" y="118990"/>
                    <a:pt x="209529" y="111888"/>
                    <a:pt x="209529" y="104776"/>
                  </a:cubicBezTo>
                  <a:cubicBezTo>
                    <a:pt x="209529" y="97664"/>
                    <a:pt x="208814" y="90563"/>
                    <a:pt x="207405" y="83655"/>
                  </a:cubicBezTo>
                  <a:cubicBezTo>
                    <a:pt x="206029" y="76929"/>
                    <a:pt x="203974" y="70317"/>
                    <a:pt x="201292" y="63988"/>
                  </a:cubicBezTo>
                  <a:cubicBezTo>
                    <a:pt x="198667" y="57785"/>
                    <a:pt x="195418" y="51798"/>
                    <a:pt x="191635" y="46196"/>
                  </a:cubicBezTo>
                  <a:cubicBezTo>
                    <a:pt x="187886" y="40641"/>
                    <a:pt x="183579" y="35425"/>
                    <a:pt x="178842" y="30688"/>
                  </a:cubicBezTo>
                  <a:cubicBezTo>
                    <a:pt x="174104" y="25950"/>
                    <a:pt x="168889" y="21644"/>
                    <a:pt x="163345" y="17895"/>
                  </a:cubicBezTo>
                  <a:cubicBezTo>
                    <a:pt x="157743" y="14111"/>
                    <a:pt x="151756" y="10862"/>
                    <a:pt x="145541" y="8226"/>
                  </a:cubicBezTo>
                  <a:cubicBezTo>
                    <a:pt x="139224" y="5556"/>
                    <a:pt x="132601" y="3499"/>
                    <a:pt x="125875" y="2125"/>
                  </a:cubicBezTo>
                  <a:cubicBezTo>
                    <a:pt x="118978" y="716"/>
                    <a:pt x="111877" y="0"/>
                    <a:pt x="104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272700" y="1621900"/>
              <a:ext cx="179825" cy="115950"/>
            </a:xfrm>
            <a:custGeom>
              <a:avLst/>
              <a:gdLst/>
              <a:ahLst/>
              <a:cxnLst/>
              <a:rect l="l" t="t" r="r" b="b"/>
              <a:pathLst>
                <a:path w="7193" h="4638" extrusionOk="0">
                  <a:moveTo>
                    <a:pt x="2034" y="310"/>
                  </a:moveTo>
                  <a:cubicBezTo>
                    <a:pt x="2159" y="605"/>
                    <a:pt x="2330" y="900"/>
                    <a:pt x="2512" y="1184"/>
                  </a:cubicBezTo>
                  <a:cubicBezTo>
                    <a:pt x="2545" y="1218"/>
                    <a:pt x="2591" y="1241"/>
                    <a:pt x="2636" y="1241"/>
                  </a:cubicBezTo>
                  <a:cubicBezTo>
                    <a:pt x="2682" y="1241"/>
                    <a:pt x="2727" y="1218"/>
                    <a:pt x="2750" y="1184"/>
                  </a:cubicBezTo>
                  <a:cubicBezTo>
                    <a:pt x="2818" y="1093"/>
                    <a:pt x="2898" y="1048"/>
                    <a:pt x="3000" y="1037"/>
                  </a:cubicBezTo>
                  <a:cubicBezTo>
                    <a:pt x="3012" y="1036"/>
                    <a:pt x="3025" y="1035"/>
                    <a:pt x="3037" y="1035"/>
                  </a:cubicBezTo>
                  <a:cubicBezTo>
                    <a:pt x="3601" y="1035"/>
                    <a:pt x="4579" y="2003"/>
                    <a:pt x="5102" y="2536"/>
                  </a:cubicBezTo>
                  <a:cubicBezTo>
                    <a:pt x="5261" y="2684"/>
                    <a:pt x="5375" y="2809"/>
                    <a:pt x="5466" y="2877"/>
                  </a:cubicBezTo>
                  <a:lnTo>
                    <a:pt x="5499" y="2911"/>
                  </a:lnTo>
                  <a:cubicBezTo>
                    <a:pt x="5579" y="2968"/>
                    <a:pt x="5636" y="3002"/>
                    <a:pt x="5658" y="3036"/>
                  </a:cubicBezTo>
                  <a:cubicBezTo>
                    <a:pt x="5707" y="3069"/>
                    <a:pt x="5744" y="3095"/>
                    <a:pt x="5791" y="3095"/>
                  </a:cubicBezTo>
                  <a:cubicBezTo>
                    <a:pt x="5809" y="3095"/>
                    <a:pt x="5829" y="3091"/>
                    <a:pt x="5852" y="3082"/>
                  </a:cubicBezTo>
                  <a:cubicBezTo>
                    <a:pt x="5863" y="3070"/>
                    <a:pt x="5875" y="3070"/>
                    <a:pt x="5886" y="3059"/>
                  </a:cubicBezTo>
                  <a:cubicBezTo>
                    <a:pt x="6193" y="3173"/>
                    <a:pt x="6476" y="3297"/>
                    <a:pt x="6761" y="3445"/>
                  </a:cubicBezTo>
                  <a:cubicBezTo>
                    <a:pt x="6432" y="3620"/>
                    <a:pt x="6144" y="3703"/>
                    <a:pt x="5876" y="3703"/>
                  </a:cubicBezTo>
                  <a:cubicBezTo>
                    <a:pt x="5829" y="3703"/>
                    <a:pt x="5784" y="3700"/>
                    <a:pt x="5738" y="3695"/>
                  </a:cubicBezTo>
                  <a:cubicBezTo>
                    <a:pt x="5408" y="3661"/>
                    <a:pt x="5102" y="3491"/>
                    <a:pt x="4761" y="3297"/>
                  </a:cubicBezTo>
                  <a:cubicBezTo>
                    <a:pt x="4477" y="3138"/>
                    <a:pt x="4159" y="2956"/>
                    <a:pt x="3772" y="2820"/>
                  </a:cubicBezTo>
                  <a:cubicBezTo>
                    <a:pt x="3760" y="2817"/>
                    <a:pt x="3747" y="2816"/>
                    <a:pt x="3734" y="2816"/>
                  </a:cubicBezTo>
                  <a:cubicBezTo>
                    <a:pt x="3698" y="2816"/>
                    <a:pt x="3661" y="2826"/>
                    <a:pt x="3636" y="2843"/>
                  </a:cubicBezTo>
                  <a:cubicBezTo>
                    <a:pt x="3602" y="2865"/>
                    <a:pt x="3580" y="2911"/>
                    <a:pt x="3580" y="2956"/>
                  </a:cubicBezTo>
                  <a:cubicBezTo>
                    <a:pt x="3580" y="3615"/>
                    <a:pt x="2398" y="4332"/>
                    <a:pt x="1875" y="4342"/>
                  </a:cubicBezTo>
                  <a:cubicBezTo>
                    <a:pt x="1762" y="4309"/>
                    <a:pt x="1694" y="4263"/>
                    <a:pt x="1671" y="4195"/>
                  </a:cubicBezTo>
                  <a:cubicBezTo>
                    <a:pt x="1636" y="4104"/>
                    <a:pt x="1694" y="3979"/>
                    <a:pt x="1739" y="3877"/>
                  </a:cubicBezTo>
                  <a:cubicBezTo>
                    <a:pt x="1762" y="3843"/>
                    <a:pt x="1762" y="3797"/>
                    <a:pt x="1739" y="3752"/>
                  </a:cubicBezTo>
                  <a:cubicBezTo>
                    <a:pt x="1716" y="3706"/>
                    <a:pt x="1682" y="3683"/>
                    <a:pt x="1636" y="3673"/>
                  </a:cubicBezTo>
                  <a:cubicBezTo>
                    <a:pt x="1386" y="3627"/>
                    <a:pt x="1136" y="3604"/>
                    <a:pt x="876" y="3604"/>
                  </a:cubicBezTo>
                  <a:cubicBezTo>
                    <a:pt x="705" y="3604"/>
                    <a:pt x="523" y="3615"/>
                    <a:pt x="341" y="3638"/>
                  </a:cubicBezTo>
                  <a:cubicBezTo>
                    <a:pt x="432" y="3423"/>
                    <a:pt x="626" y="3115"/>
                    <a:pt x="785" y="2855"/>
                  </a:cubicBezTo>
                  <a:cubicBezTo>
                    <a:pt x="932" y="2615"/>
                    <a:pt x="1068" y="2400"/>
                    <a:pt x="1136" y="2241"/>
                  </a:cubicBezTo>
                  <a:cubicBezTo>
                    <a:pt x="1136" y="2218"/>
                    <a:pt x="1148" y="2206"/>
                    <a:pt x="1148" y="2184"/>
                  </a:cubicBezTo>
                  <a:cubicBezTo>
                    <a:pt x="1148" y="1968"/>
                    <a:pt x="1159" y="1434"/>
                    <a:pt x="1353" y="979"/>
                  </a:cubicBezTo>
                  <a:cubicBezTo>
                    <a:pt x="1500" y="605"/>
                    <a:pt x="1727" y="378"/>
                    <a:pt x="2034" y="310"/>
                  </a:cubicBezTo>
                  <a:close/>
                  <a:moveTo>
                    <a:pt x="2127" y="0"/>
                  </a:moveTo>
                  <a:cubicBezTo>
                    <a:pt x="2119" y="0"/>
                    <a:pt x="2111" y="1"/>
                    <a:pt x="2103" y="2"/>
                  </a:cubicBezTo>
                  <a:cubicBezTo>
                    <a:pt x="1648" y="48"/>
                    <a:pt x="1296" y="355"/>
                    <a:pt x="1080" y="878"/>
                  </a:cubicBezTo>
                  <a:cubicBezTo>
                    <a:pt x="887" y="1343"/>
                    <a:pt x="853" y="1866"/>
                    <a:pt x="853" y="2150"/>
                  </a:cubicBezTo>
                  <a:cubicBezTo>
                    <a:pt x="796" y="2286"/>
                    <a:pt x="671" y="2491"/>
                    <a:pt x="535" y="2706"/>
                  </a:cubicBezTo>
                  <a:cubicBezTo>
                    <a:pt x="285" y="3104"/>
                    <a:pt x="23" y="3524"/>
                    <a:pt x="12" y="3809"/>
                  </a:cubicBezTo>
                  <a:cubicBezTo>
                    <a:pt x="0" y="3854"/>
                    <a:pt x="23" y="3888"/>
                    <a:pt x="58" y="3922"/>
                  </a:cubicBezTo>
                  <a:cubicBezTo>
                    <a:pt x="83" y="3948"/>
                    <a:pt x="114" y="3961"/>
                    <a:pt x="148" y="3961"/>
                  </a:cubicBezTo>
                  <a:cubicBezTo>
                    <a:pt x="159" y="3961"/>
                    <a:pt x="171" y="3959"/>
                    <a:pt x="182" y="3956"/>
                  </a:cubicBezTo>
                  <a:cubicBezTo>
                    <a:pt x="409" y="3911"/>
                    <a:pt x="642" y="3892"/>
                    <a:pt x="877" y="3892"/>
                  </a:cubicBezTo>
                  <a:cubicBezTo>
                    <a:pt x="1054" y="3892"/>
                    <a:pt x="1233" y="3903"/>
                    <a:pt x="1409" y="3922"/>
                  </a:cubicBezTo>
                  <a:cubicBezTo>
                    <a:pt x="1364" y="4070"/>
                    <a:pt x="1364" y="4195"/>
                    <a:pt x="1409" y="4309"/>
                  </a:cubicBezTo>
                  <a:cubicBezTo>
                    <a:pt x="1466" y="4456"/>
                    <a:pt x="1603" y="4559"/>
                    <a:pt x="1807" y="4627"/>
                  </a:cubicBezTo>
                  <a:cubicBezTo>
                    <a:pt x="1818" y="4638"/>
                    <a:pt x="1830" y="4638"/>
                    <a:pt x="1853" y="4638"/>
                  </a:cubicBezTo>
                  <a:cubicBezTo>
                    <a:pt x="2432" y="4638"/>
                    <a:pt x="3659" y="3945"/>
                    <a:pt x="3841" y="3161"/>
                  </a:cubicBezTo>
                  <a:cubicBezTo>
                    <a:pt x="4136" y="3274"/>
                    <a:pt x="4375" y="3411"/>
                    <a:pt x="4625" y="3547"/>
                  </a:cubicBezTo>
                  <a:cubicBezTo>
                    <a:pt x="5036" y="3776"/>
                    <a:pt x="5414" y="3989"/>
                    <a:pt x="5883" y="3989"/>
                  </a:cubicBezTo>
                  <a:cubicBezTo>
                    <a:pt x="6230" y="3989"/>
                    <a:pt x="6627" y="3873"/>
                    <a:pt x="7124" y="3559"/>
                  </a:cubicBezTo>
                  <a:cubicBezTo>
                    <a:pt x="7170" y="3536"/>
                    <a:pt x="7193" y="3491"/>
                    <a:pt x="7193" y="3433"/>
                  </a:cubicBezTo>
                  <a:cubicBezTo>
                    <a:pt x="7193" y="3388"/>
                    <a:pt x="7158" y="3343"/>
                    <a:pt x="7124" y="3320"/>
                  </a:cubicBezTo>
                  <a:cubicBezTo>
                    <a:pt x="6658" y="3059"/>
                    <a:pt x="6170" y="2832"/>
                    <a:pt x="5658" y="2673"/>
                  </a:cubicBezTo>
                  <a:lnTo>
                    <a:pt x="5658" y="2661"/>
                  </a:lnTo>
                  <a:cubicBezTo>
                    <a:pt x="5579" y="2593"/>
                    <a:pt x="5454" y="2468"/>
                    <a:pt x="5307" y="2332"/>
                  </a:cubicBezTo>
                  <a:cubicBezTo>
                    <a:pt x="4676" y="1702"/>
                    <a:pt x="3725" y="750"/>
                    <a:pt x="3035" y="750"/>
                  </a:cubicBezTo>
                  <a:cubicBezTo>
                    <a:pt x="3015" y="750"/>
                    <a:pt x="2996" y="751"/>
                    <a:pt x="2977" y="752"/>
                  </a:cubicBezTo>
                  <a:cubicBezTo>
                    <a:pt x="2853" y="764"/>
                    <a:pt x="2750" y="798"/>
                    <a:pt x="2659" y="866"/>
                  </a:cubicBezTo>
                  <a:cubicBezTo>
                    <a:pt x="2500" y="628"/>
                    <a:pt x="2364" y="366"/>
                    <a:pt x="2250" y="93"/>
                  </a:cubicBezTo>
                  <a:cubicBezTo>
                    <a:pt x="2230" y="34"/>
                    <a:pt x="2184" y="0"/>
                    <a:pt x="2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084675" y="2449275"/>
              <a:ext cx="7700" cy="7500"/>
            </a:xfrm>
            <a:custGeom>
              <a:avLst/>
              <a:gdLst/>
              <a:ahLst/>
              <a:cxnLst/>
              <a:rect l="l" t="t" r="r" b="b"/>
              <a:pathLst>
                <a:path w="308" h="300" extrusionOk="0">
                  <a:moveTo>
                    <a:pt x="239" y="49"/>
                  </a:moveTo>
                  <a:cubicBezTo>
                    <a:pt x="273" y="72"/>
                    <a:pt x="285" y="106"/>
                    <a:pt x="285" y="140"/>
                  </a:cubicBezTo>
                  <a:lnTo>
                    <a:pt x="159" y="140"/>
                  </a:lnTo>
                  <a:lnTo>
                    <a:pt x="239" y="49"/>
                  </a:lnTo>
                  <a:close/>
                  <a:moveTo>
                    <a:pt x="143" y="1"/>
                  </a:moveTo>
                  <a:cubicBezTo>
                    <a:pt x="133" y="1"/>
                    <a:pt x="123" y="2"/>
                    <a:pt x="114" y="4"/>
                  </a:cubicBezTo>
                  <a:cubicBezTo>
                    <a:pt x="46" y="15"/>
                    <a:pt x="0" y="83"/>
                    <a:pt x="0" y="140"/>
                  </a:cubicBezTo>
                  <a:cubicBezTo>
                    <a:pt x="0" y="197"/>
                    <a:pt x="23" y="242"/>
                    <a:pt x="57" y="265"/>
                  </a:cubicBezTo>
                  <a:cubicBezTo>
                    <a:pt x="91" y="287"/>
                    <a:pt x="126" y="299"/>
                    <a:pt x="148" y="299"/>
                  </a:cubicBezTo>
                  <a:cubicBezTo>
                    <a:pt x="182" y="299"/>
                    <a:pt x="217" y="287"/>
                    <a:pt x="239" y="265"/>
                  </a:cubicBezTo>
                  <a:cubicBezTo>
                    <a:pt x="296" y="219"/>
                    <a:pt x="307" y="151"/>
                    <a:pt x="285" y="95"/>
                  </a:cubicBezTo>
                  <a:lnTo>
                    <a:pt x="273" y="83"/>
                  </a:lnTo>
                  <a:cubicBezTo>
                    <a:pt x="245" y="26"/>
                    <a:pt x="193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05050" y="2084925"/>
              <a:ext cx="37825" cy="21625"/>
            </a:xfrm>
            <a:custGeom>
              <a:avLst/>
              <a:gdLst/>
              <a:ahLst/>
              <a:cxnLst/>
              <a:rect l="l" t="t" r="r" b="b"/>
              <a:pathLst>
                <a:path w="1513" h="865" extrusionOk="0">
                  <a:moveTo>
                    <a:pt x="603" y="455"/>
                  </a:moveTo>
                  <a:lnTo>
                    <a:pt x="603" y="455"/>
                  </a:lnTo>
                  <a:cubicBezTo>
                    <a:pt x="682" y="490"/>
                    <a:pt x="762" y="523"/>
                    <a:pt x="831" y="546"/>
                  </a:cubicBezTo>
                  <a:cubicBezTo>
                    <a:pt x="740" y="535"/>
                    <a:pt x="672" y="500"/>
                    <a:pt x="603" y="455"/>
                  </a:cubicBezTo>
                  <a:close/>
                  <a:moveTo>
                    <a:pt x="168" y="1"/>
                  </a:moveTo>
                  <a:cubicBezTo>
                    <a:pt x="128" y="1"/>
                    <a:pt x="88" y="16"/>
                    <a:pt x="58" y="46"/>
                  </a:cubicBezTo>
                  <a:cubicBezTo>
                    <a:pt x="13" y="91"/>
                    <a:pt x="1" y="160"/>
                    <a:pt x="35" y="217"/>
                  </a:cubicBezTo>
                  <a:cubicBezTo>
                    <a:pt x="263" y="637"/>
                    <a:pt x="513" y="864"/>
                    <a:pt x="1149" y="864"/>
                  </a:cubicBezTo>
                  <a:cubicBezTo>
                    <a:pt x="1240" y="864"/>
                    <a:pt x="1455" y="864"/>
                    <a:pt x="1478" y="705"/>
                  </a:cubicBezTo>
                  <a:cubicBezTo>
                    <a:pt x="1512" y="546"/>
                    <a:pt x="1353" y="455"/>
                    <a:pt x="1023" y="319"/>
                  </a:cubicBezTo>
                  <a:cubicBezTo>
                    <a:pt x="808" y="228"/>
                    <a:pt x="558" y="137"/>
                    <a:pt x="387" y="81"/>
                  </a:cubicBezTo>
                  <a:cubicBezTo>
                    <a:pt x="319" y="46"/>
                    <a:pt x="240" y="23"/>
                    <a:pt x="228" y="12"/>
                  </a:cubicBezTo>
                  <a:cubicBezTo>
                    <a:pt x="209" y="5"/>
                    <a:pt x="189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05050" y="2084925"/>
              <a:ext cx="7975" cy="7150"/>
            </a:xfrm>
            <a:custGeom>
              <a:avLst/>
              <a:gdLst/>
              <a:ahLst/>
              <a:cxnLst/>
              <a:rect l="l" t="t" r="r" b="b"/>
              <a:pathLst>
                <a:path w="319" h="286" extrusionOk="0">
                  <a:moveTo>
                    <a:pt x="285" y="79"/>
                  </a:moveTo>
                  <a:lnTo>
                    <a:pt x="285" y="81"/>
                  </a:lnTo>
                  <a:cubicBezTo>
                    <a:pt x="286" y="82"/>
                    <a:pt x="287" y="83"/>
                    <a:pt x="287" y="84"/>
                  </a:cubicBezTo>
                  <a:lnTo>
                    <a:pt x="287" y="84"/>
                  </a:lnTo>
                  <a:cubicBezTo>
                    <a:pt x="287" y="83"/>
                    <a:pt x="286" y="81"/>
                    <a:pt x="285" y="79"/>
                  </a:cubicBezTo>
                  <a:close/>
                  <a:moveTo>
                    <a:pt x="160" y="1"/>
                  </a:moveTo>
                  <a:cubicBezTo>
                    <a:pt x="92" y="1"/>
                    <a:pt x="35" y="46"/>
                    <a:pt x="13" y="103"/>
                  </a:cubicBezTo>
                  <a:cubicBezTo>
                    <a:pt x="1" y="171"/>
                    <a:pt x="24" y="240"/>
                    <a:pt x="92" y="273"/>
                  </a:cubicBezTo>
                  <a:cubicBezTo>
                    <a:pt x="114" y="285"/>
                    <a:pt x="137" y="285"/>
                    <a:pt x="160" y="285"/>
                  </a:cubicBezTo>
                  <a:cubicBezTo>
                    <a:pt x="194" y="285"/>
                    <a:pt x="228" y="273"/>
                    <a:pt x="263" y="251"/>
                  </a:cubicBezTo>
                  <a:cubicBezTo>
                    <a:pt x="307" y="206"/>
                    <a:pt x="318" y="140"/>
                    <a:pt x="287" y="84"/>
                  </a:cubicBezTo>
                  <a:lnTo>
                    <a:pt x="287" y="84"/>
                  </a:lnTo>
                  <a:cubicBezTo>
                    <a:pt x="299" y="113"/>
                    <a:pt x="302" y="148"/>
                    <a:pt x="296" y="182"/>
                  </a:cubicBezTo>
                  <a:lnTo>
                    <a:pt x="160" y="137"/>
                  </a:lnTo>
                  <a:lnTo>
                    <a:pt x="228" y="23"/>
                  </a:lnTo>
                  <a:cubicBezTo>
                    <a:pt x="254" y="34"/>
                    <a:pt x="274" y="54"/>
                    <a:pt x="285" y="79"/>
                  </a:cubicBezTo>
                  <a:lnTo>
                    <a:pt x="285" y="79"/>
                  </a:lnTo>
                  <a:lnTo>
                    <a:pt x="285" y="69"/>
                  </a:lnTo>
                  <a:cubicBezTo>
                    <a:pt x="263" y="23"/>
                    <a:pt x="205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578625" y="1528875"/>
              <a:ext cx="35500" cy="22375"/>
            </a:xfrm>
            <a:custGeom>
              <a:avLst/>
              <a:gdLst/>
              <a:ahLst/>
              <a:cxnLst/>
              <a:rect l="l" t="t" r="r" b="b"/>
              <a:pathLst>
                <a:path w="1420" h="895" extrusionOk="0">
                  <a:moveTo>
                    <a:pt x="386" y="292"/>
                  </a:moveTo>
                  <a:cubicBezTo>
                    <a:pt x="455" y="292"/>
                    <a:pt x="591" y="327"/>
                    <a:pt x="773" y="451"/>
                  </a:cubicBezTo>
                  <a:cubicBezTo>
                    <a:pt x="841" y="497"/>
                    <a:pt x="909" y="542"/>
                    <a:pt x="965" y="588"/>
                  </a:cubicBezTo>
                  <a:cubicBezTo>
                    <a:pt x="842" y="606"/>
                    <a:pt x="730" y="615"/>
                    <a:pt x="634" y="615"/>
                  </a:cubicBezTo>
                  <a:cubicBezTo>
                    <a:pt x="491" y="615"/>
                    <a:pt x="384" y="595"/>
                    <a:pt x="329" y="554"/>
                  </a:cubicBezTo>
                  <a:cubicBezTo>
                    <a:pt x="306" y="531"/>
                    <a:pt x="296" y="519"/>
                    <a:pt x="296" y="474"/>
                  </a:cubicBezTo>
                  <a:cubicBezTo>
                    <a:pt x="296" y="418"/>
                    <a:pt x="296" y="315"/>
                    <a:pt x="341" y="292"/>
                  </a:cubicBezTo>
                  <a:close/>
                  <a:moveTo>
                    <a:pt x="377" y="0"/>
                  </a:moveTo>
                  <a:cubicBezTo>
                    <a:pt x="332" y="0"/>
                    <a:pt x="289" y="6"/>
                    <a:pt x="250" y="19"/>
                  </a:cubicBezTo>
                  <a:cubicBezTo>
                    <a:pt x="136" y="65"/>
                    <a:pt x="0" y="168"/>
                    <a:pt x="0" y="474"/>
                  </a:cubicBezTo>
                  <a:cubicBezTo>
                    <a:pt x="0" y="599"/>
                    <a:pt x="56" y="701"/>
                    <a:pt x="147" y="769"/>
                  </a:cubicBezTo>
                  <a:cubicBezTo>
                    <a:pt x="261" y="860"/>
                    <a:pt x="443" y="895"/>
                    <a:pt x="636" y="895"/>
                  </a:cubicBezTo>
                  <a:cubicBezTo>
                    <a:pt x="852" y="895"/>
                    <a:pt x="1091" y="860"/>
                    <a:pt x="1306" y="804"/>
                  </a:cubicBezTo>
                  <a:cubicBezTo>
                    <a:pt x="1352" y="792"/>
                    <a:pt x="1386" y="758"/>
                    <a:pt x="1409" y="713"/>
                  </a:cubicBezTo>
                  <a:cubicBezTo>
                    <a:pt x="1420" y="668"/>
                    <a:pt x="1409" y="622"/>
                    <a:pt x="1386" y="577"/>
                  </a:cubicBezTo>
                  <a:cubicBezTo>
                    <a:pt x="1318" y="497"/>
                    <a:pt x="1124" y="338"/>
                    <a:pt x="932" y="201"/>
                  </a:cubicBezTo>
                  <a:cubicBezTo>
                    <a:pt x="713" y="71"/>
                    <a:pt x="528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512425" y="1524500"/>
              <a:ext cx="65075" cy="48625"/>
            </a:xfrm>
            <a:custGeom>
              <a:avLst/>
              <a:gdLst/>
              <a:ahLst/>
              <a:cxnLst/>
              <a:rect l="l" t="t" r="r" b="b"/>
              <a:pathLst>
                <a:path w="2603" h="1945" extrusionOk="0">
                  <a:moveTo>
                    <a:pt x="1330" y="297"/>
                  </a:moveTo>
                  <a:cubicBezTo>
                    <a:pt x="1455" y="297"/>
                    <a:pt x="1580" y="308"/>
                    <a:pt x="1682" y="343"/>
                  </a:cubicBezTo>
                  <a:cubicBezTo>
                    <a:pt x="2148" y="490"/>
                    <a:pt x="2318" y="820"/>
                    <a:pt x="2318" y="1081"/>
                  </a:cubicBezTo>
                  <a:cubicBezTo>
                    <a:pt x="2318" y="1388"/>
                    <a:pt x="2023" y="1535"/>
                    <a:pt x="1853" y="1592"/>
                  </a:cubicBezTo>
                  <a:cubicBezTo>
                    <a:pt x="1706" y="1641"/>
                    <a:pt x="1544" y="1664"/>
                    <a:pt x="1384" y="1664"/>
                  </a:cubicBezTo>
                  <a:cubicBezTo>
                    <a:pt x="1024" y="1664"/>
                    <a:pt x="673" y="1547"/>
                    <a:pt x="523" y="1342"/>
                  </a:cubicBezTo>
                  <a:cubicBezTo>
                    <a:pt x="387" y="1161"/>
                    <a:pt x="421" y="911"/>
                    <a:pt x="626" y="615"/>
                  </a:cubicBezTo>
                  <a:cubicBezTo>
                    <a:pt x="785" y="388"/>
                    <a:pt x="1058" y="297"/>
                    <a:pt x="1330" y="297"/>
                  </a:cubicBezTo>
                  <a:close/>
                  <a:moveTo>
                    <a:pt x="1324" y="0"/>
                  </a:moveTo>
                  <a:cubicBezTo>
                    <a:pt x="1216" y="0"/>
                    <a:pt x="1111" y="12"/>
                    <a:pt x="1012" y="35"/>
                  </a:cubicBezTo>
                  <a:cubicBezTo>
                    <a:pt x="750" y="104"/>
                    <a:pt x="535" y="240"/>
                    <a:pt x="387" y="456"/>
                  </a:cubicBezTo>
                  <a:cubicBezTo>
                    <a:pt x="228" y="683"/>
                    <a:pt x="0" y="1126"/>
                    <a:pt x="296" y="1512"/>
                  </a:cubicBezTo>
                  <a:cubicBezTo>
                    <a:pt x="512" y="1808"/>
                    <a:pt x="955" y="1944"/>
                    <a:pt x="1387" y="1944"/>
                  </a:cubicBezTo>
                  <a:cubicBezTo>
                    <a:pt x="1580" y="1944"/>
                    <a:pt x="1773" y="1921"/>
                    <a:pt x="1944" y="1865"/>
                  </a:cubicBezTo>
                  <a:cubicBezTo>
                    <a:pt x="2364" y="1729"/>
                    <a:pt x="2603" y="1444"/>
                    <a:pt x="2603" y="1081"/>
                  </a:cubicBezTo>
                  <a:cubicBezTo>
                    <a:pt x="2603" y="615"/>
                    <a:pt x="2285" y="229"/>
                    <a:pt x="1773" y="70"/>
                  </a:cubicBezTo>
                  <a:cubicBezTo>
                    <a:pt x="1627" y="23"/>
                    <a:pt x="1473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07625" y="1687550"/>
              <a:ext cx="9125" cy="8000"/>
            </a:xfrm>
            <a:custGeom>
              <a:avLst/>
              <a:gdLst/>
              <a:ahLst/>
              <a:cxnLst/>
              <a:rect l="l" t="t" r="r" b="b"/>
              <a:pathLst>
                <a:path w="365" h="320" extrusionOk="0">
                  <a:moveTo>
                    <a:pt x="273" y="58"/>
                  </a:moveTo>
                  <a:cubicBezTo>
                    <a:pt x="319" y="115"/>
                    <a:pt x="319" y="183"/>
                    <a:pt x="273" y="239"/>
                  </a:cubicBezTo>
                  <a:cubicBezTo>
                    <a:pt x="247" y="274"/>
                    <a:pt x="201" y="289"/>
                    <a:pt x="161" y="289"/>
                  </a:cubicBezTo>
                  <a:cubicBezTo>
                    <a:pt x="148" y="289"/>
                    <a:pt x="136" y="288"/>
                    <a:pt x="125" y="285"/>
                  </a:cubicBezTo>
                  <a:lnTo>
                    <a:pt x="205" y="171"/>
                  </a:lnTo>
                  <a:lnTo>
                    <a:pt x="216" y="138"/>
                  </a:lnTo>
                  <a:lnTo>
                    <a:pt x="273" y="58"/>
                  </a:lnTo>
                  <a:close/>
                  <a:moveTo>
                    <a:pt x="160" y="0"/>
                  </a:moveTo>
                  <a:cubicBezTo>
                    <a:pt x="108" y="0"/>
                    <a:pt x="71" y="29"/>
                    <a:pt x="57" y="58"/>
                  </a:cubicBezTo>
                  <a:cubicBezTo>
                    <a:pt x="0" y="115"/>
                    <a:pt x="11" y="194"/>
                    <a:pt x="69" y="251"/>
                  </a:cubicBezTo>
                  <a:lnTo>
                    <a:pt x="102" y="285"/>
                  </a:lnTo>
                  <a:cubicBezTo>
                    <a:pt x="114" y="297"/>
                    <a:pt x="125" y="297"/>
                    <a:pt x="148" y="308"/>
                  </a:cubicBezTo>
                  <a:lnTo>
                    <a:pt x="160" y="308"/>
                  </a:lnTo>
                  <a:cubicBezTo>
                    <a:pt x="170" y="319"/>
                    <a:pt x="182" y="319"/>
                    <a:pt x="205" y="319"/>
                  </a:cubicBezTo>
                  <a:cubicBezTo>
                    <a:pt x="250" y="319"/>
                    <a:pt x="307" y="285"/>
                    <a:pt x="330" y="239"/>
                  </a:cubicBezTo>
                  <a:cubicBezTo>
                    <a:pt x="364" y="171"/>
                    <a:pt x="341" y="103"/>
                    <a:pt x="284" y="58"/>
                  </a:cubicBezTo>
                  <a:lnTo>
                    <a:pt x="261" y="35"/>
                  </a:lnTo>
                  <a:cubicBezTo>
                    <a:pt x="224" y="10"/>
                    <a:pt x="189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000600" y="1403625"/>
              <a:ext cx="9100" cy="9850"/>
            </a:xfrm>
            <a:custGeom>
              <a:avLst/>
              <a:gdLst/>
              <a:ahLst/>
              <a:cxnLst/>
              <a:rect l="l" t="t" r="r" b="b"/>
              <a:pathLst>
                <a:path w="364" h="394" extrusionOk="0">
                  <a:moveTo>
                    <a:pt x="68" y="133"/>
                  </a:moveTo>
                  <a:lnTo>
                    <a:pt x="80" y="144"/>
                  </a:lnTo>
                  <a:lnTo>
                    <a:pt x="68" y="144"/>
                  </a:lnTo>
                  <a:lnTo>
                    <a:pt x="68" y="133"/>
                  </a:lnTo>
                  <a:close/>
                  <a:moveTo>
                    <a:pt x="207" y="1"/>
                  </a:moveTo>
                  <a:cubicBezTo>
                    <a:pt x="155" y="1"/>
                    <a:pt x="109" y="31"/>
                    <a:pt x="91" y="76"/>
                  </a:cubicBezTo>
                  <a:cubicBezTo>
                    <a:pt x="68" y="110"/>
                    <a:pt x="57" y="144"/>
                    <a:pt x="35" y="179"/>
                  </a:cubicBezTo>
                  <a:cubicBezTo>
                    <a:pt x="0" y="247"/>
                    <a:pt x="23" y="315"/>
                    <a:pt x="68" y="360"/>
                  </a:cubicBezTo>
                  <a:cubicBezTo>
                    <a:pt x="103" y="383"/>
                    <a:pt x="126" y="394"/>
                    <a:pt x="159" y="394"/>
                  </a:cubicBezTo>
                  <a:cubicBezTo>
                    <a:pt x="194" y="394"/>
                    <a:pt x="227" y="383"/>
                    <a:pt x="250" y="360"/>
                  </a:cubicBezTo>
                  <a:cubicBezTo>
                    <a:pt x="318" y="303"/>
                    <a:pt x="364" y="224"/>
                    <a:pt x="364" y="144"/>
                  </a:cubicBezTo>
                  <a:cubicBezTo>
                    <a:pt x="364" y="76"/>
                    <a:pt x="318" y="19"/>
                    <a:pt x="250" y="8"/>
                  </a:cubicBezTo>
                  <a:cubicBezTo>
                    <a:pt x="236" y="3"/>
                    <a:pt x="221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38575" y="1760325"/>
              <a:ext cx="34675" cy="32625"/>
            </a:xfrm>
            <a:custGeom>
              <a:avLst/>
              <a:gdLst/>
              <a:ahLst/>
              <a:cxnLst/>
              <a:rect l="l" t="t" r="r" b="b"/>
              <a:pathLst>
                <a:path w="1387" h="1305" extrusionOk="0">
                  <a:moveTo>
                    <a:pt x="649" y="282"/>
                  </a:moveTo>
                  <a:cubicBezTo>
                    <a:pt x="705" y="282"/>
                    <a:pt x="750" y="294"/>
                    <a:pt x="796" y="305"/>
                  </a:cubicBezTo>
                  <a:cubicBezTo>
                    <a:pt x="876" y="317"/>
                    <a:pt x="1114" y="362"/>
                    <a:pt x="1091" y="567"/>
                  </a:cubicBezTo>
                  <a:cubicBezTo>
                    <a:pt x="1068" y="782"/>
                    <a:pt x="818" y="1021"/>
                    <a:pt x="649" y="1021"/>
                  </a:cubicBezTo>
                  <a:cubicBezTo>
                    <a:pt x="500" y="1021"/>
                    <a:pt x="409" y="885"/>
                    <a:pt x="387" y="828"/>
                  </a:cubicBezTo>
                  <a:cubicBezTo>
                    <a:pt x="308" y="681"/>
                    <a:pt x="319" y="499"/>
                    <a:pt x="399" y="396"/>
                  </a:cubicBezTo>
                  <a:cubicBezTo>
                    <a:pt x="455" y="317"/>
                    <a:pt x="558" y="282"/>
                    <a:pt x="649" y="282"/>
                  </a:cubicBezTo>
                  <a:close/>
                  <a:moveTo>
                    <a:pt x="652" y="1"/>
                  </a:moveTo>
                  <a:cubicBezTo>
                    <a:pt x="378" y="1"/>
                    <a:pt x="236" y="131"/>
                    <a:pt x="171" y="214"/>
                  </a:cubicBezTo>
                  <a:cubicBezTo>
                    <a:pt x="23" y="408"/>
                    <a:pt x="0" y="703"/>
                    <a:pt x="126" y="953"/>
                  </a:cubicBezTo>
                  <a:cubicBezTo>
                    <a:pt x="239" y="1180"/>
                    <a:pt x="432" y="1305"/>
                    <a:pt x="649" y="1305"/>
                  </a:cubicBezTo>
                  <a:cubicBezTo>
                    <a:pt x="978" y="1305"/>
                    <a:pt x="1341" y="953"/>
                    <a:pt x="1376" y="590"/>
                  </a:cubicBezTo>
                  <a:cubicBezTo>
                    <a:pt x="1387" y="453"/>
                    <a:pt x="1353" y="328"/>
                    <a:pt x="1262" y="226"/>
                  </a:cubicBezTo>
                  <a:cubicBezTo>
                    <a:pt x="1171" y="123"/>
                    <a:pt x="1035" y="55"/>
                    <a:pt x="853" y="22"/>
                  </a:cubicBezTo>
                  <a:cubicBezTo>
                    <a:pt x="779" y="7"/>
                    <a:pt x="713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60475" y="1735625"/>
              <a:ext cx="49725" cy="40300"/>
            </a:xfrm>
            <a:custGeom>
              <a:avLst/>
              <a:gdLst/>
              <a:ahLst/>
              <a:cxnLst/>
              <a:rect l="l" t="t" r="r" b="b"/>
              <a:pathLst>
                <a:path w="1989" h="1612" extrusionOk="0">
                  <a:moveTo>
                    <a:pt x="1196" y="290"/>
                  </a:moveTo>
                  <a:cubicBezTo>
                    <a:pt x="1338" y="290"/>
                    <a:pt x="1479" y="317"/>
                    <a:pt x="1614" y="373"/>
                  </a:cubicBezTo>
                  <a:cubicBezTo>
                    <a:pt x="1205" y="850"/>
                    <a:pt x="705" y="1169"/>
                    <a:pt x="319" y="1282"/>
                  </a:cubicBezTo>
                  <a:cubicBezTo>
                    <a:pt x="375" y="1111"/>
                    <a:pt x="500" y="987"/>
                    <a:pt x="625" y="850"/>
                  </a:cubicBezTo>
                  <a:cubicBezTo>
                    <a:pt x="773" y="702"/>
                    <a:pt x="932" y="543"/>
                    <a:pt x="1011" y="305"/>
                  </a:cubicBezTo>
                  <a:cubicBezTo>
                    <a:pt x="1073" y="295"/>
                    <a:pt x="1135" y="290"/>
                    <a:pt x="1196" y="290"/>
                  </a:cubicBezTo>
                  <a:close/>
                  <a:moveTo>
                    <a:pt x="1200" y="1"/>
                  </a:moveTo>
                  <a:cubicBezTo>
                    <a:pt x="1086" y="1"/>
                    <a:pt x="970" y="15"/>
                    <a:pt x="852" y="43"/>
                  </a:cubicBezTo>
                  <a:cubicBezTo>
                    <a:pt x="796" y="55"/>
                    <a:pt x="761" y="101"/>
                    <a:pt x="750" y="157"/>
                  </a:cubicBezTo>
                  <a:cubicBezTo>
                    <a:pt x="716" y="361"/>
                    <a:pt x="579" y="498"/>
                    <a:pt x="420" y="657"/>
                  </a:cubicBezTo>
                  <a:cubicBezTo>
                    <a:pt x="228" y="850"/>
                    <a:pt x="11" y="1066"/>
                    <a:pt x="0" y="1464"/>
                  </a:cubicBezTo>
                  <a:cubicBezTo>
                    <a:pt x="0" y="1509"/>
                    <a:pt x="11" y="1543"/>
                    <a:pt x="46" y="1578"/>
                  </a:cubicBezTo>
                  <a:cubicBezTo>
                    <a:pt x="69" y="1600"/>
                    <a:pt x="102" y="1611"/>
                    <a:pt x="137" y="1611"/>
                  </a:cubicBezTo>
                  <a:lnTo>
                    <a:pt x="160" y="1611"/>
                  </a:lnTo>
                  <a:cubicBezTo>
                    <a:pt x="557" y="1566"/>
                    <a:pt x="932" y="1339"/>
                    <a:pt x="1170" y="1169"/>
                  </a:cubicBezTo>
                  <a:cubicBezTo>
                    <a:pt x="1466" y="952"/>
                    <a:pt x="1750" y="669"/>
                    <a:pt x="1955" y="407"/>
                  </a:cubicBezTo>
                  <a:cubicBezTo>
                    <a:pt x="1977" y="373"/>
                    <a:pt x="1988" y="328"/>
                    <a:pt x="1977" y="282"/>
                  </a:cubicBezTo>
                  <a:cubicBezTo>
                    <a:pt x="1966" y="248"/>
                    <a:pt x="1943" y="214"/>
                    <a:pt x="1909" y="192"/>
                  </a:cubicBezTo>
                  <a:cubicBezTo>
                    <a:pt x="1683" y="67"/>
                    <a:pt x="1447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465275" y="1479075"/>
              <a:ext cx="29850" cy="26725"/>
            </a:xfrm>
            <a:custGeom>
              <a:avLst/>
              <a:gdLst/>
              <a:ahLst/>
              <a:cxnLst/>
              <a:rect l="l" t="t" r="r" b="b"/>
              <a:pathLst>
                <a:path w="1194" h="1069" extrusionOk="0">
                  <a:moveTo>
                    <a:pt x="808" y="364"/>
                  </a:moveTo>
                  <a:lnTo>
                    <a:pt x="808" y="364"/>
                  </a:lnTo>
                  <a:cubicBezTo>
                    <a:pt x="717" y="569"/>
                    <a:pt x="558" y="751"/>
                    <a:pt x="330" y="774"/>
                  </a:cubicBezTo>
                  <a:cubicBezTo>
                    <a:pt x="376" y="716"/>
                    <a:pt x="455" y="625"/>
                    <a:pt x="580" y="524"/>
                  </a:cubicBezTo>
                  <a:cubicBezTo>
                    <a:pt x="659" y="455"/>
                    <a:pt x="739" y="410"/>
                    <a:pt x="808" y="364"/>
                  </a:cubicBezTo>
                  <a:close/>
                  <a:moveTo>
                    <a:pt x="1046" y="1"/>
                  </a:moveTo>
                  <a:cubicBezTo>
                    <a:pt x="785" y="1"/>
                    <a:pt x="500" y="216"/>
                    <a:pt x="387" y="319"/>
                  </a:cubicBezTo>
                  <a:cubicBezTo>
                    <a:pt x="273" y="410"/>
                    <a:pt x="0" y="648"/>
                    <a:pt x="0" y="853"/>
                  </a:cubicBezTo>
                  <a:cubicBezTo>
                    <a:pt x="0" y="921"/>
                    <a:pt x="35" y="978"/>
                    <a:pt x="91" y="1023"/>
                  </a:cubicBezTo>
                  <a:cubicBezTo>
                    <a:pt x="137" y="1057"/>
                    <a:pt x="194" y="1069"/>
                    <a:pt x="262" y="1069"/>
                  </a:cubicBezTo>
                  <a:cubicBezTo>
                    <a:pt x="694" y="1069"/>
                    <a:pt x="1046" y="716"/>
                    <a:pt x="1182" y="183"/>
                  </a:cubicBezTo>
                  <a:cubicBezTo>
                    <a:pt x="1194" y="137"/>
                    <a:pt x="1182" y="92"/>
                    <a:pt x="1159" y="57"/>
                  </a:cubicBezTo>
                  <a:cubicBezTo>
                    <a:pt x="1126" y="24"/>
                    <a:pt x="1091" y="1"/>
                    <a:pt x="10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669775" y="3202025"/>
              <a:ext cx="32150" cy="17375"/>
            </a:xfrm>
            <a:custGeom>
              <a:avLst/>
              <a:gdLst/>
              <a:ahLst/>
              <a:cxnLst/>
              <a:rect l="l" t="t" r="r" b="b"/>
              <a:pathLst>
                <a:path w="1286" h="695" extrusionOk="0">
                  <a:moveTo>
                    <a:pt x="785" y="308"/>
                  </a:moveTo>
                  <a:lnTo>
                    <a:pt x="785" y="308"/>
                  </a:lnTo>
                  <a:cubicBezTo>
                    <a:pt x="705" y="354"/>
                    <a:pt x="614" y="388"/>
                    <a:pt x="513" y="399"/>
                  </a:cubicBezTo>
                  <a:cubicBezTo>
                    <a:pt x="478" y="399"/>
                    <a:pt x="444" y="388"/>
                    <a:pt x="410" y="376"/>
                  </a:cubicBezTo>
                  <a:cubicBezTo>
                    <a:pt x="535" y="343"/>
                    <a:pt x="660" y="320"/>
                    <a:pt x="785" y="308"/>
                  </a:cubicBezTo>
                  <a:close/>
                  <a:moveTo>
                    <a:pt x="1047" y="0"/>
                  </a:moveTo>
                  <a:cubicBezTo>
                    <a:pt x="725" y="0"/>
                    <a:pt x="404" y="58"/>
                    <a:pt x="104" y="172"/>
                  </a:cubicBezTo>
                  <a:cubicBezTo>
                    <a:pt x="69" y="195"/>
                    <a:pt x="35" y="217"/>
                    <a:pt x="24" y="263"/>
                  </a:cubicBezTo>
                  <a:cubicBezTo>
                    <a:pt x="1" y="297"/>
                    <a:pt x="1" y="343"/>
                    <a:pt x="24" y="376"/>
                  </a:cubicBezTo>
                  <a:cubicBezTo>
                    <a:pt x="126" y="570"/>
                    <a:pt x="296" y="684"/>
                    <a:pt x="524" y="694"/>
                  </a:cubicBezTo>
                  <a:cubicBezTo>
                    <a:pt x="535" y="694"/>
                    <a:pt x="546" y="694"/>
                    <a:pt x="546" y="684"/>
                  </a:cubicBezTo>
                  <a:cubicBezTo>
                    <a:pt x="864" y="638"/>
                    <a:pt x="1103" y="479"/>
                    <a:pt x="1262" y="217"/>
                  </a:cubicBezTo>
                  <a:cubicBezTo>
                    <a:pt x="1285" y="172"/>
                    <a:pt x="1285" y="116"/>
                    <a:pt x="1262" y="70"/>
                  </a:cubicBezTo>
                  <a:cubicBezTo>
                    <a:pt x="1240" y="25"/>
                    <a:pt x="1194" y="2"/>
                    <a:pt x="1137" y="2"/>
                  </a:cubicBezTo>
                  <a:cubicBezTo>
                    <a:pt x="1107" y="1"/>
                    <a:pt x="1077" y="0"/>
                    <a:pt x="10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307175" y="3269025"/>
              <a:ext cx="56825" cy="98375"/>
            </a:xfrm>
            <a:custGeom>
              <a:avLst/>
              <a:gdLst/>
              <a:ahLst/>
              <a:cxnLst/>
              <a:rect l="l" t="t" r="r" b="b"/>
              <a:pathLst>
                <a:path w="2273" h="3935" extrusionOk="0">
                  <a:moveTo>
                    <a:pt x="739" y="559"/>
                  </a:moveTo>
                  <a:cubicBezTo>
                    <a:pt x="864" y="730"/>
                    <a:pt x="1000" y="889"/>
                    <a:pt x="1148" y="1037"/>
                  </a:cubicBezTo>
                  <a:cubicBezTo>
                    <a:pt x="1704" y="1650"/>
                    <a:pt x="2182" y="2173"/>
                    <a:pt x="1807" y="3036"/>
                  </a:cubicBezTo>
                  <a:cubicBezTo>
                    <a:pt x="1666" y="3350"/>
                    <a:pt x="1300" y="3654"/>
                    <a:pt x="909" y="3654"/>
                  </a:cubicBezTo>
                  <a:cubicBezTo>
                    <a:pt x="860" y="3654"/>
                    <a:pt x="811" y="3649"/>
                    <a:pt x="762" y="3639"/>
                  </a:cubicBezTo>
                  <a:cubicBezTo>
                    <a:pt x="455" y="3571"/>
                    <a:pt x="285" y="3309"/>
                    <a:pt x="285" y="2889"/>
                  </a:cubicBezTo>
                  <a:cubicBezTo>
                    <a:pt x="285" y="2435"/>
                    <a:pt x="398" y="2014"/>
                    <a:pt x="523" y="1559"/>
                  </a:cubicBezTo>
                  <a:cubicBezTo>
                    <a:pt x="603" y="1230"/>
                    <a:pt x="694" y="900"/>
                    <a:pt x="739" y="559"/>
                  </a:cubicBezTo>
                  <a:close/>
                  <a:moveTo>
                    <a:pt x="614" y="0"/>
                  </a:moveTo>
                  <a:cubicBezTo>
                    <a:pt x="603" y="0"/>
                    <a:pt x="592" y="1"/>
                    <a:pt x="580" y="3"/>
                  </a:cubicBezTo>
                  <a:cubicBezTo>
                    <a:pt x="523" y="26"/>
                    <a:pt x="477" y="82"/>
                    <a:pt x="477" y="140"/>
                  </a:cubicBezTo>
                  <a:cubicBezTo>
                    <a:pt x="477" y="605"/>
                    <a:pt x="364" y="1026"/>
                    <a:pt x="239" y="1480"/>
                  </a:cubicBezTo>
                  <a:cubicBezTo>
                    <a:pt x="126" y="1935"/>
                    <a:pt x="0" y="2400"/>
                    <a:pt x="0" y="2889"/>
                  </a:cubicBezTo>
                  <a:cubicBezTo>
                    <a:pt x="0" y="3445"/>
                    <a:pt x="262" y="3821"/>
                    <a:pt x="705" y="3922"/>
                  </a:cubicBezTo>
                  <a:cubicBezTo>
                    <a:pt x="773" y="3934"/>
                    <a:pt x="841" y="3934"/>
                    <a:pt x="909" y="3934"/>
                  </a:cubicBezTo>
                  <a:cubicBezTo>
                    <a:pt x="1386" y="3934"/>
                    <a:pt x="1863" y="3616"/>
                    <a:pt x="2068" y="3150"/>
                  </a:cubicBezTo>
                  <a:cubicBezTo>
                    <a:pt x="2272" y="2685"/>
                    <a:pt x="2272" y="2253"/>
                    <a:pt x="2091" y="1832"/>
                  </a:cubicBezTo>
                  <a:cubicBezTo>
                    <a:pt x="1921" y="1468"/>
                    <a:pt x="1636" y="1150"/>
                    <a:pt x="1353" y="844"/>
                  </a:cubicBezTo>
                  <a:cubicBezTo>
                    <a:pt x="1136" y="594"/>
                    <a:pt x="898" y="344"/>
                    <a:pt x="739" y="71"/>
                  </a:cubicBezTo>
                  <a:cubicBezTo>
                    <a:pt x="710" y="24"/>
                    <a:pt x="667" y="0"/>
                    <a:pt x="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47125" y="1616300"/>
              <a:ext cx="25000" cy="22150"/>
            </a:xfrm>
            <a:custGeom>
              <a:avLst/>
              <a:gdLst/>
              <a:ahLst/>
              <a:cxnLst/>
              <a:rect l="l" t="t" r="r" b="b"/>
              <a:pathLst>
                <a:path w="1000" h="886" extrusionOk="0">
                  <a:moveTo>
                    <a:pt x="356" y="290"/>
                  </a:moveTo>
                  <a:cubicBezTo>
                    <a:pt x="431" y="290"/>
                    <a:pt x="467" y="355"/>
                    <a:pt x="545" y="522"/>
                  </a:cubicBezTo>
                  <a:cubicBezTo>
                    <a:pt x="466" y="488"/>
                    <a:pt x="409" y="431"/>
                    <a:pt x="364" y="374"/>
                  </a:cubicBezTo>
                  <a:cubicBezTo>
                    <a:pt x="341" y="352"/>
                    <a:pt x="318" y="317"/>
                    <a:pt x="318" y="294"/>
                  </a:cubicBezTo>
                  <a:cubicBezTo>
                    <a:pt x="332" y="291"/>
                    <a:pt x="345" y="290"/>
                    <a:pt x="356" y="290"/>
                  </a:cubicBezTo>
                  <a:close/>
                  <a:moveTo>
                    <a:pt x="360" y="0"/>
                  </a:moveTo>
                  <a:cubicBezTo>
                    <a:pt x="282" y="0"/>
                    <a:pt x="196" y="23"/>
                    <a:pt x="103" y="67"/>
                  </a:cubicBezTo>
                  <a:cubicBezTo>
                    <a:pt x="57" y="90"/>
                    <a:pt x="35" y="125"/>
                    <a:pt x="23" y="170"/>
                  </a:cubicBezTo>
                  <a:cubicBezTo>
                    <a:pt x="0" y="306"/>
                    <a:pt x="45" y="443"/>
                    <a:pt x="136" y="556"/>
                  </a:cubicBezTo>
                  <a:cubicBezTo>
                    <a:pt x="285" y="738"/>
                    <a:pt x="534" y="863"/>
                    <a:pt x="830" y="885"/>
                  </a:cubicBezTo>
                  <a:lnTo>
                    <a:pt x="841" y="885"/>
                  </a:lnTo>
                  <a:cubicBezTo>
                    <a:pt x="898" y="885"/>
                    <a:pt x="943" y="852"/>
                    <a:pt x="966" y="806"/>
                  </a:cubicBezTo>
                  <a:cubicBezTo>
                    <a:pt x="1000" y="761"/>
                    <a:pt x="989" y="693"/>
                    <a:pt x="954" y="647"/>
                  </a:cubicBezTo>
                  <a:cubicBezTo>
                    <a:pt x="898" y="579"/>
                    <a:pt x="853" y="488"/>
                    <a:pt x="807" y="397"/>
                  </a:cubicBezTo>
                  <a:cubicBezTo>
                    <a:pt x="750" y="272"/>
                    <a:pt x="694" y="147"/>
                    <a:pt x="591" y="79"/>
                  </a:cubicBezTo>
                  <a:cubicBezTo>
                    <a:pt x="521" y="26"/>
                    <a:pt x="444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160775" y="770225"/>
              <a:ext cx="747925" cy="397575"/>
            </a:xfrm>
            <a:custGeom>
              <a:avLst/>
              <a:gdLst/>
              <a:ahLst/>
              <a:cxnLst/>
              <a:rect l="l" t="t" r="r" b="b"/>
              <a:pathLst>
                <a:path w="29917" h="15903" extrusionOk="0">
                  <a:moveTo>
                    <a:pt x="11612" y="6064"/>
                  </a:moveTo>
                  <a:lnTo>
                    <a:pt x="11612" y="6064"/>
                  </a:lnTo>
                  <a:cubicBezTo>
                    <a:pt x="11015" y="6581"/>
                    <a:pt x="10270" y="6645"/>
                    <a:pt x="9483" y="6645"/>
                  </a:cubicBezTo>
                  <a:cubicBezTo>
                    <a:pt x="9372" y="6645"/>
                    <a:pt x="9260" y="6644"/>
                    <a:pt x="9147" y="6643"/>
                  </a:cubicBezTo>
                  <a:lnTo>
                    <a:pt x="8931" y="6643"/>
                  </a:lnTo>
                  <a:cubicBezTo>
                    <a:pt x="9454" y="6552"/>
                    <a:pt x="9976" y="6427"/>
                    <a:pt x="10499" y="6314"/>
                  </a:cubicBezTo>
                  <a:cubicBezTo>
                    <a:pt x="10874" y="6223"/>
                    <a:pt x="11249" y="6143"/>
                    <a:pt x="11612" y="6064"/>
                  </a:cubicBezTo>
                  <a:close/>
                  <a:moveTo>
                    <a:pt x="8499" y="6711"/>
                  </a:moveTo>
                  <a:lnTo>
                    <a:pt x="8499" y="6711"/>
                  </a:lnTo>
                  <a:cubicBezTo>
                    <a:pt x="8443" y="6745"/>
                    <a:pt x="8386" y="6802"/>
                    <a:pt x="8363" y="6882"/>
                  </a:cubicBezTo>
                  <a:cubicBezTo>
                    <a:pt x="8272" y="7154"/>
                    <a:pt x="8625" y="7506"/>
                    <a:pt x="9284" y="8018"/>
                  </a:cubicBezTo>
                  <a:cubicBezTo>
                    <a:pt x="8852" y="7927"/>
                    <a:pt x="8454" y="7677"/>
                    <a:pt x="8045" y="7404"/>
                  </a:cubicBezTo>
                  <a:cubicBezTo>
                    <a:pt x="7727" y="7200"/>
                    <a:pt x="7398" y="6973"/>
                    <a:pt x="7034" y="6824"/>
                  </a:cubicBezTo>
                  <a:lnTo>
                    <a:pt x="7113" y="6824"/>
                  </a:lnTo>
                  <a:cubicBezTo>
                    <a:pt x="7568" y="6824"/>
                    <a:pt x="8034" y="6779"/>
                    <a:pt x="8499" y="6711"/>
                  </a:cubicBezTo>
                  <a:close/>
                  <a:moveTo>
                    <a:pt x="19793" y="293"/>
                  </a:moveTo>
                  <a:cubicBezTo>
                    <a:pt x="20451" y="293"/>
                    <a:pt x="21173" y="308"/>
                    <a:pt x="21860" y="371"/>
                  </a:cubicBezTo>
                  <a:cubicBezTo>
                    <a:pt x="23031" y="474"/>
                    <a:pt x="23826" y="678"/>
                    <a:pt x="24235" y="985"/>
                  </a:cubicBezTo>
                  <a:cubicBezTo>
                    <a:pt x="24133" y="1075"/>
                    <a:pt x="24031" y="1144"/>
                    <a:pt x="23905" y="1178"/>
                  </a:cubicBezTo>
                  <a:cubicBezTo>
                    <a:pt x="23826" y="1212"/>
                    <a:pt x="23792" y="1292"/>
                    <a:pt x="23815" y="1360"/>
                  </a:cubicBezTo>
                  <a:cubicBezTo>
                    <a:pt x="23833" y="1423"/>
                    <a:pt x="23887" y="1458"/>
                    <a:pt x="23949" y="1458"/>
                  </a:cubicBezTo>
                  <a:cubicBezTo>
                    <a:pt x="23964" y="1458"/>
                    <a:pt x="23980" y="1455"/>
                    <a:pt x="23996" y="1451"/>
                  </a:cubicBezTo>
                  <a:cubicBezTo>
                    <a:pt x="24372" y="1348"/>
                    <a:pt x="24758" y="1235"/>
                    <a:pt x="25144" y="1121"/>
                  </a:cubicBezTo>
                  <a:cubicBezTo>
                    <a:pt x="25576" y="996"/>
                    <a:pt x="26008" y="871"/>
                    <a:pt x="26440" y="757"/>
                  </a:cubicBezTo>
                  <a:cubicBezTo>
                    <a:pt x="26503" y="739"/>
                    <a:pt x="26562" y="730"/>
                    <a:pt x="26618" y="730"/>
                  </a:cubicBezTo>
                  <a:cubicBezTo>
                    <a:pt x="26908" y="730"/>
                    <a:pt x="27122" y="955"/>
                    <a:pt x="27359" y="1212"/>
                  </a:cubicBezTo>
                  <a:cubicBezTo>
                    <a:pt x="27576" y="1428"/>
                    <a:pt x="27791" y="1666"/>
                    <a:pt x="28087" y="1746"/>
                  </a:cubicBezTo>
                  <a:cubicBezTo>
                    <a:pt x="28371" y="1825"/>
                    <a:pt x="28644" y="1883"/>
                    <a:pt x="28894" y="1928"/>
                  </a:cubicBezTo>
                  <a:cubicBezTo>
                    <a:pt x="29098" y="1962"/>
                    <a:pt x="29268" y="1996"/>
                    <a:pt x="29404" y="2042"/>
                  </a:cubicBezTo>
                  <a:cubicBezTo>
                    <a:pt x="29553" y="2087"/>
                    <a:pt x="29586" y="2121"/>
                    <a:pt x="29586" y="2121"/>
                  </a:cubicBezTo>
                  <a:cubicBezTo>
                    <a:pt x="29586" y="2143"/>
                    <a:pt x="29553" y="2280"/>
                    <a:pt x="29007" y="2655"/>
                  </a:cubicBezTo>
                  <a:lnTo>
                    <a:pt x="29007" y="2666"/>
                  </a:lnTo>
                  <a:cubicBezTo>
                    <a:pt x="28268" y="3211"/>
                    <a:pt x="27382" y="3314"/>
                    <a:pt x="26440" y="3428"/>
                  </a:cubicBezTo>
                  <a:cubicBezTo>
                    <a:pt x="25678" y="3507"/>
                    <a:pt x="24905" y="3598"/>
                    <a:pt x="24201" y="3939"/>
                  </a:cubicBezTo>
                  <a:cubicBezTo>
                    <a:pt x="24167" y="3961"/>
                    <a:pt x="24133" y="3996"/>
                    <a:pt x="24122" y="4041"/>
                  </a:cubicBezTo>
                  <a:cubicBezTo>
                    <a:pt x="24122" y="4087"/>
                    <a:pt x="24133" y="4132"/>
                    <a:pt x="24167" y="4166"/>
                  </a:cubicBezTo>
                  <a:cubicBezTo>
                    <a:pt x="24388" y="4387"/>
                    <a:pt x="24749" y="4453"/>
                    <a:pt x="25145" y="4453"/>
                  </a:cubicBezTo>
                  <a:cubicBezTo>
                    <a:pt x="25462" y="4453"/>
                    <a:pt x="25802" y="4411"/>
                    <a:pt x="26110" y="4370"/>
                  </a:cubicBezTo>
                  <a:cubicBezTo>
                    <a:pt x="26223" y="4359"/>
                    <a:pt x="26326" y="4348"/>
                    <a:pt x="26417" y="4337"/>
                  </a:cubicBezTo>
                  <a:lnTo>
                    <a:pt x="26417" y="4337"/>
                  </a:lnTo>
                  <a:cubicBezTo>
                    <a:pt x="25701" y="4927"/>
                    <a:pt x="24826" y="5223"/>
                    <a:pt x="23905" y="5529"/>
                  </a:cubicBezTo>
                  <a:cubicBezTo>
                    <a:pt x="22815" y="5905"/>
                    <a:pt x="21690" y="6291"/>
                    <a:pt x="20804" y="7188"/>
                  </a:cubicBezTo>
                  <a:cubicBezTo>
                    <a:pt x="19997" y="8029"/>
                    <a:pt x="19145" y="8131"/>
                    <a:pt x="18237" y="8245"/>
                  </a:cubicBezTo>
                  <a:cubicBezTo>
                    <a:pt x="17419" y="8347"/>
                    <a:pt x="16566" y="8460"/>
                    <a:pt x="15748" y="9119"/>
                  </a:cubicBezTo>
                  <a:cubicBezTo>
                    <a:pt x="15702" y="9165"/>
                    <a:pt x="15680" y="9233"/>
                    <a:pt x="15702" y="9290"/>
                  </a:cubicBezTo>
                  <a:cubicBezTo>
                    <a:pt x="15737" y="9347"/>
                    <a:pt x="15793" y="9381"/>
                    <a:pt x="15862" y="9381"/>
                  </a:cubicBezTo>
                  <a:cubicBezTo>
                    <a:pt x="15920" y="9372"/>
                    <a:pt x="15982" y="9368"/>
                    <a:pt x="16047" y="9368"/>
                  </a:cubicBezTo>
                  <a:cubicBezTo>
                    <a:pt x="16133" y="9368"/>
                    <a:pt x="16225" y="9374"/>
                    <a:pt x="16316" y="9381"/>
                  </a:cubicBezTo>
                  <a:cubicBezTo>
                    <a:pt x="16430" y="9381"/>
                    <a:pt x="16543" y="9392"/>
                    <a:pt x="16657" y="9392"/>
                  </a:cubicBezTo>
                  <a:cubicBezTo>
                    <a:pt x="16657" y="9506"/>
                    <a:pt x="16623" y="9597"/>
                    <a:pt x="16566" y="9654"/>
                  </a:cubicBezTo>
                  <a:cubicBezTo>
                    <a:pt x="16504" y="9715"/>
                    <a:pt x="16386" y="9734"/>
                    <a:pt x="16246" y="9734"/>
                  </a:cubicBezTo>
                  <a:cubicBezTo>
                    <a:pt x="16127" y="9734"/>
                    <a:pt x="15992" y="9721"/>
                    <a:pt x="15862" y="9710"/>
                  </a:cubicBezTo>
                  <a:lnTo>
                    <a:pt x="15828" y="9699"/>
                  </a:lnTo>
                  <a:cubicBezTo>
                    <a:pt x="15748" y="9699"/>
                    <a:pt x="15680" y="9745"/>
                    <a:pt x="15669" y="9813"/>
                  </a:cubicBezTo>
                  <a:cubicBezTo>
                    <a:pt x="15657" y="9892"/>
                    <a:pt x="15692" y="9960"/>
                    <a:pt x="15760" y="9983"/>
                  </a:cubicBezTo>
                  <a:cubicBezTo>
                    <a:pt x="16123" y="10097"/>
                    <a:pt x="16396" y="10301"/>
                    <a:pt x="16601" y="10619"/>
                  </a:cubicBezTo>
                  <a:cubicBezTo>
                    <a:pt x="16351" y="10778"/>
                    <a:pt x="16146" y="11063"/>
                    <a:pt x="15942" y="11335"/>
                  </a:cubicBezTo>
                  <a:cubicBezTo>
                    <a:pt x="15669" y="11699"/>
                    <a:pt x="15384" y="12085"/>
                    <a:pt x="15089" y="12085"/>
                  </a:cubicBezTo>
                  <a:lnTo>
                    <a:pt x="13567" y="12085"/>
                  </a:lnTo>
                  <a:cubicBezTo>
                    <a:pt x="13521" y="12085"/>
                    <a:pt x="13476" y="12096"/>
                    <a:pt x="13453" y="12142"/>
                  </a:cubicBezTo>
                  <a:cubicBezTo>
                    <a:pt x="13419" y="12176"/>
                    <a:pt x="13407" y="12222"/>
                    <a:pt x="13430" y="12267"/>
                  </a:cubicBezTo>
                  <a:cubicBezTo>
                    <a:pt x="13635" y="12971"/>
                    <a:pt x="13362" y="13108"/>
                    <a:pt x="12988" y="13300"/>
                  </a:cubicBezTo>
                  <a:cubicBezTo>
                    <a:pt x="12647" y="13471"/>
                    <a:pt x="12238" y="13676"/>
                    <a:pt x="12238" y="14335"/>
                  </a:cubicBezTo>
                  <a:cubicBezTo>
                    <a:pt x="12238" y="14380"/>
                    <a:pt x="12249" y="14414"/>
                    <a:pt x="12283" y="14448"/>
                  </a:cubicBezTo>
                  <a:cubicBezTo>
                    <a:pt x="12308" y="14465"/>
                    <a:pt x="12339" y="14475"/>
                    <a:pt x="12372" y="14475"/>
                  </a:cubicBezTo>
                  <a:cubicBezTo>
                    <a:pt x="12383" y="14475"/>
                    <a:pt x="12396" y="14474"/>
                    <a:pt x="12408" y="14471"/>
                  </a:cubicBezTo>
                  <a:cubicBezTo>
                    <a:pt x="12708" y="14410"/>
                    <a:pt x="12913" y="14391"/>
                    <a:pt x="13053" y="14391"/>
                  </a:cubicBezTo>
                  <a:cubicBezTo>
                    <a:pt x="13278" y="14391"/>
                    <a:pt x="13333" y="14441"/>
                    <a:pt x="13339" y="14448"/>
                  </a:cubicBezTo>
                  <a:cubicBezTo>
                    <a:pt x="13351" y="14459"/>
                    <a:pt x="13339" y="14494"/>
                    <a:pt x="13339" y="14517"/>
                  </a:cubicBezTo>
                  <a:cubicBezTo>
                    <a:pt x="13237" y="14823"/>
                    <a:pt x="12397" y="15426"/>
                    <a:pt x="11567" y="15585"/>
                  </a:cubicBezTo>
                  <a:cubicBezTo>
                    <a:pt x="11460" y="15605"/>
                    <a:pt x="11348" y="15614"/>
                    <a:pt x="11231" y="15614"/>
                  </a:cubicBezTo>
                  <a:cubicBezTo>
                    <a:pt x="10824" y="15614"/>
                    <a:pt x="10362" y="15506"/>
                    <a:pt x="9885" y="15391"/>
                  </a:cubicBezTo>
                  <a:cubicBezTo>
                    <a:pt x="9375" y="15266"/>
                    <a:pt x="8852" y="15141"/>
                    <a:pt x="8352" y="15141"/>
                  </a:cubicBezTo>
                  <a:lnTo>
                    <a:pt x="2694" y="15141"/>
                  </a:lnTo>
                  <a:cubicBezTo>
                    <a:pt x="2512" y="15141"/>
                    <a:pt x="2500" y="15073"/>
                    <a:pt x="2490" y="15039"/>
                  </a:cubicBezTo>
                  <a:cubicBezTo>
                    <a:pt x="2444" y="14835"/>
                    <a:pt x="2705" y="14391"/>
                    <a:pt x="2899" y="14300"/>
                  </a:cubicBezTo>
                  <a:cubicBezTo>
                    <a:pt x="3159" y="14164"/>
                    <a:pt x="3455" y="14130"/>
                    <a:pt x="3773" y="14096"/>
                  </a:cubicBezTo>
                  <a:cubicBezTo>
                    <a:pt x="4171" y="14062"/>
                    <a:pt x="4580" y="14017"/>
                    <a:pt x="4921" y="13767"/>
                  </a:cubicBezTo>
                  <a:cubicBezTo>
                    <a:pt x="4955" y="13744"/>
                    <a:pt x="4977" y="13699"/>
                    <a:pt x="4977" y="13653"/>
                  </a:cubicBezTo>
                  <a:cubicBezTo>
                    <a:pt x="4977" y="13608"/>
                    <a:pt x="4955" y="13562"/>
                    <a:pt x="4921" y="13540"/>
                  </a:cubicBezTo>
                  <a:cubicBezTo>
                    <a:pt x="4182" y="12994"/>
                    <a:pt x="4012" y="12767"/>
                    <a:pt x="3967" y="12687"/>
                  </a:cubicBezTo>
                  <a:cubicBezTo>
                    <a:pt x="3985" y="12684"/>
                    <a:pt x="4009" y="12682"/>
                    <a:pt x="4042" y="12682"/>
                  </a:cubicBezTo>
                  <a:cubicBezTo>
                    <a:pt x="4132" y="12682"/>
                    <a:pt x="4287" y="12697"/>
                    <a:pt x="4568" y="12755"/>
                  </a:cubicBezTo>
                  <a:cubicBezTo>
                    <a:pt x="4921" y="12823"/>
                    <a:pt x="5353" y="12937"/>
                    <a:pt x="5762" y="13051"/>
                  </a:cubicBezTo>
                  <a:cubicBezTo>
                    <a:pt x="6386" y="13221"/>
                    <a:pt x="6977" y="13380"/>
                    <a:pt x="7272" y="13391"/>
                  </a:cubicBezTo>
                  <a:cubicBezTo>
                    <a:pt x="7340" y="13391"/>
                    <a:pt x="7386" y="13358"/>
                    <a:pt x="7409" y="13300"/>
                  </a:cubicBezTo>
                  <a:cubicBezTo>
                    <a:pt x="7431" y="13244"/>
                    <a:pt x="7420" y="13187"/>
                    <a:pt x="7375" y="13141"/>
                  </a:cubicBezTo>
                  <a:cubicBezTo>
                    <a:pt x="7284" y="13040"/>
                    <a:pt x="7159" y="12903"/>
                    <a:pt x="7022" y="12755"/>
                  </a:cubicBezTo>
                  <a:cubicBezTo>
                    <a:pt x="6515" y="12183"/>
                    <a:pt x="5861" y="11432"/>
                    <a:pt x="5303" y="11432"/>
                  </a:cubicBezTo>
                  <a:cubicBezTo>
                    <a:pt x="5186" y="11432"/>
                    <a:pt x="5073" y="11465"/>
                    <a:pt x="4966" y="11540"/>
                  </a:cubicBezTo>
                  <a:cubicBezTo>
                    <a:pt x="4792" y="11661"/>
                    <a:pt x="4698" y="11681"/>
                    <a:pt x="4656" y="11681"/>
                  </a:cubicBezTo>
                  <a:cubicBezTo>
                    <a:pt x="4634" y="11681"/>
                    <a:pt x="4625" y="11676"/>
                    <a:pt x="4625" y="11676"/>
                  </a:cubicBezTo>
                  <a:cubicBezTo>
                    <a:pt x="4603" y="11664"/>
                    <a:pt x="4591" y="11619"/>
                    <a:pt x="4603" y="11517"/>
                  </a:cubicBezTo>
                  <a:cubicBezTo>
                    <a:pt x="4636" y="11164"/>
                    <a:pt x="4989" y="10551"/>
                    <a:pt x="5454" y="10392"/>
                  </a:cubicBezTo>
                  <a:lnTo>
                    <a:pt x="5489" y="10381"/>
                  </a:lnTo>
                  <a:cubicBezTo>
                    <a:pt x="6454" y="10074"/>
                    <a:pt x="7398" y="9722"/>
                    <a:pt x="7420" y="9177"/>
                  </a:cubicBezTo>
                  <a:cubicBezTo>
                    <a:pt x="7443" y="8847"/>
                    <a:pt x="7113" y="8551"/>
                    <a:pt x="6421" y="8268"/>
                  </a:cubicBezTo>
                  <a:cubicBezTo>
                    <a:pt x="5625" y="7938"/>
                    <a:pt x="5262" y="7688"/>
                    <a:pt x="5194" y="7586"/>
                  </a:cubicBezTo>
                  <a:cubicBezTo>
                    <a:pt x="5239" y="7563"/>
                    <a:pt x="5375" y="7518"/>
                    <a:pt x="5739" y="7518"/>
                  </a:cubicBezTo>
                  <a:cubicBezTo>
                    <a:pt x="5818" y="7506"/>
                    <a:pt x="5886" y="7450"/>
                    <a:pt x="5886" y="7370"/>
                  </a:cubicBezTo>
                  <a:cubicBezTo>
                    <a:pt x="5886" y="7291"/>
                    <a:pt x="5818" y="7223"/>
                    <a:pt x="5750" y="7223"/>
                  </a:cubicBezTo>
                  <a:cubicBezTo>
                    <a:pt x="5603" y="7223"/>
                    <a:pt x="5512" y="7165"/>
                    <a:pt x="5477" y="7052"/>
                  </a:cubicBezTo>
                  <a:cubicBezTo>
                    <a:pt x="5700" y="6967"/>
                    <a:pt x="5920" y="6928"/>
                    <a:pt x="6139" y="6928"/>
                  </a:cubicBezTo>
                  <a:cubicBezTo>
                    <a:pt x="6334" y="6928"/>
                    <a:pt x="6529" y="6959"/>
                    <a:pt x="6727" y="7018"/>
                  </a:cubicBezTo>
                  <a:cubicBezTo>
                    <a:pt x="7136" y="7154"/>
                    <a:pt x="7522" y="7404"/>
                    <a:pt x="7886" y="7642"/>
                  </a:cubicBezTo>
                  <a:cubicBezTo>
                    <a:pt x="8408" y="7988"/>
                    <a:pt x="8950" y="8332"/>
                    <a:pt x="9573" y="8332"/>
                  </a:cubicBezTo>
                  <a:cubicBezTo>
                    <a:pt x="9628" y="8332"/>
                    <a:pt x="9683" y="8330"/>
                    <a:pt x="9738" y="8324"/>
                  </a:cubicBezTo>
                  <a:cubicBezTo>
                    <a:pt x="9795" y="8313"/>
                    <a:pt x="9840" y="8279"/>
                    <a:pt x="9863" y="8222"/>
                  </a:cubicBezTo>
                  <a:cubicBezTo>
                    <a:pt x="9874" y="8177"/>
                    <a:pt x="9863" y="8120"/>
                    <a:pt x="9829" y="8074"/>
                  </a:cubicBezTo>
                  <a:cubicBezTo>
                    <a:pt x="9795" y="8051"/>
                    <a:pt x="9738" y="8006"/>
                    <a:pt x="9625" y="7915"/>
                  </a:cubicBezTo>
                  <a:cubicBezTo>
                    <a:pt x="9443" y="7779"/>
                    <a:pt x="9181" y="7574"/>
                    <a:pt x="8966" y="7382"/>
                  </a:cubicBezTo>
                  <a:cubicBezTo>
                    <a:pt x="8658" y="7109"/>
                    <a:pt x="8636" y="6995"/>
                    <a:pt x="8636" y="6973"/>
                  </a:cubicBezTo>
                  <a:cubicBezTo>
                    <a:pt x="8647" y="6961"/>
                    <a:pt x="8704" y="6927"/>
                    <a:pt x="8886" y="6927"/>
                  </a:cubicBezTo>
                  <a:lnTo>
                    <a:pt x="9136" y="6927"/>
                  </a:lnTo>
                  <a:cubicBezTo>
                    <a:pt x="9247" y="6928"/>
                    <a:pt x="9359" y="6929"/>
                    <a:pt x="9472" y="6929"/>
                  </a:cubicBezTo>
                  <a:cubicBezTo>
                    <a:pt x="10443" y="6929"/>
                    <a:pt x="11413" y="6844"/>
                    <a:pt x="12147" y="5927"/>
                  </a:cubicBezTo>
                  <a:cubicBezTo>
                    <a:pt x="12180" y="5882"/>
                    <a:pt x="12192" y="5814"/>
                    <a:pt x="12158" y="5768"/>
                  </a:cubicBezTo>
                  <a:cubicBezTo>
                    <a:pt x="12130" y="5721"/>
                    <a:pt x="12086" y="5697"/>
                    <a:pt x="12039" y="5697"/>
                  </a:cubicBezTo>
                  <a:cubicBezTo>
                    <a:pt x="12030" y="5697"/>
                    <a:pt x="12020" y="5698"/>
                    <a:pt x="12010" y="5700"/>
                  </a:cubicBezTo>
                  <a:cubicBezTo>
                    <a:pt x="11488" y="5791"/>
                    <a:pt x="10953" y="5915"/>
                    <a:pt x="10443" y="6029"/>
                  </a:cubicBezTo>
                  <a:cubicBezTo>
                    <a:pt x="9329" y="6279"/>
                    <a:pt x="8193" y="6541"/>
                    <a:pt x="7113" y="6541"/>
                  </a:cubicBezTo>
                  <a:cubicBezTo>
                    <a:pt x="6613" y="6541"/>
                    <a:pt x="6363" y="6370"/>
                    <a:pt x="6113" y="6200"/>
                  </a:cubicBezTo>
                  <a:cubicBezTo>
                    <a:pt x="5898" y="6041"/>
                    <a:pt x="5671" y="5893"/>
                    <a:pt x="5318" y="5859"/>
                  </a:cubicBezTo>
                  <a:cubicBezTo>
                    <a:pt x="5284" y="5859"/>
                    <a:pt x="5250" y="5870"/>
                    <a:pt x="5227" y="5893"/>
                  </a:cubicBezTo>
                  <a:cubicBezTo>
                    <a:pt x="4975" y="6064"/>
                    <a:pt x="4631" y="6164"/>
                    <a:pt x="4261" y="6164"/>
                  </a:cubicBezTo>
                  <a:cubicBezTo>
                    <a:pt x="4164" y="6164"/>
                    <a:pt x="4066" y="6157"/>
                    <a:pt x="3967" y="6143"/>
                  </a:cubicBezTo>
                  <a:cubicBezTo>
                    <a:pt x="3535" y="6086"/>
                    <a:pt x="3159" y="5915"/>
                    <a:pt x="2899" y="5655"/>
                  </a:cubicBezTo>
                  <a:cubicBezTo>
                    <a:pt x="3114" y="5506"/>
                    <a:pt x="3353" y="5427"/>
                    <a:pt x="3626" y="5405"/>
                  </a:cubicBezTo>
                  <a:cubicBezTo>
                    <a:pt x="3694" y="5393"/>
                    <a:pt x="3750" y="5336"/>
                    <a:pt x="3750" y="5257"/>
                  </a:cubicBezTo>
                  <a:cubicBezTo>
                    <a:pt x="3750" y="5177"/>
                    <a:pt x="3694" y="5120"/>
                    <a:pt x="3614" y="5120"/>
                  </a:cubicBezTo>
                  <a:cubicBezTo>
                    <a:pt x="3350" y="5107"/>
                    <a:pt x="3086" y="5101"/>
                    <a:pt x="2822" y="5101"/>
                  </a:cubicBezTo>
                  <a:cubicBezTo>
                    <a:pt x="2631" y="5101"/>
                    <a:pt x="2441" y="5104"/>
                    <a:pt x="2250" y="5109"/>
                  </a:cubicBezTo>
                  <a:cubicBezTo>
                    <a:pt x="2546" y="4688"/>
                    <a:pt x="3046" y="4587"/>
                    <a:pt x="3580" y="4484"/>
                  </a:cubicBezTo>
                  <a:cubicBezTo>
                    <a:pt x="3773" y="4438"/>
                    <a:pt x="3977" y="4405"/>
                    <a:pt x="4159" y="4348"/>
                  </a:cubicBezTo>
                  <a:cubicBezTo>
                    <a:pt x="4227" y="4325"/>
                    <a:pt x="4262" y="4269"/>
                    <a:pt x="4262" y="4200"/>
                  </a:cubicBezTo>
                  <a:cubicBezTo>
                    <a:pt x="4262" y="4132"/>
                    <a:pt x="4216" y="4087"/>
                    <a:pt x="4148" y="4064"/>
                  </a:cubicBezTo>
                  <a:cubicBezTo>
                    <a:pt x="4021" y="4035"/>
                    <a:pt x="3901" y="4022"/>
                    <a:pt x="3786" y="4022"/>
                  </a:cubicBezTo>
                  <a:cubicBezTo>
                    <a:pt x="3409" y="4022"/>
                    <a:pt x="3095" y="4157"/>
                    <a:pt x="2808" y="4279"/>
                  </a:cubicBezTo>
                  <a:cubicBezTo>
                    <a:pt x="2549" y="4393"/>
                    <a:pt x="2307" y="4494"/>
                    <a:pt x="2046" y="4494"/>
                  </a:cubicBezTo>
                  <a:cubicBezTo>
                    <a:pt x="1940" y="4494"/>
                    <a:pt x="1831" y="4478"/>
                    <a:pt x="1717" y="4438"/>
                  </a:cubicBezTo>
                  <a:cubicBezTo>
                    <a:pt x="1932" y="4246"/>
                    <a:pt x="2182" y="4109"/>
                    <a:pt x="2455" y="4041"/>
                  </a:cubicBezTo>
                  <a:cubicBezTo>
                    <a:pt x="2523" y="4019"/>
                    <a:pt x="2569" y="3950"/>
                    <a:pt x="2558" y="3882"/>
                  </a:cubicBezTo>
                  <a:cubicBezTo>
                    <a:pt x="2546" y="3802"/>
                    <a:pt x="2490" y="3757"/>
                    <a:pt x="2421" y="3757"/>
                  </a:cubicBezTo>
                  <a:cubicBezTo>
                    <a:pt x="2308" y="3757"/>
                    <a:pt x="2194" y="3746"/>
                    <a:pt x="2081" y="3746"/>
                  </a:cubicBezTo>
                  <a:cubicBezTo>
                    <a:pt x="1965" y="3746"/>
                    <a:pt x="1846" y="3743"/>
                    <a:pt x="1727" y="3743"/>
                  </a:cubicBezTo>
                  <a:cubicBezTo>
                    <a:pt x="1613" y="3743"/>
                    <a:pt x="1498" y="3746"/>
                    <a:pt x="1387" y="3757"/>
                  </a:cubicBezTo>
                  <a:lnTo>
                    <a:pt x="1353" y="3757"/>
                  </a:lnTo>
                  <a:cubicBezTo>
                    <a:pt x="1262" y="3791"/>
                    <a:pt x="1172" y="3825"/>
                    <a:pt x="1092" y="3859"/>
                  </a:cubicBezTo>
                  <a:cubicBezTo>
                    <a:pt x="838" y="3954"/>
                    <a:pt x="644" y="4020"/>
                    <a:pt x="398" y="4020"/>
                  </a:cubicBezTo>
                  <a:cubicBezTo>
                    <a:pt x="380" y="4020"/>
                    <a:pt x="361" y="4019"/>
                    <a:pt x="342" y="4019"/>
                  </a:cubicBezTo>
                  <a:cubicBezTo>
                    <a:pt x="524" y="3643"/>
                    <a:pt x="1013" y="3360"/>
                    <a:pt x="1819" y="3201"/>
                  </a:cubicBezTo>
                  <a:cubicBezTo>
                    <a:pt x="2659" y="3030"/>
                    <a:pt x="3603" y="3030"/>
                    <a:pt x="3909" y="3030"/>
                  </a:cubicBezTo>
                  <a:cubicBezTo>
                    <a:pt x="4444" y="3030"/>
                    <a:pt x="4807" y="2757"/>
                    <a:pt x="5171" y="2496"/>
                  </a:cubicBezTo>
                  <a:cubicBezTo>
                    <a:pt x="5497" y="2261"/>
                    <a:pt x="5786" y="2054"/>
                    <a:pt x="6160" y="2054"/>
                  </a:cubicBezTo>
                  <a:cubicBezTo>
                    <a:pt x="6256" y="2054"/>
                    <a:pt x="6357" y="2068"/>
                    <a:pt x="6466" y="2098"/>
                  </a:cubicBezTo>
                  <a:cubicBezTo>
                    <a:pt x="6739" y="2178"/>
                    <a:pt x="6966" y="2292"/>
                    <a:pt x="7181" y="2393"/>
                  </a:cubicBezTo>
                  <a:cubicBezTo>
                    <a:pt x="7420" y="2519"/>
                    <a:pt x="7659" y="2643"/>
                    <a:pt x="7886" y="2643"/>
                  </a:cubicBezTo>
                  <a:cubicBezTo>
                    <a:pt x="8125" y="2643"/>
                    <a:pt x="8363" y="2507"/>
                    <a:pt x="8579" y="2098"/>
                  </a:cubicBezTo>
                  <a:cubicBezTo>
                    <a:pt x="8886" y="1519"/>
                    <a:pt x="9329" y="1224"/>
                    <a:pt x="9897" y="1224"/>
                  </a:cubicBezTo>
                  <a:cubicBezTo>
                    <a:pt x="10272" y="1224"/>
                    <a:pt x="10511" y="1087"/>
                    <a:pt x="10738" y="951"/>
                  </a:cubicBezTo>
                  <a:cubicBezTo>
                    <a:pt x="10942" y="826"/>
                    <a:pt x="11135" y="712"/>
                    <a:pt x="11465" y="712"/>
                  </a:cubicBezTo>
                  <a:lnTo>
                    <a:pt x="14851" y="712"/>
                  </a:lnTo>
                  <a:cubicBezTo>
                    <a:pt x="15112" y="712"/>
                    <a:pt x="15305" y="656"/>
                    <a:pt x="15464" y="598"/>
                  </a:cubicBezTo>
                  <a:cubicBezTo>
                    <a:pt x="15592" y="554"/>
                    <a:pt x="15701" y="517"/>
                    <a:pt x="15823" y="517"/>
                  </a:cubicBezTo>
                  <a:cubicBezTo>
                    <a:pt x="15950" y="517"/>
                    <a:pt x="16091" y="557"/>
                    <a:pt x="16282" y="666"/>
                  </a:cubicBezTo>
                  <a:cubicBezTo>
                    <a:pt x="16521" y="792"/>
                    <a:pt x="16714" y="848"/>
                    <a:pt x="16861" y="848"/>
                  </a:cubicBezTo>
                  <a:cubicBezTo>
                    <a:pt x="17123" y="848"/>
                    <a:pt x="17293" y="701"/>
                    <a:pt x="17441" y="576"/>
                  </a:cubicBezTo>
                  <a:cubicBezTo>
                    <a:pt x="17611" y="439"/>
                    <a:pt x="17759" y="303"/>
                    <a:pt x="18055" y="303"/>
                  </a:cubicBezTo>
                  <a:lnTo>
                    <a:pt x="18668" y="303"/>
                  </a:lnTo>
                  <a:cubicBezTo>
                    <a:pt x="19003" y="299"/>
                    <a:pt x="19385" y="293"/>
                    <a:pt x="19793" y="293"/>
                  </a:cubicBezTo>
                  <a:close/>
                  <a:moveTo>
                    <a:pt x="19580" y="1"/>
                  </a:moveTo>
                  <a:cubicBezTo>
                    <a:pt x="19248" y="1"/>
                    <a:pt x="18936" y="4"/>
                    <a:pt x="18656" y="7"/>
                  </a:cubicBezTo>
                  <a:cubicBezTo>
                    <a:pt x="18429" y="19"/>
                    <a:pt x="18225" y="19"/>
                    <a:pt x="18055" y="19"/>
                  </a:cubicBezTo>
                  <a:cubicBezTo>
                    <a:pt x="17657" y="19"/>
                    <a:pt x="17429" y="201"/>
                    <a:pt x="17259" y="360"/>
                  </a:cubicBezTo>
                  <a:cubicBezTo>
                    <a:pt x="17120" y="473"/>
                    <a:pt x="17016" y="558"/>
                    <a:pt x="16863" y="558"/>
                  </a:cubicBezTo>
                  <a:cubicBezTo>
                    <a:pt x="16753" y="558"/>
                    <a:pt x="16619" y="514"/>
                    <a:pt x="16430" y="406"/>
                  </a:cubicBezTo>
                  <a:cubicBezTo>
                    <a:pt x="16187" y="273"/>
                    <a:pt x="15995" y="229"/>
                    <a:pt x="15831" y="229"/>
                  </a:cubicBezTo>
                  <a:cubicBezTo>
                    <a:pt x="15657" y="229"/>
                    <a:pt x="15514" y="279"/>
                    <a:pt x="15373" y="326"/>
                  </a:cubicBezTo>
                  <a:cubicBezTo>
                    <a:pt x="15225" y="371"/>
                    <a:pt x="15066" y="428"/>
                    <a:pt x="14851" y="428"/>
                  </a:cubicBezTo>
                  <a:lnTo>
                    <a:pt x="11465" y="428"/>
                  </a:lnTo>
                  <a:cubicBezTo>
                    <a:pt x="11056" y="428"/>
                    <a:pt x="10806" y="576"/>
                    <a:pt x="10590" y="701"/>
                  </a:cubicBezTo>
                  <a:cubicBezTo>
                    <a:pt x="10374" y="826"/>
                    <a:pt x="10193" y="939"/>
                    <a:pt x="9897" y="939"/>
                  </a:cubicBezTo>
                  <a:cubicBezTo>
                    <a:pt x="9226" y="939"/>
                    <a:pt x="8681" y="1292"/>
                    <a:pt x="8329" y="1962"/>
                  </a:cubicBezTo>
                  <a:cubicBezTo>
                    <a:pt x="8175" y="2246"/>
                    <a:pt x="8043" y="2351"/>
                    <a:pt x="7878" y="2351"/>
                  </a:cubicBezTo>
                  <a:cubicBezTo>
                    <a:pt x="7728" y="2351"/>
                    <a:pt x="7551" y="2263"/>
                    <a:pt x="7307" y="2143"/>
                  </a:cubicBezTo>
                  <a:cubicBezTo>
                    <a:pt x="7090" y="2030"/>
                    <a:pt x="6841" y="1905"/>
                    <a:pt x="6545" y="1825"/>
                  </a:cubicBezTo>
                  <a:cubicBezTo>
                    <a:pt x="6406" y="1785"/>
                    <a:pt x="6278" y="1768"/>
                    <a:pt x="6156" y="1768"/>
                  </a:cubicBezTo>
                  <a:cubicBezTo>
                    <a:pt x="5692" y="1768"/>
                    <a:pt x="5342" y="2025"/>
                    <a:pt x="5000" y="2269"/>
                  </a:cubicBezTo>
                  <a:cubicBezTo>
                    <a:pt x="4659" y="2507"/>
                    <a:pt x="4341" y="2734"/>
                    <a:pt x="3909" y="2734"/>
                  </a:cubicBezTo>
                  <a:cubicBezTo>
                    <a:pt x="3591" y="2734"/>
                    <a:pt x="2626" y="2734"/>
                    <a:pt x="1762" y="2916"/>
                  </a:cubicBezTo>
                  <a:cubicBezTo>
                    <a:pt x="728" y="3132"/>
                    <a:pt x="137" y="3530"/>
                    <a:pt x="1" y="4109"/>
                  </a:cubicBezTo>
                  <a:cubicBezTo>
                    <a:pt x="1" y="4143"/>
                    <a:pt x="1" y="4189"/>
                    <a:pt x="24" y="4211"/>
                  </a:cubicBezTo>
                  <a:cubicBezTo>
                    <a:pt x="46" y="4246"/>
                    <a:pt x="81" y="4269"/>
                    <a:pt x="126" y="4279"/>
                  </a:cubicBezTo>
                  <a:cubicBezTo>
                    <a:pt x="232" y="4298"/>
                    <a:pt x="328" y="4306"/>
                    <a:pt x="418" y="4306"/>
                  </a:cubicBezTo>
                  <a:cubicBezTo>
                    <a:pt x="715" y="4306"/>
                    <a:pt x="941" y="4217"/>
                    <a:pt x="1194" y="4120"/>
                  </a:cubicBezTo>
                  <a:cubicBezTo>
                    <a:pt x="1262" y="4098"/>
                    <a:pt x="1342" y="4064"/>
                    <a:pt x="1432" y="4041"/>
                  </a:cubicBezTo>
                  <a:cubicBezTo>
                    <a:pt x="1546" y="4029"/>
                    <a:pt x="1660" y="4029"/>
                    <a:pt x="1785" y="4029"/>
                  </a:cubicBezTo>
                  <a:cubicBezTo>
                    <a:pt x="1626" y="4120"/>
                    <a:pt x="1490" y="4246"/>
                    <a:pt x="1364" y="4382"/>
                  </a:cubicBezTo>
                  <a:cubicBezTo>
                    <a:pt x="1331" y="4416"/>
                    <a:pt x="1319" y="4450"/>
                    <a:pt x="1331" y="4496"/>
                  </a:cubicBezTo>
                  <a:cubicBezTo>
                    <a:pt x="1331" y="4541"/>
                    <a:pt x="1364" y="4575"/>
                    <a:pt x="1399" y="4598"/>
                  </a:cubicBezTo>
                  <a:cubicBezTo>
                    <a:pt x="1638" y="4731"/>
                    <a:pt x="1845" y="4785"/>
                    <a:pt x="2046" y="4785"/>
                  </a:cubicBezTo>
                  <a:cubicBezTo>
                    <a:pt x="2084" y="4785"/>
                    <a:pt x="2122" y="4783"/>
                    <a:pt x="2160" y="4779"/>
                  </a:cubicBezTo>
                  <a:lnTo>
                    <a:pt x="2160" y="4779"/>
                  </a:lnTo>
                  <a:cubicBezTo>
                    <a:pt x="2046" y="4893"/>
                    <a:pt x="1955" y="5029"/>
                    <a:pt x="1876" y="5200"/>
                  </a:cubicBezTo>
                  <a:cubicBezTo>
                    <a:pt x="1864" y="5246"/>
                    <a:pt x="1864" y="5302"/>
                    <a:pt x="1899" y="5336"/>
                  </a:cubicBezTo>
                  <a:cubicBezTo>
                    <a:pt x="1921" y="5382"/>
                    <a:pt x="1967" y="5405"/>
                    <a:pt x="2012" y="5405"/>
                  </a:cubicBezTo>
                  <a:cubicBezTo>
                    <a:pt x="2273" y="5393"/>
                    <a:pt x="2523" y="5393"/>
                    <a:pt x="2785" y="5393"/>
                  </a:cubicBezTo>
                  <a:cubicBezTo>
                    <a:pt x="2717" y="5427"/>
                    <a:pt x="2659" y="5473"/>
                    <a:pt x="2603" y="5518"/>
                  </a:cubicBezTo>
                  <a:cubicBezTo>
                    <a:pt x="2535" y="5575"/>
                    <a:pt x="2535" y="5666"/>
                    <a:pt x="2580" y="5723"/>
                  </a:cubicBezTo>
                  <a:cubicBezTo>
                    <a:pt x="2876" y="6097"/>
                    <a:pt x="3364" y="6359"/>
                    <a:pt x="3921" y="6427"/>
                  </a:cubicBezTo>
                  <a:cubicBezTo>
                    <a:pt x="4040" y="6445"/>
                    <a:pt x="4158" y="6453"/>
                    <a:pt x="4274" y="6453"/>
                  </a:cubicBezTo>
                  <a:cubicBezTo>
                    <a:pt x="4676" y="6453"/>
                    <a:pt x="5050" y="6349"/>
                    <a:pt x="5341" y="6155"/>
                  </a:cubicBezTo>
                  <a:cubicBezTo>
                    <a:pt x="5591" y="6188"/>
                    <a:pt x="5762" y="6302"/>
                    <a:pt x="5943" y="6427"/>
                  </a:cubicBezTo>
                  <a:cubicBezTo>
                    <a:pt x="6057" y="6506"/>
                    <a:pt x="6159" y="6586"/>
                    <a:pt x="6295" y="6654"/>
                  </a:cubicBezTo>
                  <a:cubicBezTo>
                    <a:pt x="6235" y="6648"/>
                    <a:pt x="6174" y="6645"/>
                    <a:pt x="6112" y="6645"/>
                  </a:cubicBezTo>
                  <a:cubicBezTo>
                    <a:pt x="5844" y="6645"/>
                    <a:pt x="5555" y="6705"/>
                    <a:pt x="5250" y="6824"/>
                  </a:cubicBezTo>
                  <a:cubicBezTo>
                    <a:pt x="5194" y="6847"/>
                    <a:pt x="5159" y="6915"/>
                    <a:pt x="5159" y="6983"/>
                  </a:cubicBezTo>
                  <a:cubicBezTo>
                    <a:pt x="5182" y="7086"/>
                    <a:pt x="5216" y="7188"/>
                    <a:pt x="5262" y="7268"/>
                  </a:cubicBezTo>
                  <a:cubicBezTo>
                    <a:pt x="5034" y="7313"/>
                    <a:pt x="4921" y="7392"/>
                    <a:pt x="4898" y="7529"/>
                  </a:cubicBezTo>
                  <a:cubicBezTo>
                    <a:pt x="4864" y="7711"/>
                    <a:pt x="5034" y="7892"/>
                    <a:pt x="5466" y="8131"/>
                  </a:cubicBezTo>
                  <a:cubicBezTo>
                    <a:pt x="5784" y="8313"/>
                    <a:pt x="6159" y="8472"/>
                    <a:pt x="6318" y="8540"/>
                  </a:cubicBezTo>
                  <a:cubicBezTo>
                    <a:pt x="7068" y="8847"/>
                    <a:pt x="7136" y="9086"/>
                    <a:pt x="7136" y="9165"/>
                  </a:cubicBezTo>
                  <a:cubicBezTo>
                    <a:pt x="7136" y="9256"/>
                    <a:pt x="7057" y="9438"/>
                    <a:pt x="6534" y="9687"/>
                  </a:cubicBezTo>
                  <a:cubicBezTo>
                    <a:pt x="6171" y="9858"/>
                    <a:pt x="5727" y="10006"/>
                    <a:pt x="5398" y="10108"/>
                  </a:cubicBezTo>
                  <a:lnTo>
                    <a:pt x="5364" y="10119"/>
                  </a:lnTo>
                  <a:cubicBezTo>
                    <a:pt x="4762" y="10324"/>
                    <a:pt x="4353" y="11051"/>
                    <a:pt x="4307" y="11483"/>
                  </a:cubicBezTo>
                  <a:cubicBezTo>
                    <a:pt x="4285" y="11767"/>
                    <a:pt x="4398" y="11881"/>
                    <a:pt x="4477" y="11926"/>
                  </a:cubicBezTo>
                  <a:cubicBezTo>
                    <a:pt x="4523" y="11954"/>
                    <a:pt x="4577" y="11968"/>
                    <a:pt x="4637" y="11968"/>
                  </a:cubicBezTo>
                  <a:cubicBezTo>
                    <a:pt x="4771" y="11968"/>
                    <a:pt x="4937" y="11900"/>
                    <a:pt x="5125" y="11767"/>
                  </a:cubicBezTo>
                  <a:cubicBezTo>
                    <a:pt x="5177" y="11733"/>
                    <a:pt x="5234" y="11717"/>
                    <a:pt x="5297" y="11717"/>
                  </a:cubicBezTo>
                  <a:cubicBezTo>
                    <a:pt x="5729" y="11717"/>
                    <a:pt x="6390" y="12470"/>
                    <a:pt x="6807" y="12937"/>
                  </a:cubicBezTo>
                  <a:cubicBezTo>
                    <a:pt x="6841" y="12971"/>
                    <a:pt x="6875" y="13017"/>
                    <a:pt x="6898" y="13040"/>
                  </a:cubicBezTo>
                  <a:cubicBezTo>
                    <a:pt x="6602" y="12982"/>
                    <a:pt x="6216" y="12881"/>
                    <a:pt x="5841" y="12778"/>
                  </a:cubicBezTo>
                  <a:cubicBezTo>
                    <a:pt x="4950" y="12535"/>
                    <a:pt x="4389" y="12396"/>
                    <a:pt x="4059" y="12396"/>
                  </a:cubicBezTo>
                  <a:cubicBezTo>
                    <a:pt x="3863" y="12396"/>
                    <a:pt x="3749" y="12445"/>
                    <a:pt x="3694" y="12551"/>
                  </a:cubicBezTo>
                  <a:cubicBezTo>
                    <a:pt x="3603" y="12732"/>
                    <a:pt x="3727" y="12982"/>
                    <a:pt x="4580" y="13641"/>
                  </a:cubicBezTo>
                  <a:cubicBezTo>
                    <a:pt x="4330" y="13755"/>
                    <a:pt x="4046" y="13778"/>
                    <a:pt x="3739" y="13812"/>
                  </a:cubicBezTo>
                  <a:cubicBezTo>
                    <a:pt x="3421" y="13846"/>
                    <a:pt x="3080" y="13891"/>
                    <a:pt x="2773" y="14039"/>
                  </a:cubicBezTo>
                  <a:cubicBezTo>
                    <a:pt x="2500" y="14176"/>
                    <a:pt x="2126" y="14732"/>
                    <a:pt x="2217" y="15107"/>
                  </a:cubicBezTo>
                  <a:cubicBezTo>
                    <a:pt x="2240" y="15198"/>
                    <a:pt x="2330" y="15426"/>
                    <a:pt x="2694" y="15426"/>
                  </a:cubicBezTo>
                  <a:lnTo>
                    <a:pt x="8352" y="15426"/>
                  </a:lnTo>
                  <a:cubicBezTo>
                    <a:pt x="8817" y="15426"/>
                    <a:pt x="9317" y="15550"/>
                    <a:pt x="9817" y="15664"/>
                  </a:cubicBezTo>
                  <a:cubicBezTo>
                    <a:pt x="10306" y="15789"/>
                    <a:pt x="10783" y="15903"/>
                    <a:pt x="11226" y="15903"/>
                  </a:cubicBezTo>
                  <a:cubicBezTo>
                    <a:pt x="11362" y="15903"/>
                    <a:pt x="11499" y="15891"/>
                    <a:pt x="11624" y="15868"/>
                  </a:cubicBezTo>
                  <a:cubicBezTo>
                    <a:pt x="12033" y="15789"/>
                    <a:pt x="12488" y="15595"/>
                    <a:pt x="12885" y="15346"/>
                  </a:cubicBezTo>
                  <a:cubicBezTo>
                    <a:pt x="13271" y="15096"/>
                    <a:pt x="13533" y="14823"/>
                    <a:pt x="13612" y="14607"/>
                  </a:cubicBezTo>
                  <a:cubicBezTo>
                    <a:pt x="13669" y="14426"/>
                    <a:pt x="13601" y="14312"/>
                    <a:pt x="13556" y="14267"/>
                  </a:cubicBezTo>
                  <a:cubicBezTo>
                    <a:pt x="13461" y="14157"/>
                    <a:pt x="13291" y="14104"/>
                    <a:pt x="13038" y="14104"/>
                  </a:cubicBezTo>
                  <a:cubicBezTo>
                    <a:pt x="12896" y="14104"/>
                    <a:pt x="12729" y="14120"/>
                    <a:pt x="12533" y="14153"/>
                  </a:cubicBezTo>
                  <a:cubicBezTo>
                    <a:pt x="12601" y="13812"/>
                    <a:pt x="12839" y="13699"/>
                    <a:pt x="13112" y="13550"/>
                  </a:cubicBezTo>
                  <a:cubicBezTo>
                    <a:pt x="13476" y="13380"/>
                    <a:pt x="13907" y="13153"/>
                    <a:pt x="13748" y="12369"/>
                  </a:cubicBezTo>
                  <a:lnTo>
                    <a:pt x="15089" y="12369"/>
                  </a:lnTo>
                  <a:cubicBezTo>
                    <a:pt x="15521" y="12369"/>
                    <a:pt x="15851" y="11926"/>
                    <a:pt x="16169" y="11505"/>
                  </a:cubicBezTo>
                  <a:cubicBezTo>
                    <a:pt x="16396" y="11210"/>
                    <a:pt x="16623" y="10904"/>
                    <a:pt x="16850" y="10790"/>
                  </a:cubicBezTo>
                  <a:cubicBezTo>
                    <a:pt x="16896" y="10778"/>
                    <a:pt x="16919" y="10745"/>
                    <a:pt x="16930" y="10710"/>
                  </a:cubicBezTo>
                  <a:cubicBezTo>
                    <a:pt x="16941" y="10676"/>
                    <a:pt x="16941" y="10631"/>
                    <a:pt x="16919" y="10596"/>
                  </a:cubicBezTo>
                  <a:cubicBezTo>
                    <a:pt x="16793" y="10358"/>
                    <a:pt x="16623" y="10165"/>
                    <a:pt x="16430" y="10006"/>
                  </a:cubicBezTo>
                  <a:cubicBezTo>
                    <a:pt x="16566" y="9995"/>
                    <a:pt x="16680" y="9949"/>
                    <a:pt x="16770" y="9858"/>
                  </a:cubicBezTo>
                  <a:cubicBezTo>
                    <a:pt x="16907" y="9722"/>
                    <a:pt x="16964" y="9518"/>
                    <a:pt x="16941" y="9222"/>
                  </a:cubicBezTo>
                  <a:cubicBezTo>
                    <a:pt x="16930" y="9188"/>
                    <a:pt x="16919" y="9154"/>
                    <a:pt x="16884" y="9119"/>
                  </a:cubicBezTo>
                  <a:cubicBezTo>
                    <a:pt x="16859" y="9103"/>
                    <a:pt x="16834" y="9092"/>
                    <a:pt x="16809" y="9092"/>
                  </a:cubicBezTo>
                  <a:cubicBezTo>
                    <a:pt x="16800" y="9092"/>
                    <a:pt x="16791" y="9094"/>
                    <a:pt x="16782" y="9097"/>
                  </a:cubicBezTo>
                  <a:cubicBezTo>
                    <a:pt x="16739" y="9100"/>
                    <a:pt x="16695" y="9102"/>
                    <a:pt x="16651" y="9102"/>
                  </a:cubicBezTo>
                  <a:cubicBezTo>
                    <a:pt x="16546" y="9102"/>
                    <a:pt x="16440" y="9093"/>
                    <a:pt x="16328" y="9086"/>
                  </a:cubicBezTo>
                  <a:lnTo>
                    <a:pt x="16293" y="9086"/>
                  </a:lnTo>
                  <a:cubicBezTo>
                    <a:pt x="16930" y="8699"/>
                    <a:pt x="17589" y="8620"/>
                    <a:pt x="18270" y="8529"/>
                  </a:cubicBezTo>
                  <a:cubicBezTo>
                    <a:pt x="19191" y="8415"/>
                    <a:pt x="20133" y="8301"/>
                    <a:pt x="21009" y="7392"/>
                  </a:cubicBezTo>
                  <a:cubicBezTo>
                    <a:pt x="21850" y="6541"/>
                    <a:pt x="22940" y="6165"/>
                    <a:pt x="23996" y="5802"/>
                  </a:cubicBezTo>
                  <a:cubicBezTo>
                    <a:pt x="25031" y="5450"/>
                    <a:pt x="26099" y="5097"/>
                    <a:pt x="26917" y="4279"/>
                  </a:cubicBezTo>
                  <a:cubicBezTo>
                    <a:pt x="26962" y="4234"/>
                    <a:pt x="26973" y="4178"/>
                    <a:pt x="26950" y="4120"/>
                  </a:cubicBezTo>
                  <a:cubicBezTo>
                    <a:pt x="26928" y="4064"/>
                    <a:pt x="26882" y="4029"/>
                    <a:pt x="26826" y="4029"/>
                  </a:cubicBezTo>
                  <a:cubicBezTo>
                    <a:pt x="26801" y="4028"/>
                    <a:pt x="26774" y="4027"/>
                    <a:pt x="26746" y="4027"/>
                  </a:cubicBezTo>
                  <a:cubicBezTo>
                    <a:pt x="26563" y="4027"/>
                    <a:pt x="26333" y="4057"/>
                    <a:pt x="26076" y="4087"/>
                  </a:cubicBezTo>
                  <a:cubicBezTo>
                    <a:pt x="25794" y="4126"/>
                    <a:pt x="25462" y="4165"/>
                    <a:pt x="25160" y="4165"/>
                  </a:cubicBezTo>
                  <a:cubicBezTo>
                    <a:pt x="24940" y="4165"/>
                    <a:pt x="24735" y="4144"/>
                    <a:pt x="24576" y="4087"/>
                  </a:cubicBezTo>
                  <a:cubicBezTo>
                    <a:pt x="25167" y="3859"/>
                    <a:pt x="25826" y="3780"/>
                    <a:pt x="26473" y="3711"/>
                  </a:cubicBezTo>
                  <a:cubicBezTo>
                    <a:pt x="27417" y="3598"/>
                    <a:pt x="28382" y="3484"/>
                    <a:pt x="29177" y="2893"/>
                  </a:cubicBezTo>
                  <a:cubicBezTo>
                    <a:pt x="29723" y="2507"/>
                    <a:pt x="29916" y="2280"/>
                    <a:pt x="29871" y="2064"/>
                  </a:cubicBezTo>
                  <a:cubicBezTo>
                    <a:pt x="29813" y="1814"/>
                    <a:pt x="29473" y="1746"/>
                    <a:pt x="28950" y="1644"/>
                  </a:cubicBezTo>
                  <a:cubicBezTo>
                    <a:pt x="28712" y="1598"/>
                    <a:pt x="28439" y="1542"/>
                    <a:pt x="28155" y="1462"/>
                  </a:cubicBezTo>
                  <a:cubicBezTo>
                    <a:pt x="27950" y="1405"/>
                    <a:pt x="27768" y="1212"/>
                    <a:pt x="27576" y="1007"/>
                  </a:cubicBezTo>
                  <a:cubicBezTo>
                    <a:pt x="27310" y="741"/>
                    <a:pt x="27020" y="436"/>
                    <a:pt x="26613" y="436"/>
                  </a:cubicBezTo>
                  <a:cubicBezTo>
                    <a:pt x="26533" y="436"/>
                    <a:pt x="26449" y="448"/>
                    <a:pt x="26360" y="474"/>
                  </a:cubicBezTo>
                  <a:lnTo>
                    <a:pt x="25064" y="848"/>
                  </a:lnTo>
                  <a:lnTo>
                    <a:pt x="24587" y="985"/>
                  </a:lnTo>
                  <a:cubicBezTo>
                    <a:pt x="24587" y="951"/>
                    <a:pt x="24576" y="905"/>
                    <a:pt x="24542" y="871"/>
                  </a:cubicBezTo>
                  <a:cubicBezTo>
                    <a:pt x="24133" y="462"/>
                    <a:pt x="23258" y="201"/>
                    <a:pt x="21883" y="87"/>
                  </a:cubicBezTo>
                  <a:cubicBezTo>
                    <a:pt x="21113" y="17"/>
                    <a:pt x="20301" y="1"/>
                    <a:pt x="19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89125" y="1715000"/>
              <a:ext cx="27300" cy="18600"/>
            </a:xfrm>
            <a:custGeom>
              <a:avLst/>
              <a:gdLst/>
              <a:ahLst/>
              <a:cxnLst/>
              <a:rect l="l" t="t" r="r" b="b"/>
              <a:pathLst>
                <a:path w="1092" h="744" extrusionOk="0">
                  <a:moveTo>
                    <a:pt x="467" y="289"/>
                  </a:moveTo>
                  <a:cubicBezTo>
                    <a:pt x="490" y="289"/>
                    <a:pt x="558" y="335"/>
                    <a:pt x="614" y="368"/>
                  </a:cubicBezTo>
                  <a:lnTo>
                    <a:pt x="682" y="403"/>
                  </a:lnTo>
                  <a:cubicBezTo>
                    <a:pt x="626" y="437"/>
                    <a:pt x="581" y="459"/>
                    <a:pt x="546" y="459"/>
                  </a:cubicBezTo>
                  <a:cubicBezTo>
                    <a:pt x="501" y="459"/>
                    <a:pt x="455" y="426"/>
                    <a:pt x="364" y="368"/>
                  </a:cubicBezTo>
                  <a:cubicBezTo>
                    <a:pt x="433" y="300"/>
                    <a:pt x="455" y="289"/>
                    <a:pt x="467" y="289"/>
                  </a:cubicBezTo>
                  <a:close/>
                  <a:moveTo>
                    <a:pt x="481" y="0"/>
                  </a:moveTo>
                  <a:cubicBezTo>
                    <a:pt x="465" y="0"/>
                    <a:pt x="449" y="2"/>
                    <a:pt x="433" y="5"/>
                  </a:cubicBezTo>
                  <a:cubicBezTo>
                    <a:pt x="285" y="28"/>
                    <a:pt x="172" y="141"/>
                    <a:pt x="46" y="312"/>
                  </a:cubicBezTo>
                  <a:cubicBezTo>
                    <a:pt x="1" y="368"/>
                    <a:pt x="13" y="459"/>
                    <a:pt x="69" y="505"/>
                  </a:cubicBezTo>
                  <a:cubicBezTo>
                    <a:pt x="251" y="653"/>
                    <a:pt x="399" y="744"/>
                    <a:pt x="546" y="744"/>
                  </a:cubicBezTo>
                  <a:cubicBezTo>
                    <a:pt x="705" y="744"/>
                    <a:pt x="842" y="653"/>
                    <a:pt x="1035" y="505"/>
                  </a:cubicBezTo>
                  <a:cubicBezTo>
                    <a:pt x="1069" y="471"/>
                    <a:pt x="1091" y="426"/>
                    <a:pt x="1081" y="380"/>
                  </a:cubicBezTo>
                  <a:cubicBezTo>
                    <a:pt x="1081" y="335"/>
                    <a:pt x="1046" y="289"/>
                    <a:pt x="1001" y="267"/>
                  </a:cubicBezTo>
                  <a:cubicBezTo>
                    <a:pt x="910" y="221"/>
                    <a:pt x="842" y="176"/>
                    <a:pt x="773" y="130"/>
                  </a:cubicBezTo>
                  <a:cubicBezTo>
                    <a:pt x="675" y="61"/>
                    <a:pt x="585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69525" y="1396675"/>
              <a:ext cx="2459225" cy="3004625"/>
            </a:xfrm>
            <a:custGeom>
              <a:avLst/>
              <a:gdLst/>
              <a:ahLst/>
              <a:cxnLst/>
              <a:rect l="l" t="t" r="r" b="b"/>
              <a:pathLst>
                <a:path w="98369" h="120185" extrusionOk="0">
                  <a:moveTo>
                    <a:pt x="31893" y="3581"/>
                  </a:moveTo>
                  <a:cubicBezTo>
                    <a:pt x="32120" y="3842"/>
                    <a:pt x="32279" y="4024"/>
                    <a:pt x="32416" y="4138"/>
                  </a:cubicBezTo>
                  <a:cubicBezTo>
                    <a:pt x="32189" y="4206"/>
                    <a:pt x="31972" y="4297"/>
                    <a:pt x="31768" y="4388"/>
                  </a:cubicBezTo>
                  <a:cubicBezTo>
                    <a:pt x="31552" y="4479"/>
                    <a:pt x="31348" y="4569"/>
                    <a:pt x="31131" y="4626"/>
                  </a:cubicBezTo>
                  <a:cubicBezTo>
                    <a:pt x="31211" y="4569"/>
                    <a:pt x="31291" y="4535"/>
                    <a:pt x="31381" y="4489"/>
                  </a:cubicBezTo>
                  <a:cubicBezTo>
                    <a:pt x="31450" y="4467"/>
                    <a:pt x="31484" y="4399"/>
                    <a:pt x="31472" y="4342"/>
                  </a:cubicBezTo>
                  <a:cubicBezTo>
                    <a:pt x="31461" y="4274"/>
                    <a:pt x="31404" y="4217"/>
                    <a:pt x="31336" y="4217"/>
                  </a:cubicBezTo>
                  <a:cubicBezTo>
                    <a:pt x="31234" y="4206"/>
                    <a:pt x="31109" y="4183"/>
                    <a:pt x="30995" y="4160"/>
                  </a:cubicBezTo>
                  <a:cubicBezTo>
                    <a:pt x="31086" y="3990"/>
                    <a:pt x="31257" y="3899"/>
                    <a:pt x="31507" y="3785"/>
                  </a:cubicBezTo>
                  <a:cubicBezTo>
                    <a:pt x="31631" y="3729"/>
                    <a:pt x="31768" y="3660"/>
                    <a:pt x="31893" y="3581"/>
                  </a:cubicBezTo>
                  <a:close/>
                  <a:moveTo>
                    <a:pt x="53116" y="35359"/>
                  </a:moveTo>
                  <a:cubicBezTo>
                    <a:pt x="53003" y="35586"/>
                    <a:pt x="53014" y="35814"/>
                    <a:pt x="53014" y="36006"/>
                  </a:cubicBezTo>
                  <a:cubicBezTo>
                    <a:pt x="53014" y="36450"/>
                    <a:pt x="53014" y="36791"/>
                    <a:pt x="52026" y="37041"/>
                  </a:cubicBezTo>
                  <a:cubicBezTo>
                    <a:pt x="51991" y="37052"/>
                    <a:pt x="51968" y="37063"/>
                    <a:pt x="51946" y="37086"/>
                  </a:cubicBezTo>
                  <a:cubicBezTo>
                    <a:pt x="51923" y="37041"/>
                    <a:pt x="51878" y="37006"/>
                    <a:pt x="51821" y="37006"/>
                  </a:cubicBezTo>
                  <a:cubicBezTo>
                    <a:pt x="50696" y="37006"/>
                    <a:pt x="50651" y="36813"/>
                    <a:pt x="50651" y="36813"/>
                  </a:cubicBezTo>
                  <a:cubicBezTo>
                    <a:pt x="50651" y="36802"/>
                    <a:pt x="50617" y="36563"/>
                    <a:pt x="51832" y="35938"/>
                  </a:cubicBezTo>
                  <a:cubicBezTo>
                    <a:pt x="52264" y="35723"/>
                    <a:pt x="52730" y="35518"/>
                    <a:pt x="53116" y="35359"/>
                  </a:cubicBezTo>
                  <a:close/>
                  <a:moveTo>
                    <a:pt x="46697" y="36029"/>
                  </a:moveTo>
                  <a:cubicBezTo>
                    <a:pt x="47197" y="36029"/>
                    <a:pt x="47686" y="36529"/>
                    <a:pt x="48196" y="37074"/>
                  </a:cubicBezTo>
                  <a:cubicBezTo>
                    <a:pt x="48799" y="37700"/>
                    <a:pt x="49423" y="38336"/>
                    <a:pt x="50196" y="38336"/>
                  </a:cubicBezTo>
                  <a:lnTo>
                    <a:pt x="50264" y="38336"/>
                  </a:lnTo>
                  <a:cubicBezTo>
                    <a:pt x="50821" y="38313"/>
                    <a:pt x="51367" y="37950"/>
                    <a:pt x="51923" y="37245"/>
                  </a:cubicBezTo>
                  <a:cubicBezTo>
                    <a:pt x="52037" y="37506"/>
                    <a:pt x="52718" y="37983"/>
                    <a:pt x="53912" y="38813"/>
                  </a:cubicBezTo>
                  <a:cubicBezTo>
                    <a:pt x="54604" y="39290"/>
                    <a:pt x="55389" y="39836"/>
                    <a:pt x="55980" y="40301"/>
                  </a:cubicBezTo>
                  <a:cubicBezTo>
                    <a:pt x="56843" y="40994"/>
                    <a:pt x="56945" y="41255"/>
                    <a:pt x="56945" y="41335"/>
                  </a:cubicBezTo>
                  <a:cubicBezTo>
                    <a:pt x="56934" y="41346"/>
                    <a:pt x="56934" y="41358"/>
                    <a:pt x="56922" y="41369"/>
                  </a:cubicBezTo>
                  <a:cubicBezTo>
                    <a:pt x="56718" y="41449"/>
                    <a:pt x="55740" y="41790"/>
                    <a:pt x="54684" y="42017"/>
                  </a:cubicBezTo>
                  <a:cubicBezTo>
                    <a:pt x="53993" y="42170"/>
                    <a:pt x="53413" y="42247"/>
                    <a:pt x="52958" y="42247"/>
                  </a:cubicBezTo>
                  <a:cubicBezTo>
                    <a:pt x="52537" y="42247"/>
                    <a:pt x="52222" y="42182"/>
                    <a:pt x="52026" y="42051"/>
                  </a:cubicBezTo>
                  <a:cubicBezTo>
                    <a:pt x="51867" y="41949"/>
                    <a:pt x="51798" y="41801"/>
                    <a:pt x="51798" y="41608"/>
                  </a:cubicBezTo>
                  <a:cubicBezTo>
                    <a:pt x="51798" y="41528"/>
                    <a:pt x="51730" y="41460"/>
                    <a:pt x="51650" y="41460"/>
                  </a:cubicBezTo>
                  <a:cubicBezTo>
                    <a:pt x="51230" y="41460"/>
                    <a:pt x="50821" y="41335"/>
                    <a:pt x="50401" y="41199"/>
                  </a:cubicBezTo>
                  <a:cubicBezTo>
                    <a:pt x="49981" y="41063"/>
                    <a:pt x="49560" y="40937"/>
                    <a:pt x="49105" y="40937"/>
                  </a:cubicBezTo>
                  <a:cubicBezTo>
                    <a:pt x="48731" y="40937"/>
                    <a:pt x="48355" y="41017"/>
                    <a:pt x="47936" y="41278"/>
                  </a:cubicBezTo>
                  <a:cubicBezTo>
                    <a:pt x="47867" y="41313"/>
                    <a:pt x="47219" y="41528"/>
                    <a:pt x="46413" y="41755"/>
                  </a:cubicBezTo>
                  <a:cubicBezTo>
                    <a:pt x="45333" y="42062"/>
                    <a:pt x="44913" y="42131"/>
                    <a:pt x="44811" y="42131"/>
                  </a:cubicBezTo>
                  <a:cubicBezTo>
                    <a:pt x="44794" y="42122"/>
                    <a:pt x="44777" y="42119"/>
                    <a:pt x="44759" y="42119"/>
                  </a:cubicBezTo>
                  <a:cubicBezTo>
                    <a:pt x="44726" y="42119"/>
                    <a:pt x="44693" y="42131"/>
                    <a:pt x="44663" y="42153"/>
                  </a:cubicBezTo>
                  <a:cubicBezTo>
                    <a:pt x="44663" y="42131"/>
                    <a:pt x="44652" y="42096"/>
                    <a:pt x="44629" y="42062"/>
                  </a:cubicBezTo>
                  <a:cubicBezTo>
                    <a:pt x="44504" y="41869"/>
                    <a:pt x="44311" y="41710"/>
                    <a:pt x="44129" y="41563"/>
                  </a:cubicBezTo>
                  <a:cubicBezTo>
                    <a:pt x="43811" y="41313"/>
                    <a:pt x="43538" y="41085"/>
                    <a:pt x="43538" y="40687"/>
                  </a:cubicBezTo>
                  <a:cubicBezTo>
                    <a:pt x="43538" y="40358"/>
                    <a:pt x="43755" y="40108"/>
                    <a:pt x="43993" y="39858"/>
                  </a:cubicBezTo>
                  <a:cubicBezTo>
                    <a:pt x="44243" y="39597"/>
                    <a:pt x="44482" y="39336"/>
                    <a:pt x="44482" y="38960"/>
                  </a:cubicBezTo>
                  <a:cubicBezTo>
                    <a:pt x="44482" y="37950"/>
                    <a:pt x="45050" y="37370"/>
                    <a:pt x="45641" y="36745"/>
                  </a:cubicBezTo>
                  <a:cubicBezTo>
                    <a:pt x="45720" y="36654"/>
                    <a:pt x="45811" y="36563"/>
                    <a:pt x="45901" y="36461"/>
                  </a:cubicBezTo>
                  <a:cubicBezTo>
                    <a:pt x="46174" y="36177"/>
                    <a:pt x="46424" y="36029"/>
                    <a:pt x="46686" y="36029"/>
                  </a:cubicBezTo>
                  <a:close/>
                  <a:moveTo>
                    <a:pt x="44618" y="42244"/>
                  </a:moveTo>
                  <a:cubicBezTo>
                    <a:pt x="44618" y="42278"/>
                    <a:pt x="44618" y="42301"/>
                    <a:pt x="44629" y="42323"/>
                  </a:cubicBezTo>
                  <a:cubicBezTo>
                    <a:pt x="44674" y="42414"/>
                    <a:pt x="44732" y="42505"/>
                    <a:pt x="44788" y="42596"/>
                  </a:cubicBezTo>
                  <a:cubicBezTo>
                    <a:pt x="44515" y="42687"/>
                    <a:pt x="44197" y="42710"/>
                    <a:pt x="43845" y="42732"/>
                  </a:cubicBezTo>
                  <a:cubicBezTo>
                    <a:pt x="44118" y="42641"/>
                    <a:pt x="44379" y="42482"/>
                    <a:pt x="44618" y="42244"/>
                  </a:cubicBezTo>
                  <a:close/>
                  <a:moveTo>
                    <a:pt x="92871" y="41455"/>
                  </a:moveTo>
                  <a:cubicBezTo>
                    <a:pt x="92840" y="41455"/>
                    <a:pt x="92807" y="41464"/>
                    <a:pt x="92779" y="41483"/>
                  </a:cubicBezTo>
                  <a:cubicBezTo>
                    <a:pt x="92529" y="41699"/>
                    <a:pt x="92256" y="41881"/>
                    <a:pt x="91961" y="42028"/>
                  </a:cubicBezTo>
                  <a:cubicBezTo>
                    <a:pt x="91620" y="42199"/>
                    <a:pt x="91087" y="42255"/>
                    <a:pt x="90575" y="42312"/>
                  </a:cubicBezTo>
                  <a:cubicBezTo>
                    <a:pt x="90064" y="42369"/>
                    <a:pt x="89541" y="42437"/>
                    <a:pt x="89155" y="42596"/>
                  </a:cubicBezTo>
                  <a:cubicBezTo>
                    <a:pt x="89087" y="42630"/>
                    <a:pt x="89052" y="42699"/>
                    <a:pt x="89064" y="42767"/>
                  </a:cubicBezTo>
                  <a:cubicBezTo>
                    <a:pt x="89087" y="42835"/>
                    <a:pt x="89143" y="42869"/>
                    <a:pt x="89211" y="42869"/>
                  </a:cubicBezTo>
                  <a:lnTo>
                    <a:pt x="89269" y="42869"/>
                  </a:lnTo>
                  <a:cubicBezTo>
                    <a:pt x="90348" y="42869"/>
                    <a:pt x="91302" y="42676"/>
                    <a:pt x="92086" y="42290"/>
                  </a:cubicBezTo>
                  <a:cubicBezTo>
                    <a:pt x="92404" y="42131"/>
                    <a:pt x="92700" y="41937"/>
                    <a:pt x="92973" y="41710"/>
                  </a:cubicBezTo>
                  <a:cubicBezTo>
                    <a:pt x="93029" y="41653"/>
                    <a:pt x="93041" y="41563"/>
                    <a:pt x="92983" y="41505"/>
                  </a:cubicBezTo>
                  <a:cubicBezTo>
                    <a:pt x="92957" y="41472"/>
                    <a:pt x="92915" y="41455"/>
                    <a:pt x="92871" y="41455"/>
                  </a:cubicBezTo>
                  <a:close/>
                  <a:moveTo>
                    <a:pt x="88087" y="44003"/>
                  </a:moveTo>
                  <a:cubicBezTo>
                    <a:pt x="88036" y="44003"/>
                    <a:pt x="87987" y="44035"/>
                    <a:pt x="87962" y="44085"/>
                  </a:cubicBezTo>
                  <a:cubicBezTo>
                    <a:pt x="87803" y="44459"/>
                    <a:pt x="87769" y="44732"/>
                    <a:pt x="87848" y="44926"/>
                  </a:cubicBezTo>
                  <a:cubicBezTo>
                    <a:pt x="87905" y="45027"/>
                    <a:pt x="87996" y="45107"/>
                    <a:pt x="88110" y="45141"/>
                  </a:cubicBezTo>
                  <a:lnTo>
                    <a:pt x="88155" y="45141"/>
                  </a:lnTo>
                  <a:cubicBezTo>
                    <a:pt x="88223" y="45141"/>
                    <a:pt x="88280" y="45095"/>
                    <a:pt x="88292" y="45039"/>
                  </a:cubicBezTo>
                  <a:cubicBezTo>
                    <a:pt x="88314" y="44959"/>
                    <a:pt x="88269" y="44880"/>
                    <a:pt x="88201" y="44857"/>
                  </a:cubicBezTo>
                  <a:lnTo>
                    <a:pt x="88189" y="44857"/>
                  </a:lnTo>
                  <a:cubicBezTo>
                    <a:pt x="88178" y="44857"/>
                    <a:pt x="88166" y="44846"/>
                    <a:pt x="88155" y="44823"/>
                  </a:cubicBezTo>
                  <a:cubicBezTo>
                    <a:pt x="88110" y="44744"/>
                    <a:pt x="88110" y="44539"/>
                    <a:pt x="88234" y="44198"/>
                  </a:cubicBezTo>
                  <a:cubicBezTo>
                    <a:pt x="88257" y="44118"/>
                    <a:pt x="88223" y="44039"/>
                    <a:pt x="88143" y="44017"/>
                  </a:cubicBezTo>
                  <a:cubicBezTo>
                    <a:pt x="88125" y="44007"/>
                    <a:pt x="88106" y="44003"/>
                    <a:pt x="88087" y="44003"/>
                  </a:cubicBezTo>
                  <a:close/>
                  <a:moveTo>
                    <a:pt x="84392" y="45594"/>
                  </a:moveTo>
                  <a:cubicBezTo>
                    <a:pt x="84367" y="45594"/>
                    <a:pt x="84340" y="45601"/>
                    <a:pt x="84315" y="45618"/>
                  </a:cubicBezTo>
                  <a:cubicBezTo>
                    <a:pt x="84281" y="45630"/>
                    <a:pt x="84247" y="45653"/>
                    <a:pt x="84224" y="45664"/>
                  </a:cubicBezTo>
                  <a:cubicBezTo>
                    <a:pt x="84190" y="45675"/>
                    <a:pt x="84088" y="45721"/>
                    <a:pt x="84111" y="45845"/>
                  </a:cubicBezTo>
                  <a:cubicBezTo>
                    <a:pt x="84133" y="45959"/>
                    <a:pt x="84258" y="45959"/>
                    <a:pt x="84303" y="45959"/>
                  </a:cubicBezTo>
                  <a:cubicBezTo>
                    <a:pt x="84338" y="45959"/>
                    <a:pt x="84371" y="45948"/>
                    <a:pt x="84394" y="45925"/>
                  </a:cubicBezTo>
                  <a:lnTo>
                    <a:pt x="84485" y="45845"/>
                  </a:lnTo>
                  <a:cubicBezTo>
                    <a:pt x="84542" y="45800"/>
                    <a:pt x="84553" y="45709"/>
                    <a:pt x="84508" y="45653"/>
                  </a:cubicBezTo>
                  <a:cubicBezTo>
                    <a:pt x="84479" y="45616"/>
                    <a:pt x="84437" y="45594"/>
                    <a:pt x="84392" y="45594"/>
                  </a:cubicBezTo>
                  <a:close/>
                  <a:moveTo>
                    <a:pt x="80361" y="45880"/>
                  </a:moveTo>
                  <a:cubicBezTo>
                    <a:pt x="80168" y="45880"/>
                    <a:pt x="79975" y="45925"/>
                    <a:pt x="79804" y="46039"/>
                  </a:cubicBezTo>
                  <a:cubicBezTo>
                    <a:pt x="79771" y="46039"/>
                    <a:pt x="79736" y="46062"/>
                    <a:pt x="79702" y="46084"/>
                  </a:cubicBezTo>
                  <a:lnTo>
                    <a:pt x="79702" y="46095"/>
                  </a:lnTo>
                  <a:cubicBezTo>
                    <a:pt x="79691" y="46095"/>
                    <a:pt x="79680" y="46107"/>
                    <a:pt x="79680" y="46118"/>
                  </a:cubicBezTo>
                  <a:cubicBezTo>
                    <a:pt x="79657" y="46141"/>
                    <a:pt x="79622" y="46163"/>
                    <a:pt x="79589" y="46209"/>
                  </a:cubicBezTo>
                  <a:cubicBezTo>
                    <a:pt x="79566" y="46243"/>
                    <a:pt x="79543" y="46277"/>
                    <a:pt x="79543" y="46300"/>
                  </a:cubicBezTo>
                  <a:lnTo>
                    <a:pt x="79543" y="46312"/>
                  </a:lnTo>
                  <a:cubicBezTo>
                    <a:pt x="79543" y="46323"/>
                    <a:pt x="79543" y="46334"/>
                    <a:pt x="79554" y="46345"/>
                  </a:cubicBezTo>
                  <a:cubicBezTo>
                    <a:pt x="79554" y="46368"/>
                    <a:pt x="79566" y="46391"/>
                    <a:pt x="79577" y="46403"/>
                  </a:cubicBezTo>
                  <a:lnTo>
                    <a:pt x="79589" y="46403"/>
                  </a:lnTo>
                  <a:cubicBezTo>
                    <a:pt x="79589" y="46413"/>
                    <a:pt x="79600" y="46425"/>
                    <a:pt x="79600" y="46425"/>
                  </a:cubicBezTo>
                  <a:lnTo>
                    <a:pt x="79668" y="46459"/>
                  </a:lnTo>
                  <a:lnTo>
                    <a:pt x="79691" y="46459"/>
                  </a:lnTo>
                  <a:cubicBezTo>
                    <a:pt x="79702" y="46459"/>
                    <a:pt x="79713" y="46459"/>
                    <a:pt x="79725" y="46448"/>
                  </a:cubicBezTo>
                  <a:lnTo>
                    <a:pt x="79748" y="46448"/>
                  </a:lnTo>
                  <a:cubicBezTo>
                    <a:pt x="79861" y="46391"/>
                    <a:pt x="79975" y="46345"/>
                    <a:pt x="80089" y="46300"/>
                  </a:cubicBezTo>
                  <a:cubicBezTo>
                    <a:pt x="80190" y="46243"/>
                    <a:pt x="80304" y="46198"/>
                    <a:pt x="80418" y="46153"/>
                  </a:cubicBezTo>
                  <a:cubicBezTo>
                    <a:pt x="80486" y="46130"/>
                    <a:pt x="80520" y="46062"/>
                    <a:pt x="80509" y="45994"/>
                  </a:cubicBezTo>
                  <a:cubicBezTo>
                    <a:pt x="80486" y="45925"/>
                    <a:pt x="80429" y="45880"/>
                    <a:pt x="80361" y="45880"/>
                  </a:cubicBezTo>
                  <a:close/>
                  <a:moveTo>
                    <a:pt x="81688" y="46264"/>
                  </a:moveTo>
                  <a:cubicBezTo>
                    <a:pt x="81620" y="46264"/>
                    <a:pt x="81563" y="46307"/>
                    <a:pt x="81543" y="46368"/>
                  </a:cubicBezTo>
                  <a:cubicBezTo>
                    <a:pt x="81531" y="46448"/>
                    <a:pt x="81577" y="46516"/>
                    <a:pt x="81645" y="46539"/>
                  </a:cubicBezTo>
                  <a:cubicBezTo>
                    <a:pt x="82520" y="46812"/>
                    <a:pt x="82611" y="46812"/>
                    <a:pt x="82634" y="46812"/>
                  </a:cubicBezTo>
                  <a:cubicBezTo>
                    <a:pt x="82702" y="46812"/>
                    <a:pt x="82747" y="46766"/>
                    <a:pt x="82770" y="46709"/>
                  </a:cubicBezTo>
                  <a:cubicBezTo>
                    <a:pt x="82793" y="46652"/>
                    <a:pt x="82770" y="46595"/>
                    <a:pt x="82724" y="46550"/>
                  </a:cubicBezTo>
                  <a:cubicBezTo>
                    <a:pt x="82543" y="46403"/>
                    <a:pt x="82145" y="46334"/>
                    <a:pt x="81725" y="46266"/>
                  </a:cubicBezTo>
                  <a:lnTo>
                    <a:pt x="81713" y="46266"/>
                  </a:lnTo>
                  <a:cubicBezTo>
                    <a:pt x="81704" y="46265"/>
                    <a:pt x="81696" y="46264"/>
                    <a:pt x="81688" y="46264"/>
                  </a:cubicBezTo>
                  <a:close/>
                  <a:moveTo>
                    <a:pt x="89105" y="45977"/>
                  </a:moveTo>
                  <a:cubicBezTo>
                    <a:pt x="89094" y="45977"/>
                    <a:pt x="89084" y="45979"/>
                    <a:pt x="89075" y="45982"/>
                  </a:cubicBezTo>
                  <a:cubicBezTo>
                    <a:pt x="89019" y="45982"/>
                    <a:pt x="88257" y="46050"/>
                    <a:pt x="87974" y="46050"/>
                  </a:cubicBezTo>
                  <a:lnTo>
                    <a:pt x="87905" y="46050"/>
                  </a:lnTo>
                  <a:cubicBezTo>
                    <a:pt x="87889" y="46049"/>
                    <a:pt x="87874" y="46049"/>
                    <a:pt x="87858" y="46049"/>
                  </a:cubicBezTo>
                  <a:cubicBezTo>
                    <a:pt x="87581" y="46049"/>
                    <a:pt x="87323" y="46140"/>
                    <a:pt x="87075" y="46312"/>
                  </a:cubicBezTo>
                  <a:cubicBezTo>
                    <a:pt x="87007" y="46357"/>
                    <a:pt x="86996" y="46436"/>
                    <a:pt x="87019" y="46493"/>
                  </a:cubicBezTo>
                  <a:cubicBezTo>
                    <a:pt x="87046" y="46547"/>
                    <a:pt x="87101" y="46580"/>
                    <a:pt x="87157" y="46580"/>
                  </a:cubicBezTo>
                  <a:cubicBezTo>
                    <a:pt x="87172" y="46580"/>
                    <a:pt x="87187" y="46577"/>
                    <a:pt x="87201" y="46572"/>
                  </a:cubicBezTo>
                  <a:cubicBezTo>
                    <a:pt x="87439" y="46493"/>
                    <a:pt x="87689" y="46413"/>
                    <a:pt x="87939" y="46334"/>
                  </a:cubicBezTo>
                  <a:lnTo>
                    <a:pt x="87974" y="46334"/>
                  </a:lnTo>
                  <a:cubicBezTo>
                    <a:pt x="88552" y="46334"/>
                    <a:pt x="88792" y="46471"/>
                    <a:pt x="89098" y="46652"/>
                  </a:cubicBezTo>
                  <a:cubicBezTo>
                    <a:pt x="89166" y="46698"/>
                    <a:pt x="89246" y="46743"/>
                    <a:pt x="89337" y="46789"/>
                  </a:cubicBezTo>
                  <a:cubicBezTo>
                    <a:pt x="89360" y="46800"/>
                    <a:pt x="89382" y="46812"/>
                    <a:pt x="89405" y="46812"/>
                  </a:cubicBezTo>
                  <a:cubicBezTo>
                    <a:pt x="89451" y="46812"/>
                    <a:pt x="89496" y="46789"/>
                    <a:pt x="89530" y="46743"/>
                  </a:cubicBezTo>
                  <a:cubicBezTo>
                    <a:pt x="89564" y="46686"/>
                    <a:pt x="89552" y="46595"/>
                    <a:pt x="89496" y="46550"/>
                  </a:cubicBezTo>
                  <a:cubicBezTo>
                    <a:pt x="89337" y="46436"/>
                    <a:pt x="89257" y="46277"/>
                    <a:pt x="89234" y="46107"/>
                  </a:cubicBezTo>
                  <a:cubicBezTo>
                    <a:pt x="89234" y="46073"/>
                    <a:pt x="89211" y="46039"/>
                    <a:pt x="89189" y="46004"/>
                  </a:cubicBezTo>
                  <a:cubicBezTo>
                    <a:pt x="89164" y="45988"/>
                    <a:pt x="89133" y="45977"/>
                    <a:pt x="89105" y="45977"/>
                  </a:cubicBezTo>
                  <a:close/>
                  <a:moveTo>
                    <a:pt x="89780" y="46789"/>
                  </a:moveTo>
                  <a:lnTo>
                    <a:pt x="89757" y="46834"/>
                  </a:lnTo>
                  <a:cubicBezTo>
                    <a:pt x="89757" y="46812"/>
                    <a:pt x="89769" y="46800"/>
                    <a:pt x="89780" y="46789"/>
                  </a:cubicBezTo>
                  <a:close/>
                  <a:moveTo>
                    <a:pt x="89751" y="46851"/>
                  </a:moveTo>
                  <a:lnTo>
                    <a:pt x="89746" y="46868"/>
                  </a:lnTo>
                  <a:cubicBezTo>
                    <a:pt x="89746" y="46862"/>
                    <a:pt x="89749" y="46857"/>
                    <a:pt x="89751" y="46851"/>
                  </a:cubicBezTo>
                  <a:close/>
                  <a:moveTo>
                    <a:pt x="85827" y="46352"/>
                  </a:moveTo>
                  <a:cubicBezTo>
                    <a:pt x="85779" y="46352"/>
                    <a:pt x="85732" y="46375"/>
                    <a:pt x="85701" y="46413"/>
                  </a:cubicBezTo>
                  <a:cubicBezTo>
                    <a:pt x="85667" y="46482"/>
                    <a:pt x="85678" y="46562"/>
                    <a:pt x="85735" y="46607"/>
                  </a:cubicBezTo>
                  <a:lnTo>
                    <a:pt x="86076" y="46880"/>
                  </a:lnTo>
                  <a:cubicBezTo>
                    <a:pt x="86110" y="46902"/>
                    <a:pt x="86144" y="46913"/>
                    <a:pt x="86167" y="46913"/>
                  </a:cubicBezTo>
                  <a:cubicBezTo>
                    <a:pt x="86326" y="46913"/>
                    <a:pt x="86360" y="46834"/>
                    <a:pt x="86371" y="46777"/>
                  </a:cubicBezTo>
                  <a:cubicBezTo>
                    <a:pt x="86406" y="46641"/>
                    <a:pt x="86280" y="46550"/>
                    <a:pt x="85894" y="46368"/>
                  </a:cubicBezTo>
                  <a:cubicBezTo>
                    <a:pt x="85872" y="46357"/>
                    <a:pt x="85849" y="46352"/>
                    <a:pt x="85827" y="46352"/>
                  </a:cubicBezTo>
                  <a:close/>
                  <a:moveTo>
                    <a:pt x="66394" y="35216"/>
                  </a:moveTo>
                  <a:cubicBezTo>
                    <a:pt x="66901" y="35216"/>
                    <a:pt x="67328" y="35314"/>
                    <a:pt x="67705" y="35518"/>
                  </a:cubicBezTo>
                  <a:cubicBezTo>
                    <a:pt x="68182" y="35779"/>
                    <a:pt x="68614" y="36211"/>
                    <a:pt x="69113" y="36938"/>
                  </a:cubicBezTo>
                  <a:cubicBezTo>
                    <a:pt x="68810" y="37110"/>
                    <a:pt x="68352" y="37120"/>
                    <a:pt x="67854" y="37120"/>
                  </a:cubicBezTo>
                  <a:cubicBezTo>
                    <a:pt x="67793" y="37120"/>
                    <a:pt x="67732" y="37120"/>
                    <a:pt x="67670" y="37120"/>
                  </a:cubicBezTo>
                  <a:cubicBezTo>
                    <a:pt x="67537" y="37117"/>
                    <a:pt x="67404" y="37115"/>
                    <a:pt x="67272" y="37115"/>
                  </a:cubicBezTo>
                  <a:cubicBezTo>
                    <a:pt x="66797" y="37115"/>
                    <a:pt x="66339" y="37146"/>
                    <a:pt x="65966" y="37324"/>
                  </a:cubicBezTo>
                  <a:cubicBezTo>
                    <a:pt x="65341" y="37609"/>
                    <a:pt x="65160" y="37745"/>
                    <a:pt x="65114" y="37938"/>
                  </a:cubicBezTo>
                  <a:cubicBezTo>
                    <a:pt x="65091" y="38109"/>
                    <a:pt x="65205" y="38233"/>
                    <a:pt x="65364" y="38392"/>
                  </a:cubicBezTo>
                  <a:cubicBezTo>
                    <a:pt x="65489" y="38529"/>
                    <a:pt x="65660" y="38688"/>
                    <a:pt x="65796" y="38949"/>
                  </a:cubicBezTo>
                  <a:lnTo>
                    <a:pt x="65796" y="38960"/>
                  </a:lnTo>
                  <a:cubicBezTo>
                    <a:pt x="65887" y="39108"/>
                    <a:pt x="65955" y="39222"/>
                    <a:pt x="65989" y="39290"/>
                  </a:cubicBezTo>
                  <a:cubicBezTo>
                    <a:pt x="66011" y="39324"/>
                    <a:pt x="66023" y="39347"/>
                    <a:pt x="66034" y="39358"/>
                  </a:cubicBezTo>
                  <a:cubicBezTo>
                    <a:pt x="66034" y="39369"/>
                    <a:pt x="66034" y="39369"/>
                    <a:pt x="66046" y="39381"/>
                  </a:cubicBezTo>
                  <a:cubicBezTo>
                    <a:pt x="66057" y="39415"/>
                    <a:pt x="66091" y="39437"/>
                    <a:pt x="66125" y="39449"/>
                  </a:cubicBezTo>
                  <a:cubicBezTo>
                    <a:pt x="66228" y="39586"/>
                    <a:pt x="66329" y="39710"/>
                    <a:pt x="66432" y="39846"/>
                  </a:cubicBezTo>
                  <a:cubicBezTo>
                    <a:pt x="66897" y="40426"/>
                    <a:pt x="67341" y="40983"/>
                    <a:pt x="67341" y="41767"/>
                  </a:cubicBezTo>
                  <a:cubicBezTo>
                    <a:pt x="67341" y="41823"/>
                    <a:pt x="67364" y="41869"/>
                    <a:pt x="67409" y="41892"/>
                  </a:cubicBezTo>
                  <a:cubicBezTo>
                    <a:pt x="67428" y="41911"/>
                    <a:pt x="67454" y="41919"/>
                    <a:pt x="67481" y="41919"/>
                  </a:cubicBezTo>
                  <a:cubicBezTo>
                    <a:pt x="67502" y="41919"/>
                    <a:pt x="67525" y="41914"/>
                    <a:pt x="67546" y="41903"/>
                  </a:cubicBezTo>
                  <a:cubicBezTo>
                    <a:pt x="67835" y="41758"/>
                    <a:pt x="68219" y="41589"/>
                    <a:pt x="68518" y="41589"/>
                  </a:cubicBezTo>
                  <a:cubicBezTo>
                    <a:pt x="68618" y="41589"/>
                    <a:pt x="68709" y="41608"/>
                    <a:pt x="68783" y="41653"/>
                  </a:cubicBezTo>
                  <a:cubicBezTo>
                    <a:pt x="68954" y="41755"/>
                    <a:pt x="69045" y="42005"/>
                    <a:pt x="69068" y="42381"/>
                  </a:cubicBezTo>
                  <a:cubicBezTo>
                    <a:pt x="68963" y="42367"/>
                    <a:pt x="68842" y="42358"/>
                    <a:pt x="68715" y="42358"/>
                  </a:cubicBezTo>
                  <a:cubicBezTo>
                    <a:pt x="68319" y="42358"/>
                    <a:pt x="67866" y="42441"/>
                    <a:pt x="67659" y="42699"/>
                  </a:cubicBezTo>
                  <a:cubicBezTo>
                    <a:pt x="67500" y="42880"/>
                    <a:pt x="67432" y="43050"/>
                    <a:pt x="67455" y="43221"/>
                  </a:cubicBezTo>
                  <a:cubicBezTo>
                    <a:pt x="67477" y="43494"/>
                    <a:pt x="67705" y="43676"/>
                    <a:pt x="67955" y="43880"/>
                  </a:cubicBezTo>
                  <a:cubicBezTo>
                    <a:pt x="68250" y="44130"/>
                    <a:pt x="68568" y="44391"/>
                    <a:pt x="68568" y="44823"/>
                  </a:cubicBezTo>
                  <a:cubicBezTo>
                    <a:pt x="68568" y="45062"/>
                    <a:pt x="68568" y="45277"/>
                    <a:pt x="68579" y="45459"/>
                  </a:cubicBezTo>
                  <a:cubicBezTo>
                    <a:pt x="68591" y="46107"/>
                    <a:pt x="68602" y="46493"/>
                    <a:pt x="68397" y="46709"/>
                  </a:cubicBezTo>
                  <a:cubicBezTo>
                    <a:pt x="68182" y="46925"/>
                    <a:pt x="67705" y="47004"/>
                    <a:pt x="66682" y="47004"/>
                  </a:cubicBezTo>
                  <a:lnTo>
                    <a:pt x="66670" y="47004"/>
                  </a:lnTo>
                  <a:cubicBezTo>
                    <a:pt x="66182" y="47004"/>
                    <a:pt x="66011" y="46822"/>
                    <a:pt x="65796" y="46618"/>
                  </a:cubicBezTo>
                  <a:cubicBezTo>
                    <a:pt x="65637" y="46448"/>
                    <a:pt x="65443" y="46266"/>
                    <a:pt x="65102" y="46186"/>
                  </a:cubicBezTo>
                  <a:lnTo>
                    <a:pt x="65091" y="46186"/>
                  </a:lnTo>
                  <a:cubicBezTo>
                    <a:pt x="64364" y="46050"/>
                    <a:pt x="64342" y="45868"/>
                    <a:pt x="64284" y="45573"/>
                  </a:cubicBezTo>
                  <a:cubicBezTo>
                    <a:pt x="64239" y="45312"/>
                    <a:pt x="64193" y="44982"/>
                    <a:pt x="63739" y="44641"/>
                  </a:cubicBezTo>
                  <a:cubicBezTo>
                    <a:pt x="63842" y="44641"/>
                    <a:pt x="63933" y="44641"/>
                    <a:pt x="63978" y="44630"/>
                  </a:cubicBezTo>
                  <a:cubicBezTo>
                    <a:pt x="64012" y="44618"/>
                    <a:pt x="64046" y="44607"/>
                    <a:pt x="64069" y="44573"/>
                  </a:cubicBezTo>
                  <a:cubicBezTo>
                    <a:pt x="64216" y="44380"/>
                    <a:pt x="64307" y="44130"/>
                    <a:pt x="64387" y="43880"/>
                  </a:cubicBezTo>
                  <a:cubicBezTo>
                    <a:pt x="64523" y="43505"/>
                    <a:pt x="64648" y="43141"/>
                    <a:pt x="64966" y="42994"/>
                  </a:cubicBezTo>
                  <a:cubicBezTo>
                    <a:pt x="65011" y="42971"/>
                    <a:pt x="65046" y="42914"/>
                    <a:pt x="65046" y="42869"/>
                  </a:cubicBezTo>
                  <a:cubicBezTo>
                    <a:pt x="65046" y="42812"/>
                    <a:pt x="65011" y="42767"/>
                    <a:pt x="64966" y="42732"/>
                  </a:cubicBezTo>
                  <a:cubicBezTo>
                    <a:pt x="63933" y="42153"/>
                    <a:pt x="62910" y="40687"/>
                    <a:pt x="62489" y="39165"/>
                  </a:cubicBezTo>
                  <a:cubicBezTo>
                    <a:pt x="62194" y="38109"/>
                    <a:pt x="62228" y="37177"/>
                    <a:pt x="62580" y="36552"/>
                  </a:cubicBezTo>
                  <a:cubicBezTo>
                    <a:pt x="62921" y="35973"/>
                    <a:pt x="64682" y="35438"/>
                    <a:pt x="65557" y="35291"/>
                  </a:cubicBezTo>
                  <a:cubicBezTo>
                    <a:pt x="65859" y="35241"/>
                    <a:pt x="66137" y="35216"/>
                    <a:pt x="66394" y="35216"/>
                  </a:cubicBezTo>
                  <a:close/>
                  <a:moveTo>
                    <a:pt x="89765" y="46680"/>
                  </a:moveTo>
                  <a:cubicBezTo>
                    <a:pt x="89707" y="46680"/>
                    <a:pt x="89649" y="46721"/>
                    <a:pt x="89620" y="46777"/>
                  </a:cubicBezTo>
                  <a:cubicBezTo>
                    <a:pt x="89598" y="46857"/>
                    <a:pt x="89643" y="46936"/>
                    <a:pt x="89711" y="46959"/>
                  </a:cubicBezTo>
                  <a:cubicBezTo>
                    <a:pt x="89757" y="46982"/>
                    <a:pt x="89791" y="46993"/>
                    <a:pt x="89837" y="47004"/>
                  </a:cubicBezTo>
                  <a:cubicBezTo>
                    <a:pt x="89860" y="47016"/>
                    <a:pt x="89882" y="47016"/>
                    <a:pt x="89893" y="47016"/>
                  </a:cubicBezTo>
                  <a:cubicBezTo>
                    <a:pt x="89996" y="47016"/>
                    <a:pt x="90029" y="46913"/>
                    <a:pt x="90029" y="46913"/>
                  </a:cubicBezTo>
                  <a:cubicBezTo>
                    <a:pt x="90041" y="46868"/>
                    <a:pt x="90041" y="46777"/>
                    <a:pt x="89928" y="46732"/>
                  </a:cubicBezTo>
                  <a:cubicBezTo>
                    <a:pt x="89928" y="46732"/>
                    <a:pt x="89916" y="46732"/>
                    <a:pt x="89893" y="46721"/>
                  </a:cubicBezTo>
                  <a:cubicBezTo>
                    <a:pt x="89870" y="46709"/>
                    <a:pt x="89837" y="46698"/>
                    <a:pt x="89802" y="46686"/>
                  </a:cubicBezTo>
                  <a:cubicBezTo>
                    <a:pt x="89790" y="46682"/>
                    <a:pt x="89778" y="46680"/>
                    <a:pt x="89765" y="46680"/>
                  </a:cubicBezTo>
                  <a:close/>
                  <a:moveTo>
                    <a:pt x="66392" y="34928"/>
                  </a:moveTo>
                  <a:cubicBezTo>
                    <a:pt x="66120" y="34928"/>
                    <a:pt x="65828" y="34954"/>
                    <a:pt x="65511" y="35006"/>
                  </a:cubicBezTo>
                  <a:cubicBezTo>
                    <a:pt x="64955" y="35109"/>
                    <a:pt x="62785" y="35620"/>
                    <a:pt x="62330" y="36415"/>
                  </a:cubicBezTo>
                  <a:cubicBezTo>
                    <a:pt x="61933" y="37109"/>
                    <a:pt x="61898" y="38109"/>
                    <a:pt x="62206" y="39245"/>
                  </a:cubicBezTo>
                  <a:cubicBezTo>
                    <a:pt x="62421" y="39995"/>
                    <a:pt x="62785" y="40778"/>
                    <a:pt x="63251" y="41449"/>
                  </a:cubicBezTo>
                  <a:cubicBezTo>
                    <a:pt x="63671" y="42062"/>
                    <a:pt x="64148" y="42551"/>
                    <a:pt x="64637" y="42869"/>
                  </a:cubicBezTo>
                  <a:cubicBezTo>
                    <a:pt x="64364" y="43096"/>
                    <a:pt x="64239" y="43459"/>
                    <a:pt x="64125" y="43778"/>
                  </a:cubicBezTo>
                  <a:cubicBezTo>
                    <a:pt x="64046" y="43994"/>
                    <a:pt x="63966" y="44198"/>
                    <a:pt x="63864" y="44357"/>
                  </a:cubicBezTo>
                  <a:cubicBezTo>
                    <a:pt x="63762" y="44357"/>
                    <a:pt x="63625" y="44346"/>
                    <a:pt x="63592" y="44312"/>
                  </a:cubicBezTo>
                  <a:cubicBezTo>
                    <a:pt x="63592" y="44300"/>
                    <a:pt x="63603" y="44289"/>
                    <a:pt x="63603" y="44289"/>
                  </a:cubicBezTo>
                  <a:cubicBezTo>
                    <a:pt x="63625" y="44232"/>
                    <a:pt x="63614" y="44164"/>
                    <a:pt x="63580" y="44118"/>
                  </a:cubicBezTo>
                  <a:lnTo>
                    <a:pt x="63557" y="44096"/>
                  </a:lnTo>
                  <a:cubicBezTo>
                    <a:pt x="63527" y="44066"/>
                    <a:pt x="63487" y="44051"/>
                    <a:pt x="63447" y="44051"/>
                  </a:cubicBezTo>
                  <a:cubicBezTo>
                    <a:pt x="63426" y="44051"/>
                    <a:pt x="63406" y="44054"/>
                    <a:pt x="63387" y="44062"/>
                  </a:cubicBezTo>
                  <a:cubicBezTo>
                    <a:pt x="63342" y="44085"/>
                    <a:pt x="63307" y="44141"/>
                    <a:pt x="63307" y="44198"/>
                  </a:cubicBezTo>
                  <a:lnTo>
                    <a:pt x="63307" y="44277"/>
                  </a:lnTo>
                  <a:cubicBezTo>
                    <a:pt x="63307" y="44300"/>
                    <a:pt x="63319" y="44323"/>
                    <a:pt x="63330" y="44335"/>
                  </a:cubicBezTo>
                  <a:cubicBezTo>
                    <a:pt x="63319" y="44357"/>
                    <a:pt x="63319" y="44380"/>
                    <a:pt x="63319" y="44403"/>
                  </a:cubicBezTo>
                  <a:cubicBezTo>
                    <a:pt x="63342" y="44539"/>
                    <a:pt x="63387" y="44732"/>
                    <a:pt x="63546" y="44846"/>
                  </a:cubicBezTo>
                  <a:cubicBezTo>
                    <a:pt x="63921" y="45130"/>
                    <a:pt x="63966" y="45380"/>
                    <a:pt x="64001" y="45618"/>
                  </a:cubicBezTo>
                  <a:cubicBezTo>
                    <a:pt x="64034" y="45789"/>
                    <a:pt x="64057" y="45971"/>
                    <a:pt x="64216" y="46130"/>
                  </a:cubicBezTo>
                  <a:cubicBezTo>
                    <a:pt x="64375" y="46289"/>
                    <a:pt x="64625" y="46391"/>
                    <a:pt x="65046" y="46471"/>
                  </a:cubicBezTo>
                  <a:cubicBezTo>
                    <a:pt x="65307" y="46527"/>
                    <a:pt x="65443" y="46663"/>
                    <a:pt x="65591" y="46822"/>
                  </a:cubicBezTo>
                  <a:cubicBezTo>
                    <a:pt x="65819" y="47039"/>
                    <a:pt x="66069" y="47289"/>
                    <a:pt x="66670" y="47289"/>
                  </a:cubicBezTo>
                  <a:lnTo>
                    <a:pt x="66682" y="47289"/>
                  </a:lnTo>
                  <a:cubicBezTo>
                    <a:pt x="67818" y="47289"/>
                    <a:pt x="68318" y="47186"/>
                    <a:pt x="68602" y="46902"/>
                  </a:cubicBezTo>
                  <a:cubicBezTo>
                    <a:pt x="68886" y="46607"/>
                    <a:pt x="68874" y="46153"/>
                    <a:pt x="68863" y="45448"/>
                  </a:cubicBezTo>
                  <a:cubicBezTo>
                    <a:pt x="68852" y="45266"/>
                    <a:pt x="68852" y="45062"/>
                    <a:pt x="68852" y="44823"/>
                  </a:cubicBezTo>
                  <a:cubicBezTo>
                    <a:pt x="68852" y="44255"/>
                    <a:pt x="68454" y="43926"/>
                    <a:pt x="68136" y="43653"/>
                  </a:cubicBezTo>
                  <a:cubicBezTo>
                    <a:pt x="67932" y="43494"/>
                    <a:pt x="67750" y="43346"/>
                    <a:pt x="67738" y="43199"/>
                  </a:cubicBezTo>
                  <a:cubicBezTo>
                    <a:pt x="67727" y="43108"/>
                    <a:pt x="67773" y="43005"/>
                    <a:pt x="67875" y="42880"/>
                  </a:cubicBezTo>
                  <a:cubicBezTo>
                    <a:pt x="68012" y="42720"/>
                    <a:pt x="68384" y="42652"/>
                    <a:pt x="68727" y="42652"/>
                  </a:cubicBezTo>
                  <a:cubicBezTo>
                    <a:pt x="68896" y="42652"/>
                    <a:pt x="69058" y="42669"/>
                    <a:pt x="69182" y="42699"/>
                  </a:cubicBezTo>
                  <a:cubicBezTo>
                    <a:pt x="69227" y="42699"/>
                    <a:pt x="69272" y="42699"/>
                    <a:pt x="69306" y="42664"/>
                  </a:cubicBezTo>
                  <a:cubicBezTo>
                    <a:pt x="69341" y="42641"/>
                    <a:pt x="69363" y="42596"/>
                    <a:pt x="69363" y="42551"/>
                  </a:cubicBezTo>
                  <a:cubicBezTo>
                    <a:pt x="69363" y="41960"/>
                    <a:pt x="69215" y="41585"/>
                    <a:pt x="68932" y="41403"/>
                  </a:cubicBezTo>
                  <a:cubicBezTo>
                    <a:pt x="68809" y="41330"/>
                    <a:pt x="68670" y="41300"/>
                    <a:pt x="68523" y="41300"/>
                  </a:cubicBezTo>
                  <a:cubicBezTo>
                    <a:pt x="68235" y="41300"/>
                    <a:pt x="67914" y="41415"/>
                    <a:pt x="67614" y="41551"/>
                  </a:cubicBezTo>
                  <a:cubicBezTo>
                    <a:pt x="67546" y="40778"/>
                    <a:pt x="67091" y="40210"/>
                    <a:pt x="66659" y="39665"/>
                  </a:cubicBezTo>
                  <a:cubicBezTo>
                    <a:pt x="66478" y="39437"/>
                    <a:pt x="66284" y="39199"/>
                    <a:pt x="66125" y="38949"/>
                  </a:cubicBezTo>
                  <a:cubicBezTo>
                    <a:pt x="66125" y="38938"/>
                    <a:pt x="66114" y="38938"/>
                    <a:pt x="66114" y="38927"/>
                  </a:cubicBezTo>
                  <a:cubicBezTo>
                    <a:pt x="66091" y="38892"/>
                    <a:pt x="66069" y="38858"/>
                    <a:pt x="66046" y="38813"/>
                  </a:cubicBezTo>
                  <a:cubicBezTo>
                    <a:pt x="65887" y="38518"/>
                    <a:pt x="65705" y="38324"/>
                    <a:pt x="65569" y="38188"/>
                  </a:cubicBezTo>
                  <a:cubicBezTo>
                    <a:pt x="65500" y="38120"/>
                    <a:pt x="65410" y="38018"/>
                    <a:pt x="65398" y="37983"/>
                  </a:cubicBezTo>
                  <a:cubicBezTo>
                    <a:pt x="65398" y="37983"/>
                    <a:pt x="65410" y="37950"/>
                    <a:pt x="65534" y="37870"/>
                  </a:cubicBezTo>
                  <a:cubicBezTo>
                    <a:pt x="65648" y="37790"/>
                    <a:pt x="65819" y="37711"/>
                    <a:pt x="66079" y="37586"/>
                  </a:cubicBezTo>
                  <a:cubicBezTo>
                    <a:pt x="66417" y="37431"/>
                    <a:pt x="66864" y="37400"/>
                    <a:pt x="67320" y="37400"/>
                  </a:cubicBezTo>
                  <a:cubicBezTo>
                    <a:pt x="67433" y="37400"/>
                    <a:pt x="67547" y="37402"/>
                    <a:pt x="67659" y="37404"/>
                  </a:cubicBezTo>
                  <a:cubicBezTo>
                    <a:pt x="67767" y="37406"/>
                    <a:pt x="67874" y="37407"/>
                    <a:pt x="67980" y="37407"/>
                  </a:cubicBezTo>
                  <a:cubicBezTo>
                    <a:pt x="68548" y="37407"/>
                    <a:pt x="69064" y="37365"/>
                    <a:pt x="69409" y="37097"/>
                  </a:cubicBezTo>
                  <a:cubicBezTo>
                    <a:pt x="69465" y="37052"/>
                    <a:pt x="69477" y="36961"/>
                    <a:pt x="69442" y="36904"/>
                  </a:cubicBezTo>
                  <a:cubicBezTo>
                    <a:pt x="68863" y="36052"/>
                    <a:pt x="68386" y="35564"/>
                    <a:pt x="67841" y="35268"/>
                  </a:cubicBezTo>
                  <a:cubicBezTo>
                    <a:pt x="67421" y="35039"/>
                    <a:pt x="66949" y="34928"/>
                    <a:pt x="66392" y="34928"/>
                  </a:cubicBezTo>
                  <a:close/>
                  <a:moveTo>
                    <a:pt x="50560" y="54742"/>
                  </a:moveTo>
                  <a:lnTo>
                    <a:pt x="50560" y="54742"/>
                  </a:lnTo>
                  <a:cubicBezTo>
                    <a:pt x="50537" y="54787"/>
                    <a:pt x="50503" y="54810"/>
                    <a:pt x="50458" y="54821"/>
                  </a:cubicBezTo>
                  <a:cubicBezTo>
                    <a:pt x="50401" y="54821"/>
                    <a:pt x="50355" y="54798"/>
                    <a:pt x="50321" y="54765"/>
                  </a:cubicBezTo>
                  <a:lnTo>
                    <a:pt x="50446" y="54765"/>
                  </a:lnTo>
                  <a:lnTo>
                    <a:pt x="50560" y="54742"/>
                  </a:lnTo>
                  <a:close/>
                  <a:moveTo>
                    <a:pt x="50437" y="54532"/>
                  </a:moveTo>
                  <a:cubicBezTo>
                    <a:pt x="50409" y="54532"/>
                    <a:pt x="50380" y="54541"/>
                    <a:pt x="50355" y="54560"/>
                  </a:cubicBezTo>
                  <a:cubicBezTo>
                    <a:pt x="50287" y="54606"/>
                    <a:pt x="50287" y="54674"/>
                    <a:pt x="50299" y="54765"/>
                  </a:cubicBezTo>
                  <a:cubicBezTo>
                    <a:pt x="50299" y="54776"/>
                    <a:pt x="50299" y="54776"/>
                    <a:pt x="50310" y="54787"/>
                  </a:cubicBezTo>
                  <a:cubicBezTo>
                    <a:pt x="50321" y="54855"/>
                    <a:pt x="50378" y="54912"/>
                    <a:pt x="50446" y="54912"/>
                  </a:cubicBezTo>
                  <a:lnTo>
                    <a:pt x="50458" y="54912"/>
                  </a:lnTo>
                  <a:cubicBezTo>
                    <a:pt x="50537" y="54901"/>
                    <a:pt x="50594" y="54844"/>
                    <a:pt x="50594" y="54765"/>
                  </a:cubicBezTo>
                  <a:cubicBezTo>
                    <a:pt x="50594" y="54765"/>
                    <a:pt x="50594" y="54742"/>
                    <a:pt x="50582" y="54696"/>
                  </a:cubicBezTo>
                  <a:cubicBezTo>
                    <a:pt x="50582" y="54639"/>
                    <a:pt x="50571" y="54583"/>
                    <a:pt x="50503" y="54548"/>
                  </a:cubicBezTo>
                  <a:cubicBezTo>
                    <a:pt x="50483" y="54538"/>
                    <a:pt x="50460" y="54532"/>
                    <a:pt x="50437" y="54532"/>
                  </a:cubicBezTo>
                  <a:close/>
                  <a:moveTo>
                    <a:pt x="43482" y="445"/>
                  </a:moveTo>
                  <a:cubicBezTo>
                    <a:pt x="43505" y="786"/>
                    <a:pt x="43732" y="967"/>
                    <a:pt x="43947" y="1058"/>
                  </a:cubicBezTo>
                  <a:cubicBezTo>
                    <a:pt x="43965" y="1070"/>
                    <a:pt x="43985" y="1075"/>
                    <a:pt x="44004" y="1075"/>
                  </a:cubicBezTo>
                  <a:cubicBezTo>
                    <a:pt x="44024" y="1075"/>
                    <a:pt x="44044" y="1070"/>
                    <a:pt x="44061" y="1058"/>
                  </a:cubicBezTo>
                  <a:cubicBezTo>
                    <a:pt x="44095" y="1047"/>
                    <a:pt x="44118" y="1013"/>
                    <a:pt x="44141" y="979"/>
                  </a:cubicBezTo>
                  <a:cubicBezTo>
                    <a:pt x="44209" y="786"/>
                    <a:pt x="44300" y="672"/>
                    <a:pt x="44424" y="627"/>
                  </a:cubicBezTo>
                  <a:cubicBezTo>
                    <a:pt x="44463" y="612"/>
                    <a:pt x="44505" y="605"/>
                    <a:pt x="44550" y="605"/>
                  </a:cubicBezTo>
                  <a:cubicBezTo>
                    <a:pt x="44781" y="605"/>
                    <a:pt x="45081" y="782"/>
                    <a:pt x="45356" y="934"/>
                  </a:cubicBezTo>
                  <a:cubicBezTo>
                    <a:pt x="45413" y="967"/>
                    <a:pt x="45470" y="1002"/>
                    <a:pt x="45515" y="1025"/>
                  </a:cubicBezTo>
                  <a:cubicBezTo>
                    <a:pt x="45345" y="1388"/>
                    <a:pt x="45129" y="1445"/>
                    <a:pt x="44777" y="1513"/>
                  </a:cubicBezTo>
                  <a:cubicBezTo>
                    <a:pt x="44629" y="1547"/>
                    <a:pt x="44470" y="1581"/>
                    <a:pt x="44300" y="1649"/>
                  </a:cubicBezTo>
                  <a:cubicBezTo>
                    <a:pt x="44243" y="1661"/>
                    <a:pt x="44209" y="1706"/>
                    <a:pt x="44197" y="1752"/>
                  </a:cubicBezTo>
                  <a:cubicBezTo>
                    <a:pt x="44197" y="1808"/>
                    <a:pt x="44209" y="1854"/>
                    <a:pt x="44254" y="1888"/>
                  </a:cubicBezTo>
                  <a:cubicBezTo>
                    <a:pt x="44970" y="2467"/>
                    <a:pt x="45879" y="2570"/>
                    <a:pt x="46742" y="2672"/>
                  </a:cubicBezTo>
                  <a:cubicBezTo>
                    <a:pt x="47333" y="2729"/>
                    <a:pt x="47924" y="2797"/>
                    <a:pt x="48481" y="3002"/>
                  </a:cubicBezTo>
                  <a:cubicBezTo>
                    <a:pt x="48913" y="3161"/>
                    <a:pt x="49355" y="3320"/>
                    <a:pt x="49822" y="3490"/>
                  </a:cubicBezTo>
                  <a:cubicBezTo>
                    <a:pt x="51662" y="4149"/>
                    <a:pt x="53582" y="4830"/>
                    <a:pt x="55184" y="5728"/>
                  </a:cubicBezTo>
                  <a:cubicBezTo>
                    <a:pt x="55889" y="6125"/>
                    <a:pt x="56298" y="6671"/>
                    <a:pt x="56263" y="7183"/>
                  </a:cubicBezTo>
                  <a:cubicBezTo>
                    <a:pt x="56229" y="7637"/>
                    <a:pt x="55843" y="8023"/>
                    <a:pt x="55172" y="8273"/>
                  </a:cubicBezTo>
                  <a:cubicBezTo>
                    <a:pt x="54744" y="8434"/>
                    <a:pt x="54274" y="8492"/>
                    <a:pt x="53785" y="8492"/>
                  </a:cubicBezTo>
                  <a:cubicBezTo>
                    <a:pt x="53132" y="8492"/>
                    <a:pt x="52444" y="8388"/>
                    <a:pt x="51776" y="8284"/>
                  </a:cubicBezTo>
                  <a:cubicBezTo>
                    <a:pt x="51094" y="8182"/>
                    <a:pt x="50458" y="8091"/>
                    <a:pt x="49844" y="8091"/>
                  </a:cubicBezTo>
                  <a:cubicBezTo>
                    <a:pt x="49799" y="8091"/>
                    <a:pt x="49742" y="8114"/>
                    <a:pt x="49719" y="8171"/>
                  </a:cubicBezTo>
                  <a:cubicBezTo>
                    <a:pt x="49696" y="8216"/>
                    <a:pt x="49696" y="8273"/>
                    <a:pt x="49731" y="8319"/>
                  </a:cubicBezTo>
                  <a:cubicBezTo>
                    <a:pt x="49981" y="8682"/>
                    <a:pt x="50128" y="9137"/>
                    <a:pt x="50264" y="9579"/>
                  </a:cubicBezTo>
                  <a:cubicBezTo>
                    <a:pt x="50560" y="10523"/>
                    <a:pt x="50878" y="11488"/>
                    <a:pt x="52208" y="11614"/>
                  </a:cubicBezTo>
                  <a:cubicBezTo>
                    <a:pt x="52264" y="11614"/>
                    <a:pt x="52309" y="11591"/>
                    <a:pt x="52332" y="11556"/>
                  </a:cubicBezTo>
                  <a:cubicBezTo>
                    <a:pt x="52367" y="11523"/>
                    <a:pt x="52377" y="11477"/>
                    <a:pt x="52367" y="11432"/>
                  </a:cubicBezTo>
                  <a:cubicBezTo>
                    <a:pt x="52321" y="11238"/>
                    <a:pt x="52344" y="11034"/>
                    <a:pt x="52367" y="10806"/>
                  </a:cubicBezTo>
                  <a:cubicBezTo>
                    <a:pt x="52389" y="10647"/>
                    <a:pt x="52412" y="10488"/>
                    <a:pt x="52400" y="10329"/>
                  </a:cubicBezTo>
                  <a:lnTo>
                    <a:pt x="52400" y="10329"/>
                  </a:lnTo>
                  <a:cubicBezTo>
                    <a:pt x="52990" y="10565"/>
                    <a:pt x="53498" y="10682"/>
                    <a:pt x="53944" y="10682"/>
                  </a:cubicBezTo>
                  <a:cubicBezTo>
                    <a:pt x="54185" y="10682"/>
                    <a:pt x="54408" y="10647"/>
                    <a:pt x="54616" y="10579"/>
                  </a:cubicBezTo>
                  <a:cubicBezTo>
                    <a:pt x="55286" y="10375"/>
                    <a:pt x="55809" y="9829"/>
                    <a:pt x="56275" y="8887"/>
                  </a:cubicBezTo>
                  <a:cubicBezTo>
                    <a:pt x="56515" y="8385"/>
                    <a:pt x="57174" y="8375"/>
                    <a:pt x="57839" y="8375"/>
                  </a:cubicBezTo>
                  <a:cubicBezTo>
                    <a:pt x="57866" y="8375"/>
                    <a:pt x="57894" y="8375"/>
                    <a:pt x="57922" y="8375"/>
                  </a:cubicBezTo>
                  <a:cubicBezTo>
                    <a:pt x="57965" y="8375"/>
                    <a:pt x="58009" y="8375"/>
                    <a:pt x="58052" y="8375"/>
                  </a:cubicBezTo>
                  <a:cubicBezTo>
                    <a:pt x="58569" y="8375"/>
                    <a:pt x="59035" y="8365"/>
                    <a:pt x="59308" y="8102"/>
                  </a:cubicBezTo>
                  <a:cubicBezTo>
                    <a:pt x="59433" y="7966"/>
                    <a:pt x="59502" y="7784"/>
                    <a:pt x="59502" y="7557"/>
                  </a:cubicBezTo>
                  <a:cubicBezTo>
                    <a:pt x="59502" y="7137"/>
                    <a:pt x="59433" y="6864"/>
                    <a:pt x="59365" y="6614"/>
                  </a:cubicBezTo>
                  <a:cubicBezTo>
                    <a:pt x="59240" y="6171"/>
                    <a:pt x="59161" y="5842"/>
                    <a:pt x="59649" y="4921"/>
                  </a:cubicBezTo>
                  <a:cubicBezTo>
                    <a:pt x="59967" y="4342"/>
                    <a:pt x="60161" y="4274"/>
                    <a:pt x="60217" y="4274"/>
                  </a:cubicBezTo>
                  <a:cubicBezTo>
                    <a:pt x="60220" y="4271"/>
                    <a:pt x="60227" y="4268"/>
                    <a:pt x="60236" y="4268"/>
                  </a:cubicBezTo>
                  <a:cubicBezTo>
                    <a:pt x="60257" y="4268"/>
                    <a:pt x="60294" y="4282"/>
                    <a:pt x="60342" y="4330"/>
                  </a:cubicBezTo>
                  <a:cubicBezTo>
                    <a:pt x="60547" y="4580"/>
                    <a:pt x="60535" y="5103"/>
                    <a:pt x="60512" y="5603"/>
                  </a:cubicBezTo>
                  <a:cubicBezTo>
                    <a:pt x="60490" y="6228"/>
                    <a:pt x="60467" y="6807"/>
                    <a:pt x="60808" y="7080"/>
                  </a:cubicBezTo>
                  <a:cubicBezTo>
                    <a:pt x="60924" y="7171"/>
                    <a:pt x="61071" y="7217"/>
                    <a:pt x="61248" y="7217"/>
                  </a:cubicBezTo>
                  <a:cubicBezTo>
                    <a:pt x="61383" y="7217"/>
                    <a:pt x="61535" y="7191"/>
                    <a:pt x="61706" y="7137"/>
                  </a:cubicBezTo>
                  <a:cubicBezTo>
                    <a:pt x="62671" y="6853"/>
                    <a:pt x="63557" y="6262"/>
                    <a:pt x="64421" y="5683"/>
                  </a:cubicBezTo>
                  <a:cubicBezTo>
                    <a:pt x="64943" y="5342"/>
                    <a:pt x="65478" y="4978"/>
                    <a:pt x="66011" y="4706"/>
                  </a:cubicBezTo>
                  <a:cubicBezTo>
                    <a:pt x="66543" y="4437"/>
                    <a:pt x="66937" y="4343"/>
                    <a:pt x="67270" y="4343"/>
                  </a:cubicBezTo>
                  <a:cubicBezTo>
                    <a:pt x="67628" y="4343"/>
                    <a:pt x="67915" y="4452"/>
                    <a:pt x="68227" y="4569"/>
                  </a:cubicBezTo>
                  <a:cubicBezTo>
                    <a:pt x="68601" y="4700"/>
                    <a:pt x="69012" y="4854"/>
                    <a:pt x="69589" y="4854"/>
                  </a:cubicBezTo>
                  <a:cubicBezTo>
                    <a:pt x="69714" y="4854"/>
                    <a:pt x="69846" y="4846"/>
                    <a:pt x="69988" y="4830"/>
                  </a:cubicBezTo>
                  <a:cubicBezTo>
                    <a:pt x="70522" y="4774"/>
                    <a:pt x="71033" y="4580"/>
                    <a:pt x="71533" y="4399"/>
                  </a:cubicBezTo>
                  <a:cubicBezTo>
                    <a:pt x="72136" y="4171"/>
                    <a:pt x="72704" y="3956"/>
                    <a:pt x="73294" y="3956"/>
                  </a:cubicBezTo>
                  <a:cubicBezTo>
                    <a:pt x="73510" y="3956"/>
                    <a:pt x="73692" y="4138"/>
                    <a:pt x="73896" y="4319"/>
                  </a:cubicBezTo>
                  <a:cubicBezTo>
                    <a:pt x="74078" y="4501"/>
                    <a:pt x="74272" y="4683"/>
                    <a:pt x="74521" y="4751"/>
                  </a:cubicBezTo>
                  <a:cubicBezTo>
                    <a:pt x="74600" y="4769"/>
                    <a:pt x="74673" y="4778"/>
                    <a:pt x="74742" y="4778"/>
                  </a:cubicBezTo>
                  <a:cubicBezTo>
                    <a:pt x="74892" y="4778"/>
                    <a:pt x="75019" y="4735"/>
                    <a:pt x="75112" y="4648"/>
                  </a:cubicBezTo>
                  <a:cubicBezTo>
                    <a:pt x="75396" y="4376"/>
                    <a:pt x="75282" y="3762"/>
                    <a:pt x="75191" y="3217"/>
                  </a:cubicBezTo>
                  <a:cubicBezTo>
                    <a:pt x="75146" y="2979"/>
                    <a:pt x="75078" y="2626"/>
                    <a:pt x="75123" y="2547"/>
                  </a:cubicBezTo>
                  <a:cubicBezTo>
                    <a:pt x="75269" y="2353"/>
                    <a:pt x="75550" y="2256"/>
                    <a:pt x="75951" y="2256"/>
                  </a:cubicBezTo>
                  <a:cubicBezTo>
                    <a:pt x="76302" y="2256"/>
                    <a:pt x="76746" y="2330"/>
                    <a:pt x="77271" y="2479"/>
                  </a:cubicBezTo>
                  <a:cubicBezTo>
                    <a:pt x="78384" y="2785"/>
                    <a:pt x="79441" y="3308"/>
                    <a:pt x="79645" y="3411"/>
                  </a:cubicBezTo>
                  <a:cubicBezTo>
                    <a:pt x="79668" y="3421"/>
                    <a:pt x="79725" y="3456"/>
                    <a:pt x="79793" y="3490"/>
                  </a:cubicBezTo>
                  <a:cubicBezTo>
                    <a:pt x="81690" y="4489"/>
                    <a:pt x="82485" y="4751"/>
                    <a:pt x="82861" y="4751"/>
                  </a:cubicBezTo>
                  <a:cubicBezTo>
                    <a:pt x="82985" y="4751"/>
                    <a:pt x="83065" y="4717"/>
                    <a:pt x="83122" y="4683"/>
                  </a:cubicBezTo>
                  <a:cubicBezTo>
                    <a:pt x="83134" y="4671"/>
                    <a:pt x="83156" y="4648"/>
                    <a:pt x="83167" y="4626"/>
                  </a:cubicBezTo>
                  <a:cubicBezTo>
                    <a:pt x="87916" y="12511"/>
                    <a:pt x="91586" y="20964"/>
                    <a:pt x="94097" y="29780"/>
                  </a:cubicBezTo>
                  <a:cubicBezTo>
                    <a:pt x="96745" y="39063"/>
                    <a:pt x="98085" y="48708"/>
                    <a:pt x="98085" y="58457"/>
                  </a:cubicBezTo>
                  <a:cubicBezTo>
                    <a:pt x="98085" y="61093"/>
                    <a:pt x="97983" y="63751"/>
                    <a:pt x="97790" y="66376"/>
                  </a:cubicBezTo>
                  <a:cubicBezTo>
                    <a:pt x="97699" y="66444"/>
                    <a:pt x="97608" y="66512"/>
                    <a:pt x="97528" y="66569"/>
                  </a:cubicBezTo>
                  <a:cubicBezTo>
                    <a:pt x="96926" y="67023"/>
                    <a:pt x="96369" y="67455"/>
                    <a:pt x="95927" y="67899"/>
                  </a:cubicBezTo>
                  <a:cubicBezTo>
                    <a:pt x="95745" y="68080"/>
                    <a:pt x="95415" y="68250"/>
                    <a:pt x="95063" y="68444"/>
                  </a:cubicBezTo>
                  <a:cubicBezTo>
                    <a:pt x="94415" y="68785"/>
                    <a:pt x="93677" y="69171"/>
                    <a:pt x="93677" y="69773"/>
                  </a:cubicBezTo>
                  <a:cubicBezTo>
                    <a:pt x="93677" y="70136"/>
                    <a:pt x="93700" y="70454"/>
                    <a:pt x="93722" y="70762"/>
                  </a:cubicBezTo>
                  <a:cubicBezTo>
                    <a:pt x="93779" y="71375"/>
                    <a:pt x="93824" y="71909"/>
                    <a:pt x="93620" y="72636"/>
                  </a:cubicBezTo>
                  <a:cubicBezTo>
                    <a:pt x="93529" y="72931"/>
                    <a:pt x="93597" y="73238"/>
                    <a:pt x="93642" y="73522"/>
                  </a:cubicBezTo>
                  <a:cubicBezTo>
                    <a:pt x="93688" y="73749"/>
                    <a:pt x="93733" y="73966"/>
                    <a:pt x="93688" y="74125"/>
                  </a:cubicBezTo>
                  <a:cubicBezTo>
                    <a:pt x="93654" y="74158"/>
                    <a:pt x="93529" y="74193"/>
                    <a:pt x="93461" y="74226"/>
                  </a:cubicBezTo>
                  <a:cubicBezTo>
                    <a:pt x="93233" y="74306"/>
                    <a:pt x="92950" y="74408"/>
                    <a:pt x="92859" y="74635"/>
                  </a:cubicBezTo>
                  <a:cubicBezTo>
                    <a:pt x="92314" y="75920"/>
                    <a:pt x="91893" y="76192"/>
                    <a:pt x="91632" y="76192"/>
                  </a:cubicBezTo>
                  <a:cubicBezTo>
                    <a:pt x="91347" y="76192"/>
                    <a:pt x="91041" y="75885"/>
                    <a:pt x="90723" y="75294"/>
                  </a:cubicBezTo>
                  <a:cubicBezTo>
                    <a:pt x="90405" y="74726"/>
                    <a:pt x="90109" y="73966"/>
                    <a:pt x="89825" y="73238"/>
                  </a:cubicBezTo>
                  <a:cubicBezTo>
                    <a:pt x="89496" y="72409"/>
                    <a:pt x="89189" y="71636"/>
                    <a:pt x="88882" y="71159"/>
                  </a:cubicBezTo>
                  <a:cubicBezTo>
                    <a:pt x="88110" y="69898"/>
                    <a:pt x="87575" y="68512"/>
                    <a:pt x="87257" y="66910"/>
                  </a:cubicBezTo>
                  <a:cubicBezTo>
                    <a:pt x="87007" y="65626"/>
                    <a:pt x="86894" y="64228"/>
                    <a:pt x="86894" y="62501"/>
                  </a:cubicBezTo>
                  <a:cubicBezTo>
                    <a:pt x="86894" y="62456"/>
                    <a:pt x="86860" y="62410"/>
                    <a:pt x="86826" y="62377"/>
                  </a:cubicBezTo>
                  <a:cubicBezTo>
                    <a:pt x="86803" y="62365"/>
                    <a:pt x="86777" y="62360"/>
                    <a:pt x="86752" y="62360"/>
                  </a:cubicBezTo>
                  <a:cubicBezTo>
                    <a:pt x="86726" y="62360"/>
                    <a:pt x="86701" y="62365"/>
                    <a:pt x="86678" y="62377"/>
                  </a:cubicBezTo>
                  <a:cubicBezTo>
                    <a:pt x="86337" y="62570"/>
                    <a:pt x="86178" y="62865"/>
                    <a:pt x="86019" y="63149"/>
                  </a:cubicBezTo>
                  <a:cubicBezTo>
                    <a:pt x="85894" y="63377"/>
                    <a:pt x="85769" y="63604"/>
                    <a:pt x="85553" y="63797"/>
                  </a:cubicBezTo>
                  <a:cubicBezTo>
                    <a:pt x="85384" y="63936"/>
                    <a:pt x="85224" y="64005"/>
                    <a:pt x="85057" y="64005"/>
                  </a:cubicBezTo>
                  <a:cubicBezTo>
                    <a:pt x="85033" y="64005"/>
                    <a:pt x="85009" y="64004"/>
                    <a:pt x="84985" y="64001"/>
                  </a:cubicBezTo>
                  <a:cubicBezTo>
                    <a:pt x="84497" y="63956"/>
                    <a:pt x="84020" y="63365"/>
                    <a:pt x="83633" y="62877"/>
                  </a:cubicBezTo>
                  <a:cubicBezTo>
                    <a:pt x="83543" y="62763"/>
                    <a:pt x="83452" y="62660"/>
                    <a:pt x="83372" y="62570"/>
                  </a:cubicBezTo>
                  <a:cubicBezTo>
                    <a:pt x="83520" y="62490"/>
                    <a:pt x="83644" y="62456"/>
                    <a:pt x="83770" y="62410"/>
                  </a:cubicBezTo>
                  <a:cubicBezTo>
                    <a:pt x="84008" y="62342"/>
                    <a:pt x="84247" y="62274"/>
                    <a:pt x="84542" y="61991"/>
                  </a:cubicBezTo>
                  <a:cubicBezTo>
                    <a:pt x="84576" y="61956"/>
                    <a:pt x="84599" y="61900"/>
                    <a:pt x="84576" y="61854"/>
                  </a:cubicBezTo>
                  <a:cubicBezTo>
                    <a:pt x="84565" y="61809"/>
                    <a:pt x="84531" y="61763"/>
                    <a:pt x="84474" y="61751"/>
                  </a:cubicBezTo>
                  <a:cubicBezTo>
                    <a:pt x="84224" y="61683"/>
                    <a:pt x="83985" y="61638"/>
                    <a:pt x="83747" y="61592"/>
                  </a:cubicBezTo>
                  <a:cubicBezTo>
                    <a:pt x="82963" y="61456"/>
                    <a:pt x="82293" y="61332"/>
                    <a:pt x="81781" y="60559"/>
                  </a:cubicBezTo>
                  <a:cubicBezTo>
                    <a:pt x="81713" y="60445"/>
                    <a:pt x="81645" y="60297"/>
                    <a:pt x="81588" y="60138"/>
                  </a:cubicBezTo>
                  <a:cubicBezTo>
                    <a:pt x="81417" y="59729"/>
                    <a:pt x="81225" y="59275"/>
                    <a:pt x="80816" y="59138"/>
                  </a:cubicBezTo>
                  <a:lnTo>
                    <a:pt x="80804" y="59138"/>
                  </a:lnTo>
                  <a:cubicBezTo>
                    <a:pt x="80696" y="59102"/>
                    <a:pt x="80430" y="59089"/>
                    <a:pt x="80112" y="59089"/>
                  </a:cubicBezTo>
                  <a:cubicBezTo>
                    <a:pt x="79826" y="59089"/>
                    <a:pt x="79498" y="59100"/>
                    <a:pt x="79202" y="59116"/>
                  </a:cubicBezTo>
                  <a:cubicBezTo>
                    <a:pt x="78827" y="59138"/>
                    <a:pt x="78486" y="59173"/>
                    <a:pt x="78225" y="59206"/>
                  </a:cubicBezTo>
                  <a:cubicBezTo>
                    <a:pt x="77884" y="59264"/>
                    <a:pt x="77736" y="59320"/>
                    <a:pt x="77657" y="59366"/>
                  </a:cubicBezTo>
                  <a:cubicBezTo>
                    <a:pt x="77504" y="59371"/>
                    <a:pt x="77354" y="59374"/>
                    <a:pt x="77205" y="59374"/>
                  </a:cubicBezTo>
                  <a:cubicBezTo>
                    <a:pt x="76164" y="59374"/>
                    <a:pt x="75220" y="59242"/>
                    <a:pt x="74146" y="59093"/>
                  </a:cubicBezTo>
                  <a:lnTo>
                    <a:pt x="74090" y="59093"/>
                  </a:lnTo>
                  <a:cubicBezTo>
                    <a:pt x="73976" y="59070"/>
                    <a:pt x="73817" y="59070"/>
                    <a:pt x="73646" y="59059"/>
                  </a:cubicBezTo>
                  <a:cubicBezTo>
                    <a:pt x="73169" y="59025"/>
                    <a:pt x="72454" y="58991"/>
                    <a:pt x="72204" y="58764"/>
                  </a:cubicBezTo>
                  <a:cubicBezTo>
                    <a:pt x="72090" y="58650"/>
                    <a:pt x="72022" y="58446"/>
                    <a:pt x="71942" y="58241"/>
                  </a:cubicBezTo>
                  <a:cubicBezTo>
                    <a:pt x="71806" y="57843"/>
                    <a:pt x="71636" y="57366"/>
                    <a:pt x="71056" y="57366"/>
                  </a:cubicBezTo>
                  <a:cubicBezTo>
                    <a:pt x="70704" y="57366"/>
                    <a:pt x="70397" y="57502"/>
                    <a:pt x="70101" y="57650"/>
                  </a:cubicBezTo>
                  <a:cubicBezTo>
                    <a:pt x="69795" y="57800"/>
                    <a:pt x="69500" y="57943"/>
                    <a:pt x="69128" y="57943"/>
                  </a:cubicBezTo>
                  <a:cubicBezTo>
                    <a:pt x="68991" y="57943"/>
                    <a:pt x="68844" y="57923"/>
                    <a:pt x="68682" y="57878"/>
                  </a:cubicBezTo>
                  <a:cubicBezTo>
                    <a:pt x="67261" y="57423"/>
                    <a:pt x="66432" y="56196"/>
                    <a:pt x="65761" y="55196"/>
                  </a:cubicBezTo>
                  <a:cubicBezTo>
                    <a:pt x="65239" y="54420"/>
                    <a:pt x="64645" y="54108"/>
                    <a:pt x="64159" y="54108"/>
                  </a:cubicBezTo>
                  <a:cubicBezTo>
                    <a:pt x="63969" y="54108"/>
                    <a:pt x="63795" y="54156"/>
                    <a:pt x="63648" y="54242"/>
                  </a:cubicBezTo>
                  <a:cubicBezTo>
                    <a:pt x="63115" y="54537"/>
                    <a:pt x="62830" y="55378"/>
                    <a:pt x="63375" y="56560"/>
                  </a:cubicBezTo>
                  <a:cubicBezTo>
                    <a:pt x="63603" y="57025"/>
                    <a:pt x="63989" y="57400"/>
                    <a:pt x="64375" y="57764"/>
                  </a:cubicBezTo>
                  <a:cubicBezTo>
                    <a:pt x="64841" y="58218"/>
                    <a:pt x="65273" y="58638"/>
                    <a:pt x="65341" y="59184"/>
                  </a:cubicBezTo>
                  <a:cubicBezTo>
                    <a:pt x="65341" y="59241"/>
                    <a:pt x="65375" y="59286"/>
                    <a:pt x="65432" y="59297"/>
                  </a:cubicBezTo>
                  <a:cubicBezTo>
                    <a:pt x="65449" y="59305"/>
                    <a:pt x="65466" y="59309"/>
                    <a:pt x="65484" y="59309"/>
                  </a:cubicBezTo>
                  <a:cubicBezTo>
                    <a:pt x="65515" y="59309"/>
                    <a:pt x="65546" y="59297"/>
                    <a:pt x="65569" y="59275"/>
                  </a:cubicBezTo>
                  <a:cubicBezTo>
                    <a:pt x="65739" y="59138"/>
                    <a:pt x="65909" y="58991"/>
                    <a:pt x="66069" y="58843"/>
                  </a:cubicBezTo>
                  <a:cubicBezTo>
                    <a:pt x="66102" y="59093"/>
                    <a:pt x="66125" y="59332"/>
                    <a:pt x="66137" y="59547"/>
                  </a:cubicBezTo>
                  <a:cubicBezTo>
                    <a:pt x="66159" y="60047"/>
                    <a:pt x="66182" y="60479"/>
                    <a:pt x="66511" y="60718"/>
                  </a:cubicBezTo>
                  <a:cubicBezTo>
                    <a:pt x="66677" y="60852"/>
                    <a:pt x="66918" y="60917"/>
                    <a:pt x="67255" y="60917"/>
                  </a:cubicBezTo>
                  <a:cubicBezTo>
                    <a:pt x="67520" y="60917"/>
                    <a:pt x="67844" y="60877"/>
                    <a:pt x="68238" y="60797"/>
                  </a:cubicBezTo>
                  <a:cubicBezTo>
                    <a:pt x="69136" y="60604"/>
                    <a:pt x="69681" y="60002"/>
                    <a:pt x="70192" y="59423"/>
                  </a:cubicBezTo>
                  <a:cubicBezTo>
                    <a:pt x="70397" y="59206"/>
                    <a:pt x="70601" y="58979"/>
                    <a:pt x="70818" y="58775"/>
                  </a:cubicBezTo>
                  <a:lnTo>
                    <a:pt x="70818" y="58775"/>
                  </a:lnTo>
                  <a:cubicBezTo>
                    <a:pt x="70749" y="59820"/>
                    <a:pt x="71318" y="60661"/>
                    <a:pt x="72396" y="61059"/>
                  </a:cubicBezTo>
                  <a:cubicBezTo>
                    <a:pt x="72828" y="61218"/>
                    <a:pt x="73055" y="61456"/>
                    <a:pt x="73305" y="61718"/>
                  </a:cubicBezTo>
                  <a:cubicBezTo>
                    <a:pt x="73522" y="61945"/>
                    <a:pt x="73749" y="62172"/>
                    <a:pt x="74101" y="62331"/>
                  </a:cubicBezTo>
                  <a:cubicBezTo>
                    <a:pt x="74158" y="62354"/>
                    <a:pt x="74181" y="62388"/>
                    <a:pt x="74181" y="62422"/>
                  </a:cubicBezTo>
                  <a:cubicBezTo>
                    <a:pt x="74203" y="62536"/>
                    <a:pt x="74158" y="62854"/>
                    <a:pt x="73510" y="63683"/>
                  </a:cubicBezTo>
                  <a:cubicBezTo>
                    <a:pt x="73078" y="64240"/>
                    <a:pt x="72499" y="64854"/>
                    <a:pt x="72090" y="65308"/>
                  </a:cubicBezTo>
                  <a:cubicBezTo>
                    <a:pt x="71727" y="65705"/>
                    <a:pt x="71510" y="65933"/>
                    <a:pt x="71442" y="66046"/>
                  </a:cubicBezTo>
                  <a:cubicBezTo>
                    <a:pt x="71079" y="66637"/>
                    <a:pt x="70011" y="67682"/>
                    <a:pt x="69432" y="67796"/>
                  </a:cubicBezTo>
                  <a:cubicBezTo>
                    <a:pt x="69374" y="67808"/>
                    <a:pt x="69306" y="67819"/>
                    <a:pt x="69227" y="67830"/>
                  </a:cubicBezTo>
                  <a:cubicBezTo>
                    <a:pt x="68852" y="67899"/>
                    <a:pt x="68295" y="68000"/>
                    <a:pt x="67818" y="68182"/>
                  </a:cubicBezTo>
                  <a:cubicBezTo>
                    <a:pt x="67193" y="68409"/>
                    <a:pt x="66875" y="68727"/>
                    <a:pt x="66864" y="69103"/>
                  </a:cubicBezTo>
                  <a:cubicBezTo>
                    <a:pt x="66841" y="69136"/>
                    <a:pt x="66716" y="69273"/>
                    <a:pt x="66102" y="69603"/>
                  </a:cubicBezTo>
                  <a:cubicBezTo>
                    <a:pt x="65670" y="69830"/>
                    <a:pt x="65091" y="70114"/>
                    <a:pt x="64466" y="70375"/>
                  </a:cubicBezTo>
                  <a:cubicBezTo>
                    <a:pt x="63103" y="70966"/>
                    <a:pt x="61910" y="71363"/>
                    <a:pt x="61501" y="71363"/>
                  </a:cubicBezTo>
                  <a:cubicBezTo>
                    <a:pt x="60853" y="71363"/>
                    <a:pt x="60353" y="71568"/>
                    <a:pt x="59956" y="71727"/>
                  </a:cubicBezTo>
                  <a:cubicBezTo>
                    <a:pt x="59679" y="71841"/>
                    <a:pt x="59454" y="71932"/>
                    <a:pt x="59261" y="71932"/>
                  </a:cubicBezTo>
                  <a:cubicBezTo>
                    <a:pt x="59185" y="71932"/>
                    <a:pt x="59114" y="71918"/>
                    <a:pt x="59047" y="71886"/>
                  </a:cubicBezTo>
                  <a:cubicBezTo>
                    <a:pt x="58774" y="71772"/>
                    <a:pt x="58513" y="71352"/>
                    <a:pt x="58240" y="70603"/>
                  </a:cubicBezTo>
                  <a:cubicBezTo>
                    <a:pt x="58093" y="70204"/>
                    <a:pt x="58104" y="69773"/>
                    <a:pt x="58126" y="69353"/>
                  </a:cubicBezTo>
                  <a:cubicBezTo>
                    <a:pt x="58138" y="68921"/>
                    <a:pt x="58161" y="68467"/>
                    <a:pt x="57990" y="68080"/>
                  </a:cubicBezTo>
                  <a:cubicBezTo>
                    <a:pt x="57775" y="67591"/>
                    <a:pt x="57399" y="67205"/>
                    <a:pt x="57025" y="66831"/>
                  </a:cubicBezTo>
                  <a:cubicBezTo>
                    <a:pt x="56649" y="66444"/>
                    <a:pt x="56263" y="66046"/>
                    <a:pt x="56059" y="65535"/>
                  </a:cubicBezTo>
                  <a:cubicBezTo>
                    <a:pt x="55843" y="65024"/>
                    <a:pt x="55548" y="64728"/>
                    <a:pt x="55252" y="64433"/>
                  </a:cubicBezTo>
                  <a:cubicBezTo>
                    <a:pt x="54821" y="64013"/>
                    <a:pt x="54445" y="63637"/>
                    <a:pt x="54445" y="62672"/>
                  </a:cubicBezTo>
                  <a:cubicBezTo>
                    <a:pt x="54445" y="61922"/>
                    <a:pt x="53821" y="60468"/>
                    <a:pt x="52935" y="60388"/>
                  </a:cubicBezTo>
                  <a:cubicBezTo>
                    <a:pt x="52877" y="60388"/>
                    <a:pt x="52718" y="60332"/>
                    <a:pt x="52412" y="59934"/>
                  </a:cubicBezTo>
                  <a:cubicBezTo>
                    <a:pt x="51514" y="58764"/>
                    <a:pt x="50412" y="55957"/>
                    <a:pt x="50537" y="55162"/>
                  </a:cubicBezTo>
                  <a:cubicBezTo>
                    <a:pt x="50560" y="55083"/>
                    <a:pt x="50503" y="55015"/>
                    <a:pt x="50435" y="54992"/>
                  </a:cubicBezTo>
                  <a:cubicBezTo>
                    <a:pt x="50427" y="54991"/>
                    <a:pt x="50418" y="54990"/>
                    <a:pt x="50410" y="54990"/>
                  </a:cubicBezTo>
                  <a:cubicBezTo>
                    <a:pt x="50341" y="54990"/>
                    <a:pt x="50285" y="55033"/>
                    <a:pt x="50264" y="55094"/>
                  </a:cubicBezTo>
                  <a:cubicBezTo>
                    <a:pt x="50173" y="55412"/>
                    <a:pt x="50049" y="55719"/>
                    <a:pt x="49935" y="56014"/>
                  </a:cubicBezTo>
                  <a:cubicBezTo>
                    <a:pt x="49844" y="56219"/>
                    <a:pt x="49764" y="56434"/>
                    <a:pt x="49685" y="56662"/>
                  </a:cubicBezTo>
                  <a:cubicBezTo>
                    <a:pt x="49231" y="56514"/>
                    <a:pt x="48913" y="55946"/>
                    <a:pt x="48605" y="55401"/>
                  </a:cubicBezTo>
                  <a:cubicBezTo>
                    <a:pt x="48413" y="55048"/>
                    <a:pt x="48219" y="54730"/>
                    <a:pt x="48015" y="54515"/>
                  </a:cubicBezTo>
                  <a:cubicBezTo>
                    <a:pt x="47982" y="54490"/>
                    <a:pt x="47943" y="54471"/>
                    <a:pt x="47903" y="54471"/>
                  </a:cubicBezTo>
                  <a:cubicBezTo>
                    <a:pt x="47887" y="54471"/>
                    <a:pt x="47872" y="54474"/>
                    <a:pt x="47856" y="54480"/>
                  </a:cubicBezTo>
                  <a:cubicBezTo>
                    <a:pt x="47810" y="54503"/>
                    <a:pt x="47777" y="54548"/>
                    <a:pt x="47765" y="54606"/>
                  </a:cubicBezTo>
                  <a:cubicBezTo>
                    <a:pt x="47708" y="55537"/>
                    <a:pt x="48345" y="56492"/>
                    <a:pt x="48913" y="57343"/>
                  </a:cubicBezTo>
                  <a:cubicBezTo>
                    <a:pt x="49094" y="57616"/>
                    <a:pt x="49264" y="57878"/>
                    <a:pt x="49401" y="58116"/>
                  </a:cubicBezTo>
                  <a:cubicBezTo>
                    <a:pt x="49867" y="58934"/>
                    <a:pt x="50231" y="59764"/>
                    <a:pt x="50582" y="60570"/>
                  </a:cubicBezTo>
                  <a:cubicBezTo>
                    <a:pt x="50799" y="61070"/>
                    <a:pt x="51026" y="61582"/>
                    <a:pt x="51276" y="62081"/>
                  </a:cubicBezTo>
                  <a:cubicBezTo>
                    <a:pt x="51423" y="62400"/>
                    <a:pt x="51617" y="62649"/>
                    <a:pt x="51798" y="62888"/>
                  </a:cubicBezTo>
                  <a:cubicBezTo>
                    <a:pt x="52094" y="63274"/>
                    <a:pt x="52355" y="63615"/>
                    <a:pt x="52355" y="64149"/>
                  </a:cubicBezTo>
                  <a:cubicBezTo>
                    <a:pt x="52355" y="65228"/>
                    <a:pt x="52355" y="65773"/>
                    <a:pt x="53400" y="66523"/>
                  </a:cubicBezTo>
                  <a:cubicBezTo>
                    <a:pt x="53968" y="66932"/>
                    <a:pt x="54139" y="67489"/>
                    <a:pt x="54321" y="68080"/>
                  </a:cubicBezTo>
                  <a:cubicBezTo>
                    <a:pt x="54525" y="68750"/>
                    <a:pt x="54730" y="69455"/>
                    <a:pt x="55548" y="69898"/>
                  </a:cubicBezTo>
                  <a:cubicBezTo>
                    <a:pt x="56195" y="70262"/>
                    <a:pt x="56445" y="70591"/>
                    <a:pt x="56775" y="71045"/>
                  </a:cubicBezTo>
                  <a:cubicBezTo>
                    <a:pt x="56899" y="71216"/>
                    <a:pt x="57048" y="71421"/>
                    <a:pt x="57240" y="71636"/>
                  </a:cubicBezTo>
                  <a:cubicBezTo>
                    <a:pt x="57513" y="71966"/>
                    <a:pt x="57740" y="72045"/>
                    <a:pt x="57911" y="72113"/>
                  </a:cubicBezTo>
                  <a:cubicBezTo>
                    <a:pt x="58093" y="72181"/>
                    <a:pt x="58206" y="72216"/>
                    <a:pt x="58320" y="72648"/>
                  </a:cubicBezTo>
                  <a:cubicBezTo>
                    <a:pt x="58206" y="72852"/>
                    <a:pt x="58172" y="73045"/>
                    <a:pt x="58217" y="73227"/>
                  </a:cubicBezTo>
                  <a:cubicBezTo>
                    <a:pt x="58275" y="73443"/>
                    <a:pt x="58434" y="73613"/>
                    <a:pt x="58694" y="73761"/>
                  </a:cubicBezTo>
                  <a:cubicBezTo>
                    <a:pt x="59035" y="74238"/>
                    <a:pt x="59308" y="74465"/>
                    <a:pt x="59603" y="74534"/>
                  </a:cubicBezTo>
                  <a:cubicBezTo>
                    <a:pt x="59650" y="74543"/>
                    <a:pt x="59695" y="74548"/>
                    <a:pt x="59740" y="74548"/>
                  </a:cubicBezTo>
                  <a:cubicBezTo>
                    <a:pt x="59957" y="74548"/>
                    <a:pt x="60156" y="74444"/>
                    <a:pt x="60353" y="74340"/>
                  </a:cubicBezTo>
                  <a:cubicBezTo>
                    <a:pt x="60603" y="74216"/>
                    <a:pt x="60877" y="74075"/>
                    <a:pt x="61256" y="74075"/>
                  </a:cubicBezTo>
                  <a:cubicBezTo>
                    <a:pt x="61327" y="74075"/>
                    <a:pt x="61401" y="74079"/>
                    <a:pt x="61478" y="74090"/>
                  </a:cubicBezTo>
                  <a:cubicBezTo>
                    <a:pt x="61648" y="74113"/>
                    <a:pt x="61819" y="74125"/>
                    <a:pt x="61989" y="74125"/>
                  </a:cubicBezTo>
                  <a:cubicBezTo>
                    <a:pt x="62887" y="74125"/>
                    <a:pt x="63796" y="73806"/>
                    <a:pt x="64671" y="73511"/>
                  </a:cubicBezTo>
                  <a:cubicBezTo>
                    <a:pt x="65080" y="73363"/>
                    <a:pt x="65466" y="73238"/>
                    <a:pt x="65841" y="73136"/>
                  </a:cubicBezTo>
                  <a:cubicBezTo>
                    <a:pt x="66011" y="73522"/>
                    <a:pt x="66034" y="73988"/>
                    <a:pt x="65909" y="74534"/>
                  </a:cubicBezTo>
                  <a:cubicBezTo>
                    <a:pt x="65796" y="75079"/>
                    <a:pt x="65557" y="75624"/>
                    <a:pt x="65364" y="76067"/>
                  </a:cubicBezTo>
                  <a:cubicBezTo>
                    <a:pt x="64943" y="77021"/>
                    <a:pt x="64239" y="78465"/>
                    <a:pt x="63251" y="79896"/>
                  </a:cubicBezTo>
                  <a:cubicBezTo>
                    <a:pt x="62297" y="81282"/>
                    <a:pt x="61308" y="82339"/>
                    <a:pt x="60308" y="83032"/>
                  </a:cubicBezTo>
                  <a:cubicBezTo>
                    <a:pt x="59967" y="83259"/>
                    <a:pt x="59626" y="83487"/>
                    <a:pt x="59297" y="83702"/>
                  </a:cubicBezTo>
                  <a:cubicBezTo>
                    <a:pt x="58445" y="84247"/>
                    <a:pt x="57649" y="84759"/>
                    <a:pt x="56968" y="85418"/>
                  </a:cubicBezTo>
                  <a:cubicBezTo>
                    <a:pt x="56195" y="86168"/>
                    <a:pt x="55684" y="86986"/>
                    <a:pt x="55422" y="87951"/>
                  </a:cubicBezTo>
                  <a:cubicBezTo>
                    <a:pt x="55286" y="88417"/>
                    <a:pt x="55071" y="88724"/>
                    <a:pt x="54866" y="89019"/>
                  </a:cubicBezTo>
                  <a:cubicBezTo>
                    <a:pt x="54525" y="89496"/>
                    <a:pt x="54207" y="89940"/>
                    <a:pt x="54366" y="90951"/>
                  </a:cubicBezTo>
                  <a:cubicBezTo>
                    <a:pt x="54400" y="91167"/>
                    <a:pt x="54423" y="91382"/>
                    <a:pt x="54445" y="91599"/>
                  </a:cubicBezTo>
                  <a:cubicBezTo>
                    <a:pt x="54571" y="92576"/>
                    <a:pt x="54672" y="93416"/>
                    <a:pt x="55411" y="94257"/>
                  </a:cubicBezTo>
                  <a:cubicBezTo>
                    <a:pt x="55889" y="94813"/>
                    <a:pt x="55730" y="96154"/>
                    <a:pt x="55593" y="97222"/>
                  </a:cubicBezTo>
                  <a:cubicBezTo>
                    <a:pt x="55536" y="97688"/>
                    <a:pt x="55480" y="98120"/>
                    <a:pt x="55480" y="98449"/>
                  </a:cubicBezTo>
                  <a:cubicBezTo>
                    <a:pt x="55480" y="98484"/>
                    <a:pt x="55502" y="98529"/>
                    <a:pt x="55525" y="98552"/>
                  </a:cubicBezTo>
                  <a:cubicBezTo>
                    <a:pt x="55820" y="98847"/>
                    <a:pt x="55945" y="99131"/>
                    <a:pt x="55889" y="99426"/>
                  </a:cubicBezTo>
                  <a:cubicBezTo>
                    <a:pt x="55730" y="100403"/>
                    <a:pt x="53832" y="101312"/>
                    <a:pt x="52821" y="101789"/>
                  </a:cubicBezTo>
                  <a:cubicBezTo>
                    <a:pt x="52559" y="101915"/>
                    <a:pt x="52355" y="102017"/>
                    <a:pt x="52230" y="102085"/>
                  </a:cubicBezTo>
                  <a:cubicBezTo>
                    <a:pt x="51639" y="102426"/>
                    <a:pt x="51196" y="102937"/>
                    <a:pt x="50753" y="103448"/>
                  </a:cubicBezTo>
                  <a:cubicBezTo>
                    <a:pt x="50582" y="103653"/>
                    <a:pt x="50412" y="103835"/>
                    <a:pt x="50253" y="104005"/>
                  </a:cubicBezTo>
                  <a:cubicBezTo>
                    <a:pt x="49946" y="104312"/>
                    <a:pt x="49844" y="104630"/>
                    <a:pt x="49923" y="104993"/>
                  </a:cubicBezTo>
                  <a:cubicBezTo>
                    <a:pt x="49992" y="105289"/>
                    <a:pt x="50173" y="105561"/>
                    <a:pt x="50355" y="105834"/>
                  </a:cubicBezTo>
                  <a:cubicBezTo>
                    <a:pt x="50481" y="106016"/>
                    <a:pt x="50605" y="106210"/>
                    <a:pt x="50696" y="106391"/>
                  </a:cubicBezTo>
                  <a:cubicBezTo>
                    <a:pt x="50890" y="106846"/>
                    <a:pt x="51003" y="108118"/>
                    <a:pt x="50640" y="108720"/>
                  </a:cubicBezTo>
                  <a:cubicBezTo>
                    <a:pt x="50526" y="108914"/>
                    <a:pt x="50378" y="109015"/>
                    <a:pt x="50185" y="109027"/>
                  </a:cubicBezTo>
                  <a:cubicBezTo>
                    <a:pt x="49458" y="109073"/>
                    <a:pt x="48435" y="109595"/>
                    <a:pt x="48128" y="110265"/>
                  </a:cubicBezTo>
                  <a:cubicBezTo>
                    <a:pt x="47981" y="110595"/>
                    <a:pt x="48015" y="110913"/>
                    <a:pt x="48231" y="111209"/>
                  </a:cubicBezTo>
                  <a:cubicBezTo>
                    <a:pt x="48345" y="111368"/>
                    <a:pt x="48413" y="111833"/>
                    <a:pt x="47572" y="113174"/>
                  </a:cubicBezTo>
                  <a:cubicBezTo>
                    <a:pt x="47015" y="114072"/>
                    <a:pt x="46231" y="115060"/>
                    <a:pt x="45720" y="115719"/>
                  </a:cubicBezTo>
                  <a:cubicBezTo>
                    <a:pt x="45481" y="116014"/>
                    <a:pt x="45288" y="116253"/>
                    <a:pt x="45186" y="116400"/>
                  </a:cubicBezTo>
                  <a:cubicBezTo>
                    <a:pt x="44800" y="116958"/>
                    <a:pt x="43891" y="117866"/>
                    <a:pt x="42914" y="118503"/>
                  </a:cubicBezTo>
                  <a:cubicBezTo>
                    <a:pt x="42379" y="118854"/>
                    <a:pt x="41879" y="119094"/>
                    <a:pt x="41437" y="119207"/>
                  </a:cubicBezTo>
                  <a:cubicBezTo>
                    <a:pt x="41234" y="119262"/>
                    <a:pt x="41047" y="119290"/>
                    <a:pt x="40873" y="119290"/>
                  </a:cubicBezTo>
                  <a:cubicBezTo>
                    <a:pt x="40619" y="119290"/>
                    <a:pt x="40394" y="119231"/>
                    <a:pt x="40198" y="119116"/>
                  </a:cubicBezTo>
                  <a:cubicBezTo>
                    <a:pt x="39954" y="118973"/>
                    <a:pt x="39699" y="118916"/>
                    <a:pt x="39440" y="118916"/>
                  </a:cubicBezTo>
                  <a:cubicBezTo>
                    <a:pt x="38854" y="118916"/>
                    <a:pt x="38246" y="119208"/>
                    <a:pt x="37688" y="119468"/>
                  </a:cubicBezTo>
                  <a:cubicBezTo>
                    <a:pt x="37358" y="119627"/>
                    <a:pt x="37051" y="119775"/>
                    <a:pt x="36779" y="119854"/>
                  </a:cubicBezTo>
                  <a:cubicBezTo>
                    <a:pt x="36666" y="119886"/>
                    <a:pt x="36560" y="119900"/>
                    <a:pt x="36458" y="119900"/>
                  </a:cubicBezTo>
                  <a:cubicBezTo>
                    <a:pt x="36130" y="119900"/>
                    <a:pt x="35852" y="119755"/>
                    <a:pt x="35574" y="119616"/>
                  </a:cubicBezTo>
                  <a:cubicBezTo>
                    <a:pt x="35335" y="119503"/>
                    <a:pt x="35108" y="119389"/>
                    <a:pt x="34881" y="119389"/>
                  </a:cubicBezTo>
                  <a:cubicBezTo>
                    <a:pt x="34858" y="119389"/>
                    <a:pt x="34824" y="119389"/>
                    <a:pt x="34790" y="119400"/>
                  </a:cubicBezTo>
                  <a:cubicBezTo>
                    <a:pt x="34756" y="118991"/>
                    <a:pt x="34631" y="118718"/>
                    <a:pt x="34517" y="118491"/>
                  </a:cubicBezTo>
                  <a:cubicBezTo>
                    <a:pt x="34370" y="118185"/>
                    <a:pt x="34267" y="117968"/>
                    <a:pt x="34494" y="117537"/>
                  </a:cubicBezTo>
                  <a:cubicBezTo>
                    <a:pt x="34835" y="116878"/>
                    <a:pt x="34415" y="116287"/>
                    <a:pt x="34108" y="115867"/>
                  </a:cubicBezTo>
                  <a:cubicBezTo>
                    <a:pt x="33336" y="114787"/>
                    <a:pt x="32666" y="113742"/>
                    <a:pt x="32075" y="112674"/>
                  </a:cubicBezTo>
                  <a:cubicBezTo>
                    <a:pt x="31393" y="111459"/>
                    <a:pt x="31131" y="110209"/>
                    <a:pt x="30882" y="109004"/>
                  </a:cubicBezTo>
                  <a:cubicBezTo>
                    <a:pt x="30609" y="107720"/>
                    <a:pt x="30325" y="106391"/>
                    <a:pt x="29553" y="105142"/>
                  </a:cubicBezTo>
                  <a:cubicBezTo>
                    <a:pt x="28632" y="103653"/>
                    <a:pt x="27746" y="101892"/>
                    <a:pt x="28167" y="100120"/>
                  </a:cubicBezTo>
                  <a:cubicBezTo>
                    <a:pt x="28326" y="99426"/>
                    <a:pt x="28735" y="98904"/>
                    <a:pt x="29166" y="98358"/>
                  </a:cubicBezTo>
                  <a:cubicBezTo>
                    <a:pt x="29405" y="98052"/>
                    <a:pt x="29654" y="97734"/>
                    <a:pt x="29859" y="97381"/>
                  </a:cubicBezTo>
                  <a:cubicBezTo>
                    <a:pt x="30223" y="96768"/>
                    <a:pt x="30313" y="96030"/>
                    <a:pt x="30154" y="95121"/>
                  </a:cubicBezTo>
                  <a:cubicBezTo>
                    <a:pt x="30018" y="94336"/>
                    <a:pt x="29712" y="93530"/>
                    <a:pt x="29405" y="92758"/>
                  </a:cubicBezTo>
                  <a:cubicBezTo>
                    <a:pt x="29121" y="91996"/>
                    <a:pt x="28848" y="91291"/>
                    <a:pt x="28746" y="90655"/>
                  </a:cubicBezTo>
                  <a:cubicBezTo>
                    <a:pt x="28655" y="90053"/>
                    <a:pt x="28030" y="89292"/>
                    <a:pt x="27314" y="88417"/>
                  </a:cubicBezTo>
                  <a:cubicBezTo>
                    <a:pt x="26394" y="87292"/>
                    <a:pt x="25349" y="86009"/>
                    <a:pt x="25519" y="85077"/>
                  </a:cubicBezTo>
                  <a:cubicBezTo>
                    <a:pt x="25587" y="84724"/>
                    <a:pt x="25814" y="84441"/>
                    <a:pt x="26235" y="84202"/>
                  </a:cubicBezTo>
                  <a:cubicBezTo>
                    <a:pt x="26303" y="84168"/>
                    <a:pt x="26326" y="84088"/>
                    <a:pt x="26291" y="84020"/>
                  </a:cubicBezTo>
                  <a:cubicBezTo>
                    <a:pt x="26212" y="83827"/>
                    <a:pt x="26201" y="83384"/>
                    <a:pt x="26258" y="82929"/>
                  </a:cubicBezTo>
                  <a:cubicBezTo>
                    <a:pt x="26326" y="82464"/>
                    <a:pt x="26451" y="82089"/>
                    <a:pt x="26599" y="81975"/>
                  </a:cubicBezTo>
                  <a:cubicBezTo>
                    <a:pt x="26644" y="81941"/>
                    <a:pt x="26667" y="81861"/>
                    <a:pt x="26632" y="81805"/>
                  </a:cubicBezTo>
                  <a:cubicBezTo>
                    <a:pt x="26382" y="81293"/>
                    <a:pt x="26042" y="80907"/>
                    <a:pt x="25622" y="80657"/>
                  </a:cubicBezTo>
                  <a:cubicBezTo>
                    <a:pt x="25213" y="80419"/>
                    <a:pt x="24713" y="80293"/>
                    <a:pt x="24145" y="80293"/>
                  </a:cubicBezTo>
                  <a:cubicBezTo>
                    <a:pt x="23054" y="80293"/>
                    <a:pt x="22395" y="79816"/>
                    <a:pt x="21759" y="79339"/>
                  </a:cubicBezTo>
                  <a:cubicBezTo>
                    <a:pt x="21338" y="79044"/>
                    <a:pt x="20918" y="78726"/>
                    <a:pt x="20383" y="78567"/>
                  </a:cubicBezTo>
                  <a:cubicBezTo>
                    <a:pt x="20119" y="78480"/>
                    <a:pt x="19844" y="78437"/>
                    <a:pt x="19552" y="78437"/>
                  </a:cubicBezTo>
                  <a:cubicBezTo>
                    <a:pt x="19191" y="78437"/>
                    <a:pt x="18805" y="78503"/>
                    <a:pt x="18384" y="78635"/>
                  </a:cubicBezTo>
                  <a:cubicBezTo>
                    <a:pt x="17987" y="78760"/>
                    <a:pt x="17498" y="79021"/>
                    <a:pt x="16987" y="79294"/>
                  </a:cubicBezTo>
                  <a:cubicBezTo>
                    <a:pt x="16248" y="79680"/>
                    <a:pt x="15407" y="80134"/>
                    <a:pt x="14851" y="80134"/>
                  </a:cubicBezTo>
                  <a:cubicBezTo>
                    <a:pt x="14328" y="80134"/>
                    <a:pt x="13907" y="80033"/>
                    <a:pt x="13488" y="79930"/>
                  </a:cubicBezTo>
                  <a:cubicBezTo>
                    <a:pt x="13101" y="79841"/>
                    <a:pt x="12722" y="79753"/>
                    <a:pt x="12292" y="79753"/>
                  </a:cubicBezTo>
                  <a:cubicBezTo>
                    <a:pt x="11952" y="79753"/>
                    <a:pt x="11579" y="79808"/>
                    <a:pt x="11147" y="79964"/>
                  </a:cubicBezTo>
                  <a:cubicBezTo>
                    <a:pt x="10746" y="80106"/>
                    <a:pt x="10349" y="80166"/>
                    <a:pt x="9966" y="80166"/>
                  </a:cubicBezTo>
                  <a:cubicBezTo>
                    <a:pt x="8970" y="80166"/>
                    <a:pt x="8065" y="79764"/>
                    <a:pt x="7409" y="79362"/>
                  </a:cubicBezTo>
                  <a:cubicBezTo>
                    <a:pt x="6307" y="78680"/>
                    <a:pt x="5262" y="77589"/>
                    <a:pt x="4636" y="76431"/>
                  </a:cubicBezTo>
                  <a:cubicBezTo>
                    <a:pt x="4182" y="75613"/>
                    <a:pt x="3421" y="74908"/>
                    <a:pt x="2671" y="74226"/>
                  </a:cubicBezTo>
                  <a:cubicBezTo>
                    <a:pt x="1967" y="73567"/>
                    <a:pt x="1296" y="72954"/>
                    <a:pt x="990" y="72318"/>
                  </a:cubicBezTo>
                  <a:cubicBezTo>
                    <a:pt x="990" y="71898"/>
                    <a:pt x="864" y="71012"/>
                    <a:pt x="637" y="70636"/>
                  </a:cubicBezTo>
                  <a:cubicBezTo>
                    <a:pt x="490" y="70386"/>
                    <a:pt x="433" y="70227"/>
                    <a:pt x="444" y="70125"/>
                  </a:cubicBezTo>
                  <a:cubicBezTo>
                    <a:pt x="455" y="70045"/>
                    <a:pt x="513" y="69977"/>
                    <a:pt x="637" y="69864"/>
                  </a:cubicBezTo>
                  <a:cubicBezTo>
                    <a:pt x="774" y="69727"/>
                    <a:pt x="955" y="69535"/>
                    <a:pt x="1126" y="69216"/>
                  </a:cubicBezTo>
                  <a:cubicBezTo>
                    <a:pt x="1773" y="67955"/>
                    <a:pt x="1853" y="66717"/>
                    <a:pt x="1399" y="65092"/>
                  </a:cubicBezTo>
                  <a:cubicBezTo>
                    <a:pt x="1228" y="64513"/>
                    <a:pt x="1205" y="63865"/>
                    <a:pt x="1331" y="63160"/>
                  </a:cubicBezTo>
                  <a:cubicBezTo>
                    <a:pt x="1432" y="62547"/>
                    <a:pt x="1660" y="61865"/>
                    <a:pt x="1990" y="61150"/>
                  </a:cubicBezTo>
                  <a:cubicBezTo>
                    <a:pt x="2580" y="59865"/>
                    <a:pt x="3432" y="58628"/>
                    <a:pt x="4262" y="57491"/>
                  </a:cubicBezTo>
                  <a:cubicBezTo>
                    <a:pt x="4603" y="57025"/>
                    <a:pt x="5171" y="56832"/>
                    <a:pt x="5773" y="56628"/>
                  </a:cubicBezTo>
                  <a:cubicBezTo>
                    <a:pt x="6171" y="56492"/>
                    <a:pt x="6591" y="56343"/>
                    <a:pt x="6954" y="56105"/>
                  </a:cubicBezTo>
                  <a:cubicBezTo>
                    <a:pt x="7363" y="55833"/>
                    <a:pt x="7636" y="55469"/>
                    <a:pt x="7784" y="55003"/>
                  </a:cubicBezTo>
                  <a:cubicBezTo>
                    <a:pt x="7943" y="54480"/>
                    <a:pt x="8022" y="54060"/>
                    <a:pt x="8079" y="53685"/>
                  </a:cubicBezTo>
                  <a:cubicBezTo>
                    <a:pt x="8193" y="52969"/>
                    <a:pt x="8284" y="52401"/>
                    <a:pt x="9034" y="51572"/>
                  </a:cubicBezTo>
                  <a:cubicBezTo>
                    <a:pt x="9226" y="51356"/>
                    <a:pt x="9443" y="51129"/>
                    <a:pt x="9635" y="50913"/>
                  </a:cubicBezTo>
                  <a:cubicBezTo>
                    <a:pt x="10340" y="50163"/>
                    <a:pt x="10999" y="49447"/>
                    <a:pt x="11476" y="48663"/>
                  </a:cubicBezTo>
                  <a:cubicBezTo>
                    <a:pt x="11538" y="48568"/>
                    <a:pt x="11669" y="48531"/>
                    <a:pt x="11842" y="48531"/>
                  </a:cubicBezTo>
                  <a:cubicBezTo>
                    <a:pt x="12207" y="48531"/>
                    <a:pt x="12759" y="48698"/>
                    <a:pt x="13238" y="48845"/>
                  </a:cubicBezTo>
                  <a:cubicBezTo>
                    <a:pt x="13748" y="49004"/>
                    <a:pt x="14248" y="49152"/>
                    <a:pt x="14612" y="49152"/>
                  </a:cubicBezTo>
                  <a:cubicBezTo>
                    <a:pt x="15362" y="49152"/>
                    <a:pt x="16339" y="48640"/>
                    <a:pt x="17270" y="48140"/>
                  </a:cubicBezTo>
                  <a:cubicBezTo>
                    <a:pt x="17884" y="47811"/>
                    <a:pt x="18464" y="47504"/>
                    <a:pt x="18941" y="47368"/>
                  </a:cubicBezTo>
                  <a:cubicBezTo>
                    <a:pt x="19473" y="47212"/>
                    <a:pt x="19912" y="47164"/>
                    <a:pt x="20330" y="47164"/>
                  </a:cubicBezTo>
                  <a:cubicBezTo>
                    <a:pt x="20645" y="47164"/>
                    <a:pt x="20948" y="47191"/>
                    <a:pt x="21270" y="47221"/>
                  </a:cubicBezTo>
                  <a:cubicBezTo>
                    <a:pt x="21622" y="47254"/>
                    <a:pt x="21997" y="47289"/>
                    <a:pt x="22429" y="47289"/>
                  </a:cubicBezTo>
                  <a:cubicBezTo>
                    <a:pt x="22781" y="47289"/>
                    <a:pt x="25246" y="47027"/>
                    <a:pt x="25655" y="46732"/>
                  </a:cubicBezTo>
                  <a:cubicBezTo>
                    <a:pt x="25823" y="46609"/>
                    <a:pt x="25977" y="46562"/>
                    <a:pt x="26131" y="46562"/>
                  </a:cubicBezTo>
                  <a:cubicBezTo>
                    <a:pt x="26332" y="46562"/>
                    <a:pt x="26532" y="46641"/>
                    <a:pt x="26758" y="46732"/>
                  </a:cubicBezTo>
                  <a:cubicBezTo>
                    <a:pt x="26996" y="46818"/>
                    <a:pt x="27256" y="46926"/>
                    <a:pt x="27556" y="46926"/>
                  </a:cubicBezTo>
                  <a:cubicBezTo>
                    <a:pt x="27570" y="46926"/>
                    <a:pt x="27584" y="46926"/>
                    <a:pt x="27598" y="46925"/>
                  </a:cubicBezTo>
                  <a:lnTo>
                    <a:pt x="27598" y="46925"/>
                  </a:lnTo>
                  <a:cubicBezTo>
                    <a:pt x="27564" y="47175"/>
                    <a:pt x="27485" y="47471"/>
                    <a:pt x="27405" y="47777"/>
                  </a:cubicBezTo>
                  <a:cubicBezTo>
                    <a:pt x="27178" y="48675"/>
                    <a:pt x="26894" y="49811"/>
                    <a:pt x="27382" y="50561"/>
                  </a:cubicBezTo>
                  <a:cubicBezTo>
                    <a:pt x="27928" y="51390"/>
                    <a:pt x="28655" y="51402"/>
                    <a:pt x="29359" y="51412"/>
                  </a:cubicBezTo>
                  <a:cubicBezTo>
                    <a:pt x="29700" y="51412"/>
                    <a:pt x="30041" y="51424"/>
                    <a:pt x="30382" y="51515"/>
                  </a:cubicBezTo>
                  <a:cubicBezTo>
                    <a:pt x="31109" y="51720"/>
                    <a:pt x="31677" y="52208"/>
                    <a:pt x="32268" y="52730"/>
                  </a:cubicBezTo>
                  <a:cubicBezTo>
                    <a:pt x="32711" y="53117"/>
                    <a:pt x="33177" y="53526"/>
                    <a:pt x="33722" y="53788"/>
                  </a:cubicBezTo>
                  <a:cubicBezTo>
                    <a:pt x="34246" y="54045"/>
                    <a:pt x="34613" y="54166"/>
                    <a:pt x="34894" y="54166"/>
                  </a:cubicBezTo>
                  <a:cubicBezTo>
                    <a:pt x="34985" y="54166"/>
                    <a:pt x="35067" y="54153"/>
                    <a:pt x="35143" y="54128"/>
                  </a:cubicBezTo>
                  <a:cubicBezTo>
                    <a:pt x="35438" y="54026"/>
                    <a:pt x="35562" y="53765"/>
                    <a:pt x="35711" y="53469"/>
                  </a:cubicBezTo>
                  <a:cubicBezTo>
                    <a:pt x="35790" y="53288"/>
                    <a:pt x="35892" y="53094"/>
                    <a:pt x="36029" y="52901"/>
                  </a:cubicBezTo>
                  <a:cubicBezTo>
                    <a:pt x="36051" y="52879"/>
                    <a:pt x="36062" y="52844"/>
                    <a:pt x="36062" y="52810"/>
                  </a:cubicBezTo>
                  <a:cubicBezTo>
                    <a:pt x="36062" y="52492"/>
                    <a:pt x="36199" y="52220"/>
                    <a:pt x="36471" y="51992"/>
                  </a:cubicBezTo>
                  <a:cubicBezTo>
                    <a:pt x="36875" y="51676"/>
                    <a:pt x="37497" y="51536"/>
                    <a:pt x="38042" y="51536"/>
                  </a:cubicBezTo>
                  <a:cubicBezTo>
                    <a:pt x="38201" y="51536"/>
                    <a:pt x="38355" y="51548"/>
                    <a:pt x="38494" y="51572"/>
                  </a:cubicBezTo>
                  <a:cubicBezTo>
                    <a:pt x="38539" y="51981"/>
                    <a:pt x="38835" y="52288"/>
                    <a:pt x="39357" y="52503"/>
                  </a:cubicBezTo>
                  <a:cubicBezTo>
                    <a:pt x="39823" y="52708"/>
                    <a:pt x="40414" y="52799"/>
                    <a:pt x="40891" y="52879"/>
                  </a:cubicBezTo>
                  <a:cubicBezTo>
                    <a:pt x="41187" y="52935"/>
                    <a:pt x="41448" y="52980"/>
                    <a:pt x="41619" y="53026"/>
                  </a:cubicBezTo>
                  <a:cubicBezTo>
                    <a:pt x="42417" y="53294"/>
                    <a:pt x="43095" y="53377"/>
                    <a:pt x="43730" y="53377"/>
                  </a:cubicBezTo>
                  <a:cubicBezTo>
                    <a:pt x="44253" y="53377"/>
                    <a:pt x="44746" y="53321"/>
                    <a:pt x="45254" y="53265"/>
                  </a:cubicBezTo>
                  <a:cubicBezTo>
                    <a:pt x="45811" y="53197"/>
                    <a:pt x="46390" y="53129"/>
                    <a:pt x="47060" y="53129"/>
                  </a:cubicBezTo>
                  <a:cubicBezTo>
                    <a:pt x="47310" y="53129"/>
                    <a:pt x="48504" y="53321"/>
                    <a:pt x="49208" y="53435"/>
                  </a:cubicBezTo>
                  <a:cubicBezTo>
                    <a:pt x="49401" y="53469"/>
                    <a:pt x="49572" y="53492"/>
                    <a:pt x="49685" y="53515"/>
                  </a:cubicBezTo>
                  <a:cubicBezTo>
                    <a:pt x="49753" y="53526"/>
                    <a:pt x="49799" y="53526"/>
                    <a:pt x="49832" y="53538"/>
                  </a:cubicBezTo>
                  <a:cubicBezTo>
                    <a:pt x="49849" y="53541"/>
                    <a:pt x="49866" y="53543"/>
                    <a:pt x="49884" y="53543"/>
                  </a:cubicBezTo>
                  <a:cubicBezTo>
                    <a:pt x="49928" y="53543"/>
                    <a:pt x="49974" y="53529"/>
                    <a:pt x="50014" y="53480"/>
                  </a:cubicBezTo>
                  <a:cubicBezTo>
                    <a:pt x="50037" y="53447"/>
                    <a:pt x="50049" y="53401"/>
                    <a:pt x="50037" y="53356"/>
                  </a:cubicBezTo>
                  <a:cubicBezTo>
                    <a:pt x="49742" y="52311"/>
                    <a:pt x="50696" y="50844"/>
                    <a:pt x="51321" y="49879"/>
                  </a:cubicBezTo>
                  <a:lnTo>
                    <a:pt x="51344" y="49845"/>
                  </a:lnTo>
                  <a:cubicBezTo>
                    <a:pt x="51650" y="49379"/>
                    <a:pt x="51605" y="48788"/>
                    <a:pt x="51559" y="48209"/>
                  </a:cubicBezTo>
                  <a:cubicBezTo>
                    <a:pt x="51537" y="47789"/>
                    <a:pt x="51503" y="47380"/>
                    <a:pt x="51617" y="47050"/>
                  </a:cubicBezTo>
                  <a:cubicBezTo>
                    <a:pt x="51628" y="46993"/>
                    <a:pt x="51617" y="46936"/>
                    <a:pt x="51582" y="46902"/>
                  </a:cubicBezTo>
                  <a:cubicBezTo>
                    <a:pt x="51549" y="46878"/>
                    <a:pt x="51511" y="46859"/>
                    <a:pt x="51471" y="46859"/>
                  </a:cubicBezTo>
                  <a:cubicBezTo>
                    <a:pt x="51455" y="46859"/>
                    <a:pt x="51439" y="46862"/>
                    <a:pt x="51423" y="46868"/>
                  </a:cubicBezTo>
                  <a:cubicBezTo>
                    <a:pt x="51014" y="47027"/>
                    <a:pt x="50708" y="47118"/>
                    <a:pt x="50412" y="47198"/>
                  </a:cubicBezTo>
                  <a:cubicBezTo>
                    <a:pt x="50049" y="47300"/>
                    <a:pt x="49685" y="47402"/>
                    <a:pt x="49163" y="47630"/>
                  </a:cubicBezTo>
                  <a:cubicBezTo>
                    <a:pt x="48973" y="47709"/>
                    <a:pt x="48813" y="47742"/>
                    <a:pt x="48671" y="47742"/>
                  </a:cubicBezTo>
                  <a:cubicBezTo>
                    <a:pt x="48345" y="47742"/>
                    <a:pt x="48117" y="47566"/>
                    <a:pt x="47856" y="47368"/>
                  </a:cubicBezTo>
                  <a:cubicBezTo>
                    <a:pt x="47572" y="47141"/>
                    <a:pt x="47242" y="46891"/>
                    <a:pt x="46754" y="46891"/>
                  </a:cubicBezTo>
                  <a:cubicBezTo>
                    <a:pt x="46345" y="46891"/>
                    <a:pt x="46106" y="47163"/>
                    <a:pt x="45924" y="47380"/>
                  </a:cubicBezTo>
                  <a:cubicBezTo>
                    <a:pt x="45782" y="47549"/>
                    <a:pt x="45676" y="47674"/>
                    <a:pt x="45513" y="47674"/>
                  </a:cubicBezTo>
                  <a:cubicBezTo>
                    <a:pt x="45405" y="47674"/>
                    <a:pt x="45271" y="47618"/>
                    <a:pt x="45083" y="47481"/>
                  </a:cubicBezTo>
                  <a:cubicBezTo>
                    <a:pt x="44657" y="47164"/>
                    <a:pt x="44283" y="47026"/>
                    <a:pt x="43870" y="47026"/>
                  </a:cubicBezTo>
                  <a:cubicBezTo>
                    <a:pt x="43854" y="47026"/>
                    <a:pt x="43839" y="47027"/>
                    <a:pt x="43823" y="47027"/>
                  </a:cubicBezTo>
                  <a:cubicBezTo>
                    <a:pt x="43811" y="46902"/>
                    <a:pt x="43709" y="46618"/>
                    <a:pt x="42982" y="45982"/>
                  </a:cubicBezTo>
                  <a:cubicBezTo>
                    <a:pt x="42652" y="45698"/>
                    <a:pt x="42288" y="45425"/>
                    <a:pt x="42061" y="45277"/>
                  </a:cubicBezTo>
                  <a:cubicBezTo>
                    <a:pt x="42732" y="44527"/>
                    <a:pt x="42459" y="44118"/>
                    <a:pt x="42278" y="43846"/>
                  </a:cubicBezTo>
                  <a:cubicBezTo>
                    <a:pt x="42152" y="43664"/>
                    <a:pt x="42129" y="43618"/>
                    <a:pt x="42209" y="43528"/>
                  </a:cubicBezTo>
                  <a:cubicBezTo>
                    <a:pt x="42573" y="43096"/>
                    <a:pt x="43164" y="43062"/>
                    <a:pt x="43788" y="43028"/>
                  </a:cubicBezTo>
                  <a:cubicBezTo>
                    <a:pt x="44243" y="43005"/>
                    <a:pt x="44709" y="42971"/>
                    <a:pt x="45083" y="42790"/>
                  </a:cubicBezTo>
                  <a:cubicBezTo>
                    <a:pt x="45129" y="42767"/>
                    <a:pt x="45152" y="42732"/>
                    <a:pt x="45163" y="42687"/>
                  </a:cubicBezTo>
                  <a:cubicBezTo>
                    <a:pt x="45174" y="42641"/>
                    <a:pt x="45163" y="42596"/>
                    <a:pt x="45129" y="42562"/>
                  </a:cubicBezTo>
                  <a:cubicBezTo>
                    <a:pt x="45083" y="42505"/>
                    <a:pt x="45050" y="42460"/>
                    <a:pt x="45004" y="42403"/>
                  </a:cubicBezTo>
                  <a:cubicBezTo>
                    <a:pt x="45242" y="42369"/>
                    <a:pt x="45663" y="42267"/>
                    <a:pt x="46424" y="42051"/>
                  </a:cubicBezTo>
                  <a:cubicBezTo>
                    <a:pt x="47049" y="41881"/>
                    <a:pt x="47981" y="41596"/>
                    <a:pt x="48095" y="41517"/>
                  </a:cubicBezTo>
                  <a:cubicBezTo>
                    <a:pt x="48447" y="41300"/>
                    <a:pt x="48780" y="41222"/>
                    <a:pt x="49105" y="41222"/>
                  </a:cubicBezTo>
                  <a:cubicBezTo>
                    <a:pt x="49513" y="41222"/>
                    <a:pt x="49910" y="41345"/>
                    <a:pt x="50321" y="41472"/>
                  </a:cubicBezTo>
                  <a:cubicBezTo>
                    <a:pt x="50696" y="41596"/>
                    <a:pt x="51094" y="41722"/>
                    <a:pt x="51514" y="41744"/>
                  </a:cubicBezTo>
                  <a:cubicBezTo>
                    <a:pt x="51549" y="41972"/>
                    <a:pt x="51673" y="42153"/>
                    <a:pt x="51867" y="42290"/>
                  </a:cubicBezTo>
                  <a:cubicBezTo>
                    <a:pt x="52107" y="42450"/>
                    <a:pt x="52475" y="42530"/>
                    <a:pt x="52964" y="42530"/>
                  </a:cubicBezTo>
                  <a:cubicBezTo>
                    <a:pt x="53445" y="42530"/>
                    <a:pt x="54043" y="42453"/>
                    <a:pt x="54752" y="42301"/>
                  </a:cubicBezTo>
                  <a:cubicBezTo>
                    <a:pt x="55866" y="42051"/>
                    <a:pt x="56866" y="41710"/>
                    <a:pt x="57048" y="41631"/>
                  </a:cubicBezTo>
                  <a:cubicBezTo>
                    <a:pt x="57058" y="41631"/>
                    <a:pt x="57058" y="41619"/>
                    <a:pt x="57070" y="41619"/>
                  </a:cubicBezTo>
                  <a:cubicBezTo>
                    <a:pt x="57172" y="41551"/>
                    <a:pt x="57229" y="41449"/>
                    <a:pt x="57229" y="41335"/>
                  </a:cubicBezTo>
                  <a:cubicBezTo>
                    <a:pt x="57229" y="40790"/>
                    <a:pt x="55980" y="39892"/>
                    <a:pt x="54082" y="38574"/>
                  </a:cubicBezTo>
                  <a:cubicBezTo>
                    <a:pt x="53594" y="38233"/>
                    <a:pt x="53127" y="37915"/>
                    <a:pt x="52786" y="37654"/>
                  </a:cubicBezTo>
                  <a:cubicBezTo>
                    <a:pt x="52537" y="37472"/>
                    <a:pt x="52389" y="37347"/>
                    <a:pt x="52298" y="37268"/>
                  </a:cubicBezTo>
                  <a:cubicBezTo>
                    <a:pt x="53309" y="36950"/>
                    <a:pt x="53298" y="36450"/>
                    <a:pt x="53298" y="36006"/>
                  </a:cubicBezTo>
                  <a:cubicBezTo>
                    <a:pt x="53298" y="35665"/>
                    <a:pt x="53298" y="35370"/>
                    <a:pt x="53764" y="35097"/>
                  </a:cubicBezTo>
                  <a:cubicBezTo>
                    <a:pt x="53821" y="35064"/>
                    <a:pt x="53854" y="34984"/>
                    <a:pt x="53821" y="34916"/>
                  </a:cubicBezTo>
                  <a:cubicBezTo>
                    <a:pt x="53794" y="34862"/>
                    <a:pt x="53738" y="34829"/>
                    <a:pt x="53683" y="34829"/>
                  </a:cubicBezTo>
                  <a:cubicBezTo>
                    <a:pt x="53668" y="34829"/>
                    <a:pt x="53653" y="34832"/>
                    <a:pt x="53639" y="34836"/>
                  </a:cubicBezTo>
                  <a:cubicBezTo>
                    <a:pt x="53264" y="34984"/>
                    <a:pt x="52435" y="35314"/>
                    <a:pt x="51696" y="35688"/>
                  </a:cubicBezTo>
                  <a:cubicBezTo>
                    <a:pt x="51299" y="35893"/>
                    <a:pt x="50980" y="36086"/>
                    <a:pt x="50764" y="36245"/>
                  </a:cubicBezTo>
                  <a:cubicBezTo>
                    <a:pt x="50571" y="36393"/>
                    <a:pt x="50321" y="36620"/>
                    <a:pt x="50367" y="36859"/>
                  </a:cubicBezTo>
                  <a:cubicBezTo>
                    <a:pt x="50412" y="37120"/>
                    <a:pt x="50764" y="37256"/>
                    <a:pt x="51514" y="37291"/>
                  </a:cubicBezTo>
                  <a:cubicBezTo>
                    <a:pt x="51071" y="37779"/>
                    <a:pt x="50662" y="38029"/>
                    <a:pt x="50253" y="38051"/>
                  </a:cubicBezTo>
                  <a:cubicBezTo>
                    <a:pt x="50235" y="38052"/>
                    <a:pt x="50217" y="38053"/>
                    <a:pt x="50198" y="38053"/>
                  </a:cubicBezTo>
                  <a:cubicBezTo>
                    <a:pt x="49540" y="38053"/>
                    <a:pt x="48965" y="37456"/>
                    <a:pt x="48401" y="36870"/>
                  </a:cubicBezTo>
                  <a:cubicBezTo>
                    <a:pt x="47845" y="36291"/>
                    <a:pt x="47322" y="35745"/>
                    <a:pt x="46697" y="35745"/>
                  </a:cubicBezTo>
                  <a:lnTo>
                    <a:pt x="46686" y="35745"/>
                  </a:lnTo>
                  <a:cubicBezTo>
                    <a:pt x="46345" y="35745"/>
                    <a:pt x="46015" y="35915"/>
                    <a:pt x="45697" y="36268"/>
                  </a:cubicBezTo>
                  <a:cubicBezTo>
                    <a:pt x="45606" y="36370"/>
                    <a:pt x="45515" y="36461"/>
                    <a:pt x="45424" y="36552"/>
                  </a:cubicBezTo>
                  <a:cubicBezTo>
                    <a:pt x="44823" y="37188"/>
                    <a:pt x="44197" y="37836"/>
                    <a:pt x="44197" y="38960"/>
                  </a:cubicBezTo>
                  <a:cubicBezTo>
                    <a:pt x="44197" y="39222"/>
                    <a:pt x="44004" y="39427"/>
                    <a:pt x="43788" y="39665"/>
                  </a:cubicBezTo>
                  <a:cubicBezTo>
                    <a:pt x="43538" y="39937"/>
                    <a:pt x="43243" y="40245"/>
                    <a:pt x="43243" y="40687"/>
                  </a:cubicBezTo>
                  <a:cubicBezTo>
                    <a:pt x="43243" y="41222"/>
                    <a:pt x="43618" y="41528"/>
                    <a:pt x="43947" y="41790"/>
                  </a:cubicBezTo>
                  <a:cubicBezTo>
                    <a:pt x="44084" y="41903"/>
                    <a:pt x="44220" y="42005"/>
                    <a:pt x="44323" y="42131"/>
                  </a:cubicBezTo>
                  <a:cubicBezTo>
                    <a:pt x="43910" y="42483"/>
                    <a:pt x="43439" y="42586"/>
                    <a:pt x="42949" y="42586"/>
                  </a:cubicBezTo>
                  <a:cubicBezTo>
                    <a:pt x="42602" y="42586"/>
                    <a:pt x="42244" y="42534"/>
                    <a:pt x="41891" y="42482"/>
                  </a:cubicBezTo>
                  <a:cubicBezTo>
                    <a:pt x="41557" y="42432"/>
                    <a:pt x="41241" y="42386"/>
                    <a:pt x="40947" y="42386"/>
                  </a:cubicBezTo>
                  <a:cubicBezTo>
                    <a:pt x="40781" y="42386"/>
                    <a:pt x="40622" y="42400"/>
                    <a:pt x="40471" y="42437"/>
                  </a:cubicBezTo>
                  <a:cubicBezTo>
                    <a:pt x="40028" y="42551"/>
                    <a:pt x="39743" y="42869"/>
                    <a:pt x="39584" y="43380"/>
                  </a:cubicBezTo>
                  <a:cubicBezTo>
                    <a:pt x="39437" y="43358"/>
                    <a:pt x="39255" y="43289"/>
                    <a:pt x="39085" y="43232"/>
                  </a:cubicBezTo>
                  <a:cubicBezTo>
                    <a:pt x="38873" y="43164"/>
                    <a:pt x="38699" y="43104"/>
                    <a:pt x="38568" y="43104"/>
                  </a:cubicBezTo>
                  <a:cubicBezTo>
                    <a:pt x="38482" y="43104"/>
                    <a:pt x="38415" y="43130"/>
                    <a:pt x="38369" y="43199"/>
                  </a:cubicBezTo>
                  <a:cubicBezTo>
                    <a:pt x="38266" y="43346"/>
                    <a:pt x="38369" y="43550"/>
                    <a:pt x="38801" y="44050"/>
                  </a:cubicBezTo>
                  <a:cubicBezTo>
                    <a:pt x="38948" y="44232"/>
                    <a:pt x="39119" y="44482"/>
                    <a:pt x="39289" y="44744"/>
                  </a:cubicBezTo>
                  <a:cubicBezTo>
                    <a:pt x="39505" y="45073"/>
                    <a:pt x="39743" y="45448"/>
                    <a:pt x="40028" y="45777"/>
                  </a:cubicBezTo>
                  <a:cubicBezTo>
                    <a:pt x="39916" y="45822"/>
                    <a:pt x="39806" y="45844"/>
                    <a:pt x="39695" y="45844"/>
                  </a:cubicBezTo>
                  <a:cubicBezTo>
                    <a:pt x="39412" y="45844"/>
                    <a:pt x="39129" y="45697"/>
                    <a:pt x="38835" y="45403"/>
                  </a:cubicBezTo>
                  <a:cubicBezTo>
                    <a:pt x="38813" y="45380"/>
                    <a:pt x="38777" y="45368"/>
                    <a:pt x="38739" y="45368"/>
                  </a:cubicBezTo>
                  <a:cubicBezTo>
                    <a:pt x="38718" y="45368"/>
                    <a:pt x="38696" y="45372"/>
                    <a:pt x="38675" y="45380"/>
                  </a:cubicBezTo>
                  <a:cubicBezTo>
                    <a:pt x="38619" y="45403"/>
                    <a:pt x="38585" y="45471"/>
                    <a:pt x="38596" y="45527"/>
                  </a:cubicBezTo>
                  <a:cubicBezTo>
                    <a:pt x="38607" y="45595"/>
                    <a:pt x="38607" y="45744"/>
                    <a:pt x="38619" y="45925"/>
                  </a:cubicBezTo>
                  <a:cubicBezTo>
                    <a:pt x="38642" y="46482"/>
                    <a:pt x="38675" y="46812"/>
                    <a:pt x="38721" y="47016"/>
                  </a:cubicBezTo>
                  <a:cubicBezTo>
                    <a:pt x="38324" y="47016"/>
                    <a:pt x="38039" y="46902"/>
                    <a:pt x="37892" y="46675"/>
                  </a:cubicBezTo>
                  <a:cubicBezTo>
                    <a:pt x="37721" y="46413"/>
                    <a:pt x="37767" y="46004"/>
                    <a:pt x="38017" y="45584"/>
                  </a:cubicBezTo>
                  <a:cubicBezTo>
                    <a:pt x="38039" y="45539"/>
                    <a:pt x="38039" y="45482"/>
                    <a:pt x="38006" y="45425"/>
                  </a:cubicBezTo>
                  <a:cubicBezTo>
                    <a:pt x="37987" y="45388"/>
                    <a:pt x="37944" y="45365"/>
                    <a:pt x="37897" y="45365"/>
                  </a:cubicBezTo>
                  <a:cubicBezTo>
                    <a:pt x="37888" y="45365"/>
                    <a:pt x="37879" y="45366"/>
                    <a:pt x="37869" y="45368"/>
                  </a:cubicBezTo>
                  <a:cubicBezTo>
                    <a:pt x="37820" y="45374"/>
                    <a:pt x="37772" y="45377"/>
                    <a:pt x="37725" y="45377"/>
                  </a:cubicBezTo>
                  <a:cubicBezTo>
                    <a:pt x="37301" y="45377"/>
                    <a:pt x="36948" y="45144"/>
                    <a:pt x="36630" y="44653"/>
                  </a:cubicBezTo>
                  <a:cubicBezTo>
                    <a:pt x="36301" y="44153"/>
                    <a:pt x="36051" y="43437"/>
                    <a:pt x="35801" y="42755"/>
                  </a:cubicBezTo>
                  <a:cubicBezTo>
                    <a:pt x="35403" y="41619"/>
                    <a:pt x="35017" y="40551"/>
                    <a:pt x="34279" y="40187"/>
                  </a:cubicBezTo>
                  <a:cubicBezTo>
                    <a:pt x="34097" y="40096"/>
                    <a:pt x="33893" y="39995"/>
                    <a:pt x="33676" y="39904"/>
                  </a:cubicBezTo>
                  <a:cubicBezTo>
                    <a:pt x="32825" y="39517"/>
                    <a:pt x="31745" y="39028"/>
                    <a:pt x="31404" y="38200"/>
                  </a:cubicBezTo>
                  <a:cubicBezTo>
                    <a:pt x="31189" y="37700"/>
                    <a:pt x="31109" y="37551"/>
                    <a:pt x="30972" y="37518"/>
                  </a:cubicBezTo>
                  <a:cubicBezTo>
                    <a:pt x="30950" y="37510"/>
                    <a:pt x="30929" y="37507"/>
                    <a:pt x="30909" y="37507"/>
                  </a:cubicBezTo>
                  <a:cubicBezTo>
                    <a:pt x="30837" y="37507"/>
                    <a:pt x="30778" y="37548"/>
                    <a:pt x="30734" y="37574"/>
                  </a:cubicBezTo>
                  <a:cubicBezTo>
                    <a:pt x="30688" y="37603"/>
                    <a:pt x="30636" y="37638"/>
                    <a:pt x="30549" y="37638"/>
                  </a:cubicBezTo>
                  <a:cubicBezTo>
                    <a:pt x="30465" y="37638"/>
                    <a:pt x="30350" y="37606"/>
                    <a:pt x="30177" y="37506"/>
                  </a:cubicBezTo>
                  <a:cubicBezTo>
                    <a:pt x="30154" y="37483"/>
                    <a:pt x="30132" y="37483"/>
                    <a:pt x="30109" y="37483"/>
                  </a:cubicBezTo>
                  <a:cubicBezTo>
                    <a:pt x="29984" y="37483"/>
                    <a:pt x="29950" y="37438"/>
                    <a:pt x="29916" y="37097"/>
                  </a:cubicBezTo>
                  <a:cubicBezTo>
                    <a:pt x="29904" y="36915"/>
                    <a:pt x="29882" y="36733"/>
                    <a:pt x="29768" y="36609"/>
                  </a:cubicBezTo>
                  <a:cubicBezTo>
                    <a:pt x="29741" y="36581"/>
                    <a:pt x="29701" y="36566"/>
                    <a:pt x="29661" y="36566"/>
                  </a:cubicBezTo>
                  <a:cubicBezTo>
                    <a:pt x="29635" y="36566"/>
                    <a:pt x="29609" y="36573"/>
                    <a:pt x="29586" y="36586"/>
                  </a:cubicBezTo>
                  <a:cubicBezTo>
                    <a:pt x="29450" y="36677"/>
                    <a:pt x="28235" y="37472"/>
                    <a:pt x="28326" y="38279"/>
                  </a:cubicBezTo>
                  <a:cubicBezTo>
                    <a:pt x="28371" y="38642"/>
                    <a:pt x="28677" y="38927"/>
                    <a:pt x="29245" y="39119"/>
                  </a:cubicBezTo>
                  <a:cubicBezTo>
                    <a:pt x="29927" y="39347"/>
                    <a:pt x="30109" y="39767"/>
                    <a:pt x="30313" y="40222"/>
                  </a:cubicBezTo>
                  <a:cubicBezTo>
                    <a:pt x="30552" y="40778"/>
                    <a:pt x="30802" y="41358"/>
                    <a:pt x="32040" y="41403"/>
                  </a:cubicBezTo>
                  <a:cubicBezTo>
                    <a:pt x="32120" y="42017"/>
                    <a:pt x="32722" y="42255"/>
                    <a:pt x="33245" y="42471"/>
                  </a:cubicBezTo>
                  <a:cubicBezTo>
                    <a:pt x="33847" y="42721"/>
                    <a:pt x="34234" y="42914"/>
                    <a:pt x="34256" y="43346"/>
                  </a:cubicBezTo>
                  <a:cubicBezTo>
                    <a:pt x="34143" y="43300"/>
                    <a:pt x="34029" y="43232"/>
                    <a:pt x="33915" y="43153"/>
                  </a:cubicBezTo>
                  <a:cubicBezTo>
                    <a:pt x="33709" y="43018"/>
                    <a:pt x="33486" y="42874"/>
                    <a:pt x="33219" y="42874"/>
                  </a:cubicBezTo>
                  <a:cubicBezTo>
                    <a:pt x="33060" y="42874"/>
                    <a:pt x="32884" y="42926"/>
                    <a:pt x="32688" y="43062"/>
                  </a:cubicBezTo>
                  <a:cubicBezTo>
                    <a:pt x="32507" y="43187"/>
                    <a:pt x="32416" y="43312"/>
                    <a:pt x="32393" y="43471"/>
                  </a:cubicBezTo>
                  <a:cubicBezTo>
                    <a:pt x="32370" y="43721"/>
                    <a:pt x="32563" y="43937"/>
                    <a:pt x="32745" y="44130"/>
                  </a:cubicBezTo>
                  <a:cubicBezTo>
                    <a:pt x="32858" y="44267"/>
                    <a:pt x="32984" y="44391"/>
                    <a:pt x="33017" y="44505"/>
                  </a:cubicBezTo>
                  <a:cubicBezTo>
                    <a:pt x="32995" y="44517"/>
                    <a:pt x="32984" y="44539"/>
                    <a:pt x="32961" y="44550"/>
                  </a:cubicBezTo>
                  <a:cubicBezTo>
                    <a:pt x="32848" y="44676"/>
                    <a:pt x="32643" y="44903"/>
                    <a:pt x="32416" y="45107"/>
                  </a:cubicBezTo>
                  <a:cubicBezTo>
                    <a:pt x="32472" y="44641"/>
                    <a:pt x="32075" y="43994"/>
                    <a:pt x="31722" y="43528"/>
                  </a:cubicBezTo>
                  <a:cubicBezTo>
                    <a:pt x="31325" y="42994"/>
                    <a:pt x="30825" y="42494"/>
                    <a:pt x="30609" y="42403"/>
                  </a:cubicBezTo>
                  <a:cubicBezTo>
                    <a:pt x="28973" y="41699"/>
                    <a:pt x="27826" y="40710"/>
                    <a:pt x="27087" y="39381"/>
                  </a:cubicBezTo>
                  <a:cubicBezTo>
                    <a:pt x="26746" y="38756"/>
                    <a:pt x="26382" y="38415"/>
                    <a:pt x="25985" y="38324"/>
                  </a:cubicBezTo>
                  <a:cubicBezTo>
                    <a:pt x="25909" y="38307"/>
                    <a:pt x="25834" y="38300"/>
                    <a:pt x="25760" y="38300"/>
                  </a:cubicBezTo>
                  <a:cubicBezTo>
                    <a:pt x="25274" y="38300"/>
                    <a:pt x="24809" y="38627"/>
                    <a:pt x="24326" y="38972"/>
                  </a:cubicBezTo>
                  <a:cubicBezTo>
                    <a:pt x="23815" y="39347"/>
                    <a:pt x="23281" y="39722"/>
                    <a:pt x="22701" y="39722"/>
                  </a:cubicBezTo>
                  <a:cubicBezTo>
                    <a:pt x="22565" y="39722"/>
                    <a:pt x="22304" y="39665"/>
                    <a:pt x="22031" y="39597"/>
                  </a:cubicBezTo>
                  <a:cubicBezTo>
                    <a:pt x="21598" y="39495"/>
                    <a:pt x="21100" y="39374"/>
                    <a:pt x="20668" y="39374"/>
                  </a:cubicBezTo>
                  <a:cubicBezTo>
                    <a:pt x="20374" y="39374"/>
                    <a:pt x="20111" y="39430"/>
                    <a:pt x="19918" y="39586"/>
                  </a:cubicBezTo>
                  <a:cubicBezTo>
                    <a:pt x="19714" y="39745"/>
                    <a:pt x="19611" y="39983"/>
                    <a:pt x="19600" y="40290"/>
                  </a:cubicBezTo>
                  <a:cubicBezTo>
                    <a:pt x="19497" y="40437"/>
                    <a:pt x="19565" y="40608"/>
                    <a:pt x="19623" y="40767"/>
                  </a:cubicBezTo>
                  <a:cubicBezTo>
                    <a:pt x="19714" y="41028"/>
                    <a:pt x="19793" y="41267"/>
                    <a:pt x="19486" y="41528"/>
                  </a:cubicBezTo>
                  <a:cubicBezTo>
                    <a:pt x="19406" y="41608"/>
                    <a:pt x="19156" y="41732"/>
                    <a:pt x="18873" y="41881"/>
                  </a:cubicBezTo>
                  <a:cubicBezTo>
                    <a:pt x="17941" y="42369"/>
                    <a:pt x="16532" y="43119"/>
                    <a:pt x="16384" y="43994"/>
                  </a:cubicBezTo>
                  <a:cubicBezTo>
                    <a:pt x="16328" y="44300"/>
                    <a:pt x="16430" y="44585"/>
                    <a:pt x="16680" y="44846"/>
                  </a:cubicBezTo>
                  <a:cubicBezTo>
                    <a:pt x="16714" y="44880"/>
                    <a:pt x="16748" y="44936"/>
                    <a:pt x="16725" y="45050"/>
                  </a:cubicBezTo>
                  <a:cubicBezTo>
                    <a:pt x="16601" y="45664"/>
                    <a:pt x="15044" y="46800"/>
                    <a:pt x="14498" y="47050"/>
                  </a:cubicBezTo>
                  <a:cubicBezTo>
                    <a:pt x="14364" y="47012"/>
                    <a:pt x="14223" y="46996"/>
                    <a:pt x="14080" y="46996"/>
                  </a:cubicBezTo>
                  <a:cubicBezTo>
                    <a:pt x="13399" y="46996"/>
                    <a:pt x="12648" y="47367"/>
                    <a:pt x="12112" y="47630"/>
                  </a:cubicBezTo>
                  <a:lnTo>
                    <a:pt x="12056" y="47652"/>
                  </a:lnTo>
                  <a:cubicBezTo>
                    <a:pt x="11857" y="47751"/>
                    <a:pt x="11699" y="47799"/>
                    <a:pt x="11576" y="47799"/>
                  </a:cubicBezTo>
                  <a:cubicBezTo>
                    <a:pt x="11516" y="47799"/>
                    <a:pt x="11464" y="47788"/>
                    <a:pt x="11420" y="47766"/>
                  </a:cubicBezTo>
                  <a:cubicBezTo>
                    <a:pt x="11294" y="47709"/>
                    <a:pt x="11215" y="47550"/>
                    <a:pt x="11102" y="47368"/>
                  </a:cubicBezTo>
                  <a:cubicBezTo>
                    <a:pt x="10999" y="47186"/>
                    <a:pt x="10885" y="46982"/>
                    <a:pt x="10693" y="46789"/>
                  </a:cubicBezTo>
                  <a:cubicBezTo>
                    <a:pt x="10443" y="46544"/>
                    <a:pt x="10176" y="46468"/>
                    <a:pt x="9920" y="46468"/>
                  </a:cubicBezTo>
                  <a:cubicBezTo>
                    <a:pt x="9664" y="46468"/>
                    <a:pt x="9420" y="46544"/>
                    <a:pt x="9216" y="46607"/>
                  </a:cubicBezTo>
                  <a:cubicBezTo>
                    <a:pt x="9055" y="46655"/>
                    <a:pt x="8906" y="46703"/>
                    <a:pt x="8800" y="46703"/>
                  </a:cubicBezTo>
                  <a:cubicBezTo>
                    <a:pt x="8756" y="46703"/>
                    <a:pt x="8720" y="46695"/>
                    <a:pt x="8693" y="46675"/>
                  </a:cubicBezTo>
                  <a:cubicBezTo>
                    <a:pt x="8625" y="46630"/>
                    <a:pt x="8534" y="46459"/>
                    <a:pt x="8534" y="45982"/>
                  </a:cubicBezTo>
                  <a:cubicBezTo>
                    <a:pt x="8534" y="45505"/>
                    <a:pt x="8340" y="45335"/>
                    <a:pt x="8181" y="45186"/>
                  </a:cubicBezTo>
                  <a:cubicBezTo>
                    <a:pt x="8068" y="45085"/>
                    <a:pt x="7999" y="45027"/>
                    <a:pt x="7999" y="44823"/>
                  </a:cubicBezTo>
                  <a:cubicBezTo>
                    <a:pt x="7999" y="44448"/>
                    <a:pt x="8159" y="43926"/>
                    <a:pt x="8307" y="43414"/>
                  </a:cubicBezTo>
                  <a:cubicBezTo>
                    <a:pt x="8431" y="43028"/>
                    <a:pt x="8545" y="42653"/>
                    <a:pt x="8590" y="42335"/>
                  </a:cubicBezTo>
                  <a:cubicBezTo>
                    <a:pt x="8613" y="42221"/>
                    <a:pt x="8590" y="42005"/>
                    <a:pt x="8568" y="41710"/>
                  </a:cubicBezTo>
                  <a:cubicBezTo>
                    <a:pt x="8522" y="40994"/>
                    <a:pt x="8431" y="39677"/>
                    <a:pt x="8897" y="39369"/>
                  </a:cubicBezTo>
                  <a:cubicBezTo>
                    <a:pt x="8971" y="39319"/>
                    <a:pt x="9057" y="39294"/>
                    <a:pt x="9157" y="39294"/>
                  </a:cubicBezTo>
                  <a:cubicBezTo>
                    <a:pt x="9303" y="39294"/>
                    <a:pt x="9478" y="39348"/>
                    <a:pt x="9681" y="39449"/>
                  </a:cubicBezTo>
                  <a:cubicBezTo>
                    <a:pt x="10139" y="39678"/>
                    <a:pt x="11073" y="39716"/>
                    <a:pt x="11894" y="39716"/>
                  </a:cubicBezTo>
                  <a:cubicBezTo>
                    <a:pt x="12133" y="39716"/>
                    <a:pt x="12362" y="39713"/>
                    <a:pt x="12567" y="39710"/>
                  </a:cubicBezTo>
                  <a:lnTo>
                    <a:pt x="12942" y="39710"/>
                  </a:lnTo>
                  <a:cubicBezTo>
                    <a:pt x="13271" y="39710"/>
                    <a:pt x="13567" y="39733"/>
                    <a:pt x="13817" y="39756"/>
                  </a:cubicBezTo>
                  <a:cubicBezTo>
                    <a:pt x="14039" y="39778"/>
                    <a:pt x="14247" y="39798"/>
                    <a:pt x="14442" y="39798"/>
                  </a:cubicBezTo>
                  <a:cubicBezTo>
                    <a:pt x="14636" y="39798"/>
                    <a:pt x="14817" y="39779"/>
                    <a:pt x="14987" y="39722"/>
                  </a:cubicBezTo>
                  <a:cubicBezTo>
                    <a:pt x="15362" y="39597"/>
                    <a:pt x="15657" y="39313"/>
                    <a:pt x="15907" y="38813"/>
                  </a:cubicBezTo>
                  <a:cubicBezTo>
                    <a:pt x="16202" y="38245"/>
                    <a:pt x="16305" y="37642"/>
                    <a:pt x="16192" y="37109"/>
                  </a:cubicBezTo>
                  <a:cubicBezTo>
                    <a:pt x="16078" y="36609"/>
                    <a:pt x="15805" y="36154"/>
                    <a:pt x="15396" y="35802"/>
                  </a:cubicBezTo>
                  <a:cubicBezTo>
                    <a:pt x="15248" y="35677"/>
                    <a:pt x="15203" y="35484"/>
                    <a:pt x="15157" y="35291"/>
                  </a:cubicBezTo>
                  <a:cubicBezTo>
                    <a:pt x="15101" y="35006"/>
                    <a:pt x="15033" y="34655"/>
                    <a:pt x="14578" y="34564"/>
                  </a:cubicBezTo>
                  <a:cubicBezTo>
                    <a:pt x="14396" y="34507"/>
                    <a:pt x="14215" y="34461"/>
                    <a:pt x="14033" y="34416"/>
                  </a:cubicBezTo>
                  <a:cubicBezTo>
                    <a:pt x="13612" y="34314"/>
                    <a:pt x="13180" y="34211"/>
                    <a:pt x="12829" y="33973"/>
                  </a:cubicBezTo>
                  <a:cubicBezTo>
                    <a:pt x="12533" y="33769"/>
                    <a:pt x="12544" y="33689"/>
                    <a:pt x="12544" y="33678"/>
                  </a:cubicBezTo>
                  <a:cubicBezTo>
                    <a:pt x="12544" y="33678"/>
                    <a:pt x="12612" y="33507"/>
                    <a:pt x="13544" y="33439"/>
                  </a:cubicBezTo>
                  <a:cubicBezTo>
                    <a:pt x="13822" y="33416"/>
                    <a:pt x="14115" y="33410"/>
                    <a:pt x="14371" y="33410"/>
                  </a:cubicBezTo>
                  <a:cubicBezTo>
                    <a:pt x="14626" y="33410"/>
                    <a:pt x="14845" y="33416"/>
                    <a:pt x="14975" y="33416"/>
                  </a:cubicBezTo>
                  <a:lnTo>
                    <a:pt x="15157" y="33416"/>
                  </a:lnTo>
                  <a:cubicBezTo>
                    <a:pt x="15328" y="33370"/>
                    <a:pt x="15453" y="33269"/>
                    <a:pt x="15533" y="33120"/>
                  </a:cubicBezTo>
                  <a:cubicBezTo>
                    <a:pt x="15657" y="32870"/>
                    <a:pt x="15612" y="32530"/>
                    <a:pt x="15533" y="32246"/>
                  </a:cubicBezTo>
                  <a:lnTo>
                    <a:pt x="15533" y="32246"/>
                  </a:lnTo>
                  <a:cubicBezTo>
                    <a:pt x="15831" y="32360"/>
                    <a:pt x="16139" y="32417"/>
                    <a:pt x="16443" y="32417"/>
                  </a:cubicBezTo>
                  <a:cubicBezTo>
                    <a:pt x="16776" y="32417"/>
                    <a:pt x="17104" y="32348"/>
                    <a:pt x="17407" y="32212"/>
                  </a:cubicBezTo>
                  <a:cubicBezTo>
                    <a:pt x="18088" y="31905"/>
                    <a:pt x="18611" y="31280"/>
                    <a:pt x="18838" y="30496"/>
                  </a:cubicBezTo>
                  <a:cubicBezTo>
                    <a:pt x="19475" y="30474"/>
                    <a:pt x="19941" y="30326"/>
                    <a:pt x="20327" y="30007"/>
                  </a:cubicBezTo>
                  <a:cubicBezTo>
                    <a:pt x="20679" y="29712"/>
                    <a:pt x="20895" y="29326"/>
                    <a:pt x="21122" y="28917"/>
                  </a:cubicBezTo>
                  <a:cubicBezTo>
                    <a:pt x="21350" y="28497"/>
                    <a:pt x="21588" y="28065"/>
                    <a:pt x="21986" y="27712"/>
                  </a:cubicBezTo>
                  <a:cubicBezTo>
                    <a:pt x="22145" y="27565"/>
                    <a:pt x="22815" y="27406"/>
                    <a:pt x="23406" y="27258"/>
                  </a:cubicBezTo>
                  <a:cubicBezTo>
                    <a:pt x="23917" y="27133"/>
                    <a:pt x="24440" y="26997"/>
                    <a:pt x="24849" y="26849"/>
                  </a:cubicBezTo>
                  <a:cubicBezTo>
                    <a:pt x="25213" y="26713"/>
                    <a:pt x="25632" y="26520"/>
                    <a:pt x="25632" y="26213"/>
                  </a:cubicBezTo>
                  <a:cubicBezTo>
                    <a:pt x="25632" y="25667"/>
                    <a:pt x="25383" y="25179"/>
                    <a:pt x="25155" y="24702"/>
                  </a:cubicBezTo>
                  <a:cubicBezTo>
                    <a:pt x="24928" y="24248"/>
                    <a:pt x="24713" y="23816"/>
                    <a:pt x="24713" y="23350"/>
                  </a:cubicBezTo>
                  <a:cubicBezTo>
                    <a:pt x="24713" y="22452"/>
                    <a:pt x="25326" y="22145"/>
                    <a:pt x="26042" y="21782"/>
                  </a:cubicBezTo>
                  <a:cubicBezTo>
                    <a:pt x="26201" y="21703"/>
                    <a:pt x="26382" y="21612"/>
                    <a:pt x="26541" y="21509"/>
                  </a:cubicBezTo>
                  <a:lnTo>
                    <a:pt x="26541" y="21509"/>
                  </a:lnTo>
                  <a:cubicBezTo>
                    <a:pt x="26496" y="22077"/>
                    <a:pt x="26746" y="22498"/>
                    <a:pt x="26917" y="22771"/>
                  </a:cubicBezTo>
                  <a:cubicBezTo>
                    <a:pt x="26973" y="22861"/>
                    <a:pt x="27041" y="22975"/>
                    <a:pt x="27041" y="23021"/>
                  </a:cubicBezTo>
                  <a:cubicBezTo>
                    <a:pt x="27041" y="23248"/>
                    <a:pt x="26826" y="23418"/>
                    <a:pt x="26587" y="23622"/>
                  </a:cubicBezTo>
                  <a:cubicBezTo>
                    <a:pt x="26269" y="23884"/>
                    <a:pt x="25882" y="24202"/>
                    <a:pt x="25882" y="24747"/>
                  </a:cubicBezTo>
                  <a:cubicBezTo>
                    <a:pt x="25882" y="25281"/>
                    <a:pt x="26031" y="25667"/>
                    <a:pt x="26314" y="25895"/>
                  </a:cubicBezTo>
                  <a:cubicBezTo>
                    <a:pt x="26548" y="26080"/>
                    <a:pt x="26850" y="26146"/>
                    <a:pt x="27184" y="26146"/>
                  </a:cubicBezTo>
                  <a:cubicBezTo>
                    <a:pt x="27630" y="26146"/>
                    <a:pt x="28131" y="26028"/>
                    <a:pt x="28598" y="25917"/>
                  </a:cubicBezTo>
                  <a:cubicBezTo>
                    <a:pt x="28985" y="25826"/>
                    <a:pt x="29359" y="25735"/>
                    <a:pt x="29632" y="25735"/>
                  </a:cubicBezTo>
                  <a:cubicBezTo>
                    <a:pt x="29609" y="25997"/>
                    <a:pt x="29666" y="26202"/>
                    <a:pt x="29814" y="26315"/>
                  </a:cubicBezTo>
                  <a:cubicBezTo>
                    <a:pt x="29927" y="26406"/>
                    <a:pt x="30063" y="26440"/>
                    <a:pt x="30245" y="26440"/>
                  </a:cubicBezTo>
                  <a:cubicBezTo>
                    <a:pt x="30712" y="26440"/>
                    <a:pt x="31404" y="26156"/>
                    <a:pt x="32166" y="25838"/>
                  </a:cubicBezTo>
                  <a:cubicBezTo>
                    <a:pt x="32819" y="25562"/>
                    <a:pt x="33599" y="25234"/>
                    <a:pt x="34041" y="25234"/>
                  </a:cubicBezTo>
                  <a:cubicBezTo>
                    <a:pt x="34144" y="25234"/>
                    <a:pt x="34229" y="25252"/>
                    <a:pt x="34290" y="25293"/>
                  </a:cubicBezTo>
                  <a:cubicBezTo>
                    <a:pt x="34324" y="25316"/>
                    <a:pt x="34415" y="25372"/>
                    <a:pt x="34415" y="25599"/>
                  </a:cubicBezTo>
                  <a:cubicBezTo>
                    <a:pt x="34415" y="25679"/>
                    <a:pt x="34472" y="25735"/>
                    <a:pt x="34552" y="25735"/>
                  </a:cubicBezTo>
                  <a:cubicBezTo>
                    <a:pt x="35312" y="25735"/>
                    <a:pt x="35870" y="25486"/>
                    <a:pt x="36256" y="24952"/>
                  </a:cubicBezTo>
                  <a:cubicBezTo>
                    <a:pt x="36597" y="24498"/>
                    <a:pt x="36767" y="23895"/>
                    <a:pt x="36960" y="23259"/>
                  </a:cubicBezTo>
                  <a:cubicBezTo>
                    <a:pt x="37074" y="22850"/>
                    <a:pt x="37199" y="22441"/>
                    <a:pt x="37369" y="22054"/>
                  </a:cubicBezTo>
                  <a:cubicBezTo>
                    <a:pt x="37619" y="21475"/>
                    <a:pt x="37847" y="21168"/>
                    <a:pt x="38039" y="21123"/>
                  </a:cubicBezTo>
                  <a:cubicBezTo>
                    <a:pt x="38060" y="21117"/>
                    <a:pt x="38082" y="21114"/>
                    <a:pt x="38103" y="21114"/>
                  </a:cubicBezTo>
                  <a:cubicBezTo>
                    <a:pt x="38256" y="21114"/>
                    <a:pt x="38417" y="21247"/>
                    <a:pt x="38596" y="21395"/>
                  </a:cubicBezTo>
                  <a:cubicBezTo>
                    <a:pt x="38851" y="21591"/>
                    <a:pt x="39149" y="21830"/>
                    <a:pt x="39530" y="21830"/>
                  </a:cubicBezTo>
                  <a:cubicBezTo>
                    <a:pt x="39659" y="21830"/>
                    <a:pt x="39798" y="21803"/>
                    <a:pt x="39948" y="21736"/>
                  </a:cubicBezTo>
                  <a:cubicBezTo>
                    <a:pt x="40232" y="21612"/>
                    <a:pt x="40392" y="21441"/>
                    <a:pt x="40448" y="21248"/>
                  </a:cubicBezTo>
                  <a:cubicBezTo>
                    <a:pt x="40528" y="20895"/>
                    <a:pt x="40243" y="20532"/>
                    <a:pt x="39948" y="20157"/>
                  </a:cubicBezTo>
                  <a:cubicBezTo>
                    <a:pt x="39675" y="19805"/>
                    <a:pt x="39392" y="19453"/>
                    <a:pt x="39471" y="19158"/>
                  </a:cubicBezTo>
                  <a:cubicBezTo>
                    <a:pt x="39516" y="18976"/>
                    <a:pt x="39721" y="18805"/>
                    <a:pt x="40084" y="18669"/>
                  </a:cubicBezTo>
                  <a:cubicBezTo>
                    <a:pt x="40581" y="18460"/>
                    <a:pt x="41055" y="18416"/>
                    <a:pt x="41535" y="18416"/>
                  </a:cubicBezTo>
                  <a:cubicBezTo>
                    <a:pt x="41735" y="18416"/>
                    <a:pt x="41937" y="18424"/>
                    <a:pt x="42141" y="18430"/>
                  </a:cubicBezTo>
                  <a:cubicBezTo>
                    <a:pt x="42335" y="18438"/>
                    <a:pt x="42530" y="18446"/>
                    <a:pt x="42727" y="18446"/>
                  </a:cubicBezTo>
                  <a:cubicBezTo>
                    <a:pt x="43399" y="18446"/>
                    <a:pt x="44096" y="18357"/>
                    <a:pt x="44833" y="17873"/>
                  </a:cubicBezTo>
                  <a:cubicBezTo>
                    <a:pt x="44891" y="17828"/>
                    <a:pt x="44913" y="17749"/>
                    <a:pt x="44879" y="17692"/>
                  </a:cubicBezTo>
                  <a:cubicBezTo>
                    <a:pt x="44663" y="17226"/>
                    <a:pt x="44368" y="16805"/>
                    <a:pt x="44004" y="16454"/>
                  </a:cubicBezTo>
                  <a:cubicBezTo>
                    <a:pt x="43979" y="16428"/>
                    <a:pt x="43946" y="16415"/>
                    <a:pt x="43913" y="16415"/>
                  </a:cubicBezTo>
                  <a:cubicBezTo>
                    <a:pt x="43902" y="16415"/>
                    <a:pt x="43890" y="16416"/>
                    <a:pt x="43879" y="16419"/>
                  </a:cubicBezTo>
                  <a:cubicBezTo>
                    <a:pt x="43834" y="16431"/>
                    <a:pt x="43788" y="16454"/>
                    <a:pt x="43777" y="16499"/>
                  </a:cubicBezTo>
                  <a:cubicBezTo>
                    <a:pt x="43482" y="17078"/>
                    <a:pt x="42288" y="17192"/>
                    <a:pt x="41334" y="17282"/>
                  </a:cubicBezTo>
                  <a:cubicBezTo>
                    <a:pt x="40891" y="17317"/>
                    <a:pt x="40516" y="17362"/>
                    <a:pt x="40255" y="17431"/>
                  </a:cubicBezTo>
                  <a:cubicBezTo>
                    <a:pt x="40041" y="17493"/>
                    <a:pt x="39796" y="17524"/>
                    <a:pt x="39541" y="17524"/>
                  </a:cubicBezTo>
                  <a:cubicBezTo>
                    <a:pt x="38770" y="17524"/>
                    <a:pt x="37899" y="17239"/>
                    <a:pt x="37438" y="16658"/>
                  </a:cubicBezTo>
                  <a:cubicBezTo>
                    <a:pt x="37108" y="16237"/>
                    <a:pt x="37244" y="16067"/>
                    <a:pt x="37483" y="15760"/>
                  </a:cubicBezTo>
                  <a:cubicBezTo>
                    <a:pt x="37551" y="15669"/>
                    <a:pt x="37630" y="15567"/>
                    <a:pt x="37710" y="15442"/>
                  </a:cubicBezTo>
                  <a:cubicBezTo>
                    <a:pt x="37733" y="15408"/>
                    <a:pt x="37733" y="15363"/>
                    <a:pt x="37721" y="15328"/>
                  </a:cubicBezTo>
                  <a:cubicBezTo>
                    <a:pt x="37710" y="15283"/>
                    <a:pt x="37676" y="15249"/>
                    <a:pt x="37630" y="15237"/>
                  </a:cubicBezTo>
                  <a:cubicBezTo>
                    <a:pt x="37312" y="15113"/>
                    <a:pt x="37074" y="14454"/>
                    <a:pt x="37074" y="14079"/>
                  </a:cubicBezTo>
                  <a:cubicBezTo>
                    <a:pt x="37074" y="13624"/>
                    <a:pt x="37619" y="13238"/>
                    <a:pt x="38187" y="12841"/>
                  </a:cubicBezTo>
                  <a:cubicBezTo>
                    <a:pt x="38562" y="12568"/>
                    <a:pt x="38960" y="12295"/>
                    <a:pt x="39233" y="11954"/>
                  </a:cubicBezTo>
                  <a:cubicBezTo>
                    <a:pt x="39369" y="11806"/>
                    <a:pt x="39664" y="11602"/>
                    <a:pt x="39983" y="11397"/>
                  </a:cubicBezTo>
                  <a:cubicBezTo>
                    <a:pt x="40607" y="10977"/>
                    <a:pt x="41323" y="10500"/>
                    <a:pt x="41402" y="9966"/>
                  </a:cubicBezTo>
                  <a:cubicBezTo>
                    <a:pt x="41425" y="9761"/>
                    <a:pt x="41357" y="9568"/>
                    <a:pt x="41210" y="9387"/>
                  </a:cubicBezTo>
                  <a:cubicBezTo>
                    <a:pt x="40766" y="8887"/>
                    <a:pt x="39971" y="8796"/>
                    <a:pt x="39528" y="8796"/>
                  </a:cubicBezTo>
                  <a:cubicBezTo>
                    <a:pt x="39504" y="8795"/>
                    <a:pt x="39479" y="8795"/>
                    <a:pt x="39455" y="8795"/>
                  </a:cubicBezTo>
                  <a:cubicBezTo>
                    <a:pt x="38820" y="8795"/>
                    <a:pt x="38195" y="8942"/>
                    <a:pt x="37801" y="9182"/>
                  </a:cubicBezTo>
                  <a:cubicBezTo>
                    <a:pt x="37176" y="9557"/>
                    <a:pt x="37176" y="10091"/>
                    <a:pt x="37188" y="10556"/>
                  </a:cubicBezTo>
                  <a:cubicBezTo>
                    <a:pt x="37188" y="10897"/>
                    <a:pt x="37199" y="11215"/>
                    <a:pt x="36994" y="11500"/>
                  </a:cubicBezTo>
                  <a:cubicBezTo>
                    <a:pt x="36529" y="12136"/>
                    <a:pt x="35620" y="12568"/>
                    <a:pt x="34813" y="12942"/>
                  </a:cubicBezTo>
                  <a:cubicBezTo>
                    <a:pt x="34654" y="13022"/>
                    <a:pt x="34506" y="13091"/>
                    <a:pt x="34358" y="13159"/>
                  </a:cubicBezTo>
                  <a:cubicBezTo>
                    <a:pt x="33813" y="13431"/>
                    <a:pt x="33461" y="13919"/>
                    <a:pt x="33267" y="14295"/>
                  </a:cubicBezTo>
                  <a:cubicBezTo>
                    <a:pt x="33029" y="14760"/>
                    <a:pt x="32893" y="15306"/>
                    <a:pt x="32893" y="15783"/>
                  </a:cubicBezTo>
                  <a:cubicBezTo>
                    <a:pt x="32893" y="16567"/>
                    <a:pt x="33416" y="16851"/>
                    <a:pt x="33881" y="17101"/>
                  </a:cubicBezTo>
                  <a:cubicBezTo>
                    <a:pt x="34313" y="17328"/>
                    <a:pt x="34688" y="17532"/>
                    <a:pt x="34688" y="18090"/>
                  </a:cubicBezTo>
                  <a:cubicBezTo>
                    <a:pt x="34688" y="18669"/>
                    <a:pt x="34211" y="18930"/>
                    <a:pt x="33654" y="19226"/>
                  </a:cubicBezTo>
                  <a:cubicBezTo>
                    <a:pt x="33143" y="19498"/>
                    <a:pt x="32620" y="19782"/>
                    <a:pt x="32472" y="20350"/>
                  </a:cubicBezTo>
                  <a:cubicBezTo>
                    <a:pt x="32313" y="20986"/>
                    <a:pt x="32461" y="21327"/>
                    <a:pt x="32586" y="21600"/>
                  </a:cubicBezTo>
                  <a:cubicBezTo>
                    <a:pt x="32666" y="21771"/>
                    <a:pt x="32711" y="21895"/>
                    <a:pt x="32688" y="22043"/>
                  </a:cubicBezTo>
                  <a:cubicBezTo>
                    <a:pt x="32643" y="22225"/>
                    <a:pt x="32495" y="22452"/>
                    <a:pt x="32199" y="22748"/>
                  </a:cubicBezTo>
                  <a:cubicBezTo>
                    <a:pt x="31927" y="23009"/>
                    <a:pt x="31654" y="23089"/>
                    <a:pt x="31359" y="23168"/>
                  </a:cubicBezTo>
                  <a:cubicBezTo>
                    <a:pt x="30995" y="23270"/>
                    <a:pt x="30632" y="23372"/>
                    <a:pt x="30268" y="23804"/>
                  </a:cubicBezTo>
                  <a:cubicBezTo>
                    <a:pt x="29968" y="24154"/>
                    <a:pt x="29765" y="24240"/>
                    <a:pt x="29635" y="24240"/>
                  </a:cubicBezTo>
                  <a:cubicBezTo>
                    <a:pt x="29618" y="24240"/>
                    <a:pt x="29601" y="24238"/>
                    <a:pt x="29586" y="24236"/>
                  </a:cubicBezTo>
                  <a:cubicBezTo>
                    <a:pt x="29291" y="24168"/>
                    <a:pt x="29064" y="23577"/>
                    <a:pt x="28927" y="23122"/>
                  </a:cubicBezTo>
                  <a:cubicBezTo>
                    <a:pt x="28848" y="22872"/>
                    <a:pt x="28780" y="22612"/>
                    <a:pt x="28689" y="22339"/>
                  </a:cubicBezTo>
                  <a:cubicBezTo>
                    <a:pt x="28257" y="20873"/>
                    <a:pt x="27758" y="19214"/>
                    <a:pt x="26962" y="18078"/>
                  </a:cubicBezTo>
                  <a:cubicBezTo>
                    <a:pt x="26940" y="18032"/>
                    <a:pt x="26894" y="18010"/>
                    <a:pt x="26849" y="18010"/>
                  </a:cubicBezTo>
                  <a:cubicBezTo>
                    <a:pt x="26791" y="18010"/>
                    <a:pt x="26758" y="18032"/>
                    <a:pt x="26723" y="18078"/>
                  </a:cubicBezTo>
                  <a:cubicBezTo>
                    <a:pt x="25720" y="19517"/>
                    <a:pt x="24777" y="20230"/>
                    <a:pt x="23871" y="20230"/>
                  </a:cubicBezTo>
                  <a:cubicBezTo>
                    <a:pt x="23526" y="20230"/>
                    <a:pt x="23185" y="20126"/>
                    <a:pt x="22849" y="19918"/>
                  </a:cubicBezTo>
                  <a:cubicBezTo>
                    <a:pt x="22554" y="19737"/>
                    <a:pt x="22406" y="19589"/>
                    <a:pt x="22383" y="19464"/>
                  </a:cubicBezTo>
                  <a:cubicBezTo>
                    <a:pt x="22372" y="19339"/>
                    <a:pt x="22463" y="19180"/>
                    <a:pt x="22565" y="18987"/>
                  </a:cubicBezTo>
                  <a:cubicBezTo>
                    <a:pt x="22645" y="18862"/>
                    <a:pt x="22724" y="18726"/>
                    <a:pt x="22792" y="18555"/>
                  </a:cubicBezTo>
                  <a:cubicBezTo>
                    <a:pt x="22815" y="18510"/>
                    <a:pt x="22815" y="18464"/>
                    <a:pt x="22792" y="18430"/>
                  </a:cubicBezTo>
                  <a:cubicBezTo>
                    <a:pt x="22769" y="18385"/>
                    <a:pt x="22724" y="18362"/>
                    <a:pt x="22679" y="18350"/>
                  </a:cubicBezTo>
                  <a:cubicBezTo>
                    <a:pt x="22631" y="18348"/>
                    <a:pt x="22583" y="18347"/>
                    <a:pt x="22536" y="18347"/>
                  </a:cubicBezTo>
                  <a:cubicBezTo>
                    <a:pt x="22372" y="18347"/>
                    <a:pt x="22213" y="18363"/>
                    <a:pt x="22054" y="18408"/>
                  </a:cubicBezTo>
                  <a:cubicBezTo>
                    <a:pt x="22156" y="18214"/>
                    <a:pt x="22281" y="18044"/>
                    <a:pt x="22429" y="17885"/>
                  </a:cubicBezTo>
                  <a:cubicBezTo>
                    <a:pt x="22474" y="17828"/>
                    <a:pt x="22486" y="17760"/>
                    <a:pt x="22440" y="17703"/>
                  </a:cubicBezTo>
                  <a:cubicBezTo>
                    <a:pt x="22122" y="17282"/>
                    <a:pt x="21951" y="16805"/>
                    <a:pt x="21929" y="16272"/>
                  </a:cubicBezTo>
                  <a:cubicBezTo>
                    <a:pt x="21883" y="15863"/>
                    <a:pt x="21883" y="15624"/>
                    <a:pt x="21929" y="15476"/>
                  </a:cubicBezTo>
                  <a:cubicBezTo>
                    <a:pt x="21963" y="15363"/>
                    <a:pt x="22020" y="15317"/>
                    <a:pt x="22133" y="15215"/>
                  </a:cubicBezTo>
                  <a:cubicBezTo>
                    <a:pt x="22247" y="15113"/>
                    <a:pt x="22418" y="14965"/>
                    <a:pt x="22610" y="14669"/>
                  </a:cubicBezTo>
                  <a:cubicBezTo>
                    <a:pt x="22906" y="14260"/>
                    <a:pt x="23497" y="13738"/>
                    <a:pt x="24133" y="13329"/>
                  </a:cubicBezTo>
                  <a:cubicBezTo>
                    <a:pt x="24799" y="12912"/>
                    <a:pt x="25418" y="12687"/>
                    <a:pt x="25857" y="12687"/>
                  </a:cubicBezTo>
                  <a:cubicBezTo>
                    <a:pt x="25897" y="12687"/>
                    <a:pt x="25936" y="12689"/>
                    <a:pt x="25973" y="12692"/>
                  </a:cubicBezTo>
                  <a:cubicBezTo>
                    <a:pt x="25980" y="12693"/>
                    <a:pt x="25987" y="12694"/>
                    <a:pt x="25994" y="12694"/>
                  </a:cubicBezTo>
                  <a:cubicBezTo>
                    <a:pt x="26065" y="12694"/>
                    <a:pt x="26122" y="12641"/>
                    <a:pt x="26132" y="12579"/>
                  </a:cubicBezTo>
                  <a:cubicBezTo>
                    <a:pt x="26155" y="12511"/>
                    <a:pt x="26110" y="12432"/>
                    <a:pt x="26042" y="12409"/>
                  </a:cubicBezTo>
                  <a:cubicBezTo>
                    <a:pt x="25917" y="12374"/>
                    <a:pt x="25803" y="12341"/>
                    <a:pt x="25678" y="12306"/>
                  </a:cubicBezTo>
                  <a:cubicBezTo>
                    <a:pt x="26405" y="12023"/>
                    <a:pt x="27076" y="11511"/>
                    <a:pt x="27678" y="10784"/>
                  </a:cubicBezTo>
                  <a:cubicBezTo>
                    <a:pt x="28223" y="10137"/>
                    <a:pt x="28712" y="9307"/>
                    <a:pt x="29177" y="8251"/>
                  </a:cubicBezTo>
                  <a:cubicBezTo>
                    <a:pt x="29530" y="7478"/>
                    <a:pt x="30189" y="7012"/>
                    <a:pt x="30882" y="6524"/>
                  </a:cubicBezTo>
                  <a:cubicBezTo>
                    <a:pt x="31689" y="5956"/>
                    <a:pt x="32518" y="5365"/>
                    <a:pt x="32790" y="4285"/>
                  </a:cubicBezTo>
                  <a:cubicBezTo>
                    <a:pt x="32916" y="4262"/>
                    <a:pt x="33017" y="4171"/>
                    <a:pt x="33143" y="4058"/>
                  </a:cubicBezTo>
                  <a:cubicBezTo>
                    <a:pt x="33290" y="3944"/>
                    <a:pt x="33484" y="3774"/>
                    <a:pt x="33813" y="3603"/>
                  </a:cubicBezTo>
                  <a:cubicBezTo>
                    <a:pt x="33858" y="3581"/>
                    <a:pt x="33893" y="3524"/>
                    <a:pt x="33881" y="3479"/>
                  </a:cubicBezTo>
                  <a:cubicBezTo>
                    <a:pt x="33881" y="3421"/>
                    <a:pt x="33847" y="3365"/>
                    <a:pt x="33802" y="3342"/>
                  </a:cubicBezTo>
                  <a:cubicBezTo>
                    <a:pt x="33699" y="3308"/>
                    <a:pt x="33597" y="3274"/>
                    <a:pt x="33495" y="3262"/>
                  </a:cubicBezTo>
                  <a:cubicBezTo>
                    <a:pt x="33654" y="3115"/>
                    <a:pt x="33813" y="3103"/>
                    <a:pt x="34017" y="3103"/>
                  </a:cubicBezTo>
                  <a:cubicBezTo>
                    <a:pt x="34222" y="3092"/>
                    <a:pt x="34449" y="3081"/>
                    <a:pt x="34722" y="2922"/>
                  </a:cubicBezTo>
                  <a:cubicBezTo>
                    <a:pt x="34767" y="2899"/>
                    <a:pt x="34790" y="2865"/>
                    <a:pt x="34802" y="2820"/>
                  </a:cubicBezTo>
                  <a:cubicBezTo>
                    <a:pt x="34802" y="2774"/>
                    <a:pt x="34790" y="2729"/>
                    <a:pt x="34756" y="2694"/>
                  </a:cubicBezTo>
                  <a:lnTo>
                    <a:pt x="34620" y="2558"/>
                  </a:lnTo>
                  <a:cubicBezTo>
                    <a:pt x="34961" y="2388"/>
                    <a:pt x="35324" y="2285"/>
                    <a:pt x="35711" y="2263"/>
                  </a:cubicBezTo>
                  <a:lnTo>
                    <a:pt x="35711" y="2524"/>
                  </a:lnTo>
                  <a:cubicBezTo>
                    <a:pt x="35711" y="2570"/>
                    <a:pt x="35722" y="2603"/>
                    <a:pt x="35756" y="2638"/>
                  </a:cubicBezTo>
                  <a:cubicBezTo>
                    <a:pt x="35781" y="2655"/>
                    <a:pt x="35812" y="2665"/>
                    <a:pt x="35844" y="2665"/>
                  </a:cubicBezTo>
                  <a:cubicBezTo>
                    <a:pt x="35856" y="2665"/>
                    <a:pt x="35868" y="2664"/>
                    <a:pt x="35881" y="2661"/>
                  </a:cubicBezTo>
                  <a:cubicBezTo>
                    <a:pt x="36199" y="2593"/>
                    <a:pt x="36358" y="2365"/>
                    <a:pt x="36506" y="2172"/>
                  </a:cubicBezTo>
                  <a:cubicBezTo>
                    <a:pt x="36642" y="1990"/>
                    <a:pt x="36756" y="1831"/>
                    <a:pt x="36960" y="1774"/>
                  </a:cubicBezTo>
                  <a:lnTo>
                    <a:pt x="36960" y="2183"/>
                  </a:lnTo>
                  <a:cubicBezTo>
                    <a:pt x="36960" y="2252"/>
                    <a:pt x="37006" y="2308"/>
                    <a:pt x="37074" y="2331"/>
                  </a:cubicBezTo>
                  <a:cubicBezTo>
                    <a:pt x="37081" y="2332"/>
                    <a:pt x="37089" y="2333"/>
                    <a:pt x="37097" y="2333"/>
                  </a:cubicBezTo>
                  <a:cubicBezTo>
                    <a:pt x="37148" y="2333"/>
                    <a:pt x="37203" y="2301"/>
                    <a:pt x="37233" y="2252"/>
                  </a:cubicBezTo>
                  <a:cubicBezTo>
                    <a:pt x="37471" y="1820"/>
                    <a:pt x="37767" y="1729"/>
                    <a:pt x="38153" y="1615"/>
                  </a:cubicBezTo>
                  <a:cubicBezTo>
                    <a:pt x="38369" y="1547"/>
                    <a:pt x="38585" y="1490"/>
                    <a:pt x="38812" y="1365"/>
                  </a:cubicBezTo>
                  <a:cubicBezTo>
                    <a:pt x="38857" y="1331"/>
                    <a:pt x="38892" y="1263"/>
                    <a:pt x="38880" y="1206"/>
                  </a:cubicBezTo>
                  <a:cubicBezTo>
                    <a:pt x="38869" y="1149"/>
                    <a:pt x="38812" y="1104"/>
                    <a:pt x="38755" y="1093"/>
                  </a:cubicBezTo>
                  <a:cubicBezTo>
                    <a:pt x="38562" y="1070"/>
                    <a:pt x="38437" y="979"/>
                    <a:pt x="38380" y="820"/>
                  </a:cubicBezTo>
                  <a:lnTo>
                    <a:pt x="38380" y="808"/>
                  </a:lnTo>
                  <a:cubicBezTo>
                    <a:pt x="38415" y="786"/>
                    <a:pt x="38516" y="717"/>
                    <a:pt x="38915" y="717"/>
                  </a:cubicBezTo>
                  <a:cubicBezTo>
                    <a:pt x="38967" y="715"/>
                    <a:pt x="39022" y="715"/>
                    <a:pt x="39080" y="715"/>
                  </a:cubicBezTo>
                  <a:cubicBezTo>
                    <a:pt x="39332" y="715"/>
                    <a:pt x="39625" y="731"/>
                    <a:pt x="39903" y="740"/>
                  </a:cubicBezTo>
                  <a:cubicBezTo>
                    <a:pt x="40242" y="763"/>
                    <a:pt x="40529" y="780"/>
                    <a:pt x="40766" y="780"/>
                  </a:cubicBezTo>
                  <a:cubicBezTo>
                    <a:pt x="40894" y="780"/>
                    <a:pt x="41008" y="775"/>
                    <a:pt x="41107" y="763"/>
                  </a:cubicBezTo>
                  <a:lnTo>
                    <a:pt x="41107" y="763"/>
                  </a:lnTo>
                  <a:cubicBezTo>
                    <a:pt x="40971" y="990"/>
                    <a:pt x="40811" y="1206"/>
                    <a:pt x="40630" y="1411"/>
                  </a:cubicBezTo>
                  <a:cubicBezTo>
                    <a:pt x="40596" y="1456"/>
                    <a:pt x="40584" y="1513"/>
                    <a:pt x="40607" y="1558"/>
                  </a:cubicBezTo>
                  <a:cubicBezTo>
                    <a:pt x="40630" y="1604"/>
                    <a:pt x="40675" y="1649"/>
                    <a:pt x="40732" y="1649"/>
                  </a:cubicBezTo>
                  <a:lnTo>
                    <a:pt x="40823" y="1649"/>
                  </a:lnTo>
                  <a:cubicBezTo>
                    <a:pt x="41266" y="1649"/>
                    <a:pt x="41550" y="1331"/>
                    <a:pt x="41800" y="1047"/>
                  </a:cubicBezTo>
                  <a:cubicBezTo>
                    <a:pt x="41925" y="911"/>
                    <a:pt x="42028" y="786"/>
                    <a:pt x="42152" y="684"/>
                  </a:cubicBezTo>
                  <a:cubicBezTo>
                    <a:pt x="42311" y="945"/>
                    <a:pt x="42437" y="1047"/>
                    <a:pt x="42584" y="1070"/>
                  </a:cubicBezTo>
                  <a:cubicBezTo>
                    <a:pt x="42603" y="1073"/>
                    <a:pt x="42621" y="1075"/>
                    <a:pt x="42639" y="1075"/>
                  </a:cubicBezTo>
                  <a:cubicBezTo>
                    <a:pt x="42806" y="1075"/>
                    <a:pt x="42943" y="939"/>
                    <a:pt x="43118" y="775"/>
                  </a:cubicBezTo>
                  <a:cubicBezTo>
                    <a:pt x="43220" y="672"/>
                    <a:pt x="43334" y="558"/>
                    <a:pt x="43482" y="445"/>
                  </a:cubicBezTo>
                  <a:close/>
                  <a:moveTo>
                    <a:pt x="43663" y="0"/>
                  </a:moveTo>
                  <a:cubicBezTo>
                    <a:pt x="43637" y="0"/>
                    <a:pt x="43610" y="9"/>
                    <a:pt x="43584" y="25"/>
                  </a:cubicBezTo>
                  <a:cubicBezTo>
                    <a:pt x="43288" y="217"/>
                    <a:pt x="43073" y="411"/>
                    <a:pt x="42925" y="570"/>
                  </a:cubicBezTo>
                  <a:cubicBezTo>
                    <a:pt x="42806" y="678"/>
                    <a:pt x="42687" y="786"/>
                    <a:pt x="42636" y="786"/>
                  </a:cubicBezTo>
                  <a:cubicBezTo>
                    <a:pt x="42634" y="786"/>
                    <a:pt x="42631" y="786"/>
                    <a:pt x="42629" y="786"/>
                  </a:cubicBezTo>
                  <a:cubicBezTo>
                    <a:pt x="42596" y="786"/>
                    <a:pt x="42505" y="729"/>
                    <a:pt x="42323" y="411"/>
                  </a:cubicBezTo>
                  <a:cubicBezTo>
                    <a:pt x="42299" y="364"/>
                    <a:pt x="42248" y="338"/>
                    <a:pt x="42196" y="338"/>
                  </a:cubicBezTo>
                  <a:cubicBezTo>
                    <a:pt x="42173" y="338"/>
                    <a:pt x="42150" y="343"/>
                    <a:pt x="42129" y="354"/>
                  </a:cubicBezTo>
                  <a:cubicBezTo>
                    <a:pt x="41914" y="479"/>
                    <a:pt x="41755" y="672"/>
                    <a:pt x="41584" y="854"/>
                  </a:cubicBezTo>
                  <a:cubicBezTo>
                    <a:pt x="41425" y="1047"/>
                    <a:pt x="41266" y="1217"/>
                    <a:pt x="41084" y="1308"/>
                  </a:cubicBezTo>
                  <a:cubicBezTo>
                    <a:pt x="41255" y="1081"/>
                    <a:pt x="41402" y="843"/>
                    <a:pt x="41539" y="593"/>
                  </a:cubicBezTo>
                  <a:cubicBezTo>
                    <a:pt x="41561" y="536"/>
                    <a:pt x="41550" y="457"/>
                    <a:pt x="41493" y="411"/>
                  </a:cubicBezTo>
                  <a:cubicBezTo>
                    <a:pt x="41472" y="390"/>
                    <a:pt x="41443" y="381"/>
                    <a:pt x="41413" y="381"/>
                  </a:cubicBezTo>
                  <a:cubicBezTo>
                    <a:pt x="41379" y="381"/>
                    <a:pt x="41342" y="393"/>
                    <a:pt x="41311" y="411"/>
                  </a:cubicBezTo>
                  <a:cubicBezTo>
                    <a:pt x="41243" y="473"/>
                    <a:pt x="41027" y="493"/>
                    <a:pt x="40762" y="493"/>
                  </a:cubicBezTo>
                  <a:cubicBezTo>
                    <a:pt x="40496" y="493"/>
                    <a:pt x="40181" y="473"/>
                    <a:pt x="39914" y="457"/>
                  </a:cubicBezTo>
                  <a:cubicBezTo>
                    <a:pt x="39581" y="436"/>
                    <a:pt x="39292" y="421"/>
                    <a:pt x="39048" y="421"/>
                  </a:cubicBezTo>
                  <a:cubicBezTo>
                    <a:pt x="38620" y="421"/>
                    <a:pt x="38332" y="466"/>
                    <a:pt x="38187" y="604"/>
                  </a:cubicBezTo>
                  <a:cubicBezTo>
                    <a:pt x="38119" y="661"/>
                    <a:pt x="38085" y="740"/>
                    <a:pt x="38085" y="820"/>
                  </a:cubicBezTo>
                  <a:cubicBezTo>
                    <a:pt x="38085" y="843"/>
                    <a:pt x="38085" y="854"/>
                    <a:pt x="38097" y="866"/>
                  </a:cubicBezTo>
                  <a:cubicBezTo>
                    <a:pt x="38142" y="1036"/>
                    <a:pt x="38233" y="1161"/>
                    <a:pt x="38357" y="1252"/>
                  </a:cubicBezTo>
                  <a:cubicBezTo>
                    <a:pt x="38266" y="1285"/>
                    <a:pt x="38165" y="1308"/>
                    <a:pt x="38074" y="1343"/>
                  </a:cubicBezTo>
                  <a:cubicBezTo>
                    <a:pt x="37789" y="1422"/>
                    <a:pt x="37494" y="1513"/>
                    <a:pt x="37244" y="1752"/>
                  </a:cubicBezTo>
                  <a:lnTo>
                    <a:pt x="37244" y="1615"/>
                  </a:lnTo>
                  <a:cubicBezTo>
                    <a:pt x="37244" y="1570"/>
                    <a:pt x="37233" y="1535"/>
                    <a:pt x="37210" y="1502"/>
                  </a:cubicBezTo>
                  <a:cubicBezTo>
                    <a:pt x="37176" y="1479"/>
                    <a:pt x="37142" y="1467"/>
                    <a:pt x="37097" y="1467"/>
                  </a:cubicBezTo>
                  <a:cubicBezTo>
                    <a:pt x="36653" y="1490"/>
                    <a:pt x="36460" y="1763"/>
                    <a:pt x="36279" y="2002"/>
                  </a:cubicBezTo>
                  <a:cubicBezTo>
                    <a:pt x="36188" y="2126"/>
                    <a:pt x="36108" y="2229"/>
                    <a:pt x="35994" y="2308"/>
                  </a:cubicBezTo>
                  <a:lnTo>
                    <a:pt x="35994" y="2115"/>
                  </a:lnTo>
                  <a:cubicBezTo>
                    <a:pt x="35994" y="2081"/>
                    <a:pt x="35971" y="2047"/>
                    <a:pt x="35949" y="2013"/>
                  </a:cubicBezTo>
                  <a:cubicBezTo>
                    <a:pt x="35926" y="1990"/>
                    <a:pt x="35881" y="1979"/>
                    <a:pt x="35847" y="1979"/>
                  </a:cubicBezTo>
                  <a:cubicBezTo>
                    <a:pt x="35302" y="1979"/>
                    <a:pt x="34790" y="2126"/>
                    <a:pt x="34313" y="2399"/>
                  </a:cubicBezTo>
                  <a:cubicBezTo>
                    <a:pt x="34279" y="2422"/>
                    <a:pt x="34256" y="2456"/>
                    <a:pt x="34245" y="2502"/>
                  </a:cubicBezTo>
                  <a:cubicBezTo>
                    <a:pt x="34245" y="2547"/>
                    <a:pt x="34256" y="2593"/>
                    <a:pt x="34290" y="2626"/>
                  </a:cubicBezTo>
                  <a:cubicBezTo>
                    <a:pt x="34324" y="2672"/>
                    <a:pt x="34370" y="2706"/>
                    <a:pt x="34415" y="2752"/>
                  </a:cubicBezTo>
                  <a:cubicBezTo>
                    <a:pt x="34267" y="2797"/>
                    <a:pt x="34143" y="2808"/>
                    <a:pt x="33995" y="2808"/>
                  </a:cubicBezTo>
                  <a:cubicBezTo>
                    <a:pt x="33699" y="2831"/>
                    <a:pt x="33393" y="2842"/>
                    <a:pt x="33075" y="3331"/>
                  </a:cubicBezTo>
                  <a:cubicBezTo>
                    <a:pt x="33052" y="3376"/>
                    <a:pt x="33052" y="3444"/>
                    <a:pt x="33075" y="3490"/>
                  </a:cubicBezTo>
                  <a:cubicBezTo>
                    <a:pt x="33103" y="3527"/>
                    <a:pt x="33147" y="3550"/>
                    <a:pt x="33194" y="3550"/>
                  </a:cubicBezTo>
                  <a:cubicBezTo>
                    <a:pt x="33203" y="3550"/>
                    <a:pt x="33213" y="3549"/>
                    <a:pt x="33222" y="3547"/>
                  </a:cubicBezTo>
                  <a:cubicBezTo>
                    <a:pt x="33267" y="3547"/>
                    <a:pt x="33313" y="3535"/>
                    <a:pt x="33347" y="3535"/>
                  </a:cubicBezTo>
                  <a:cubicBezTo>
                    <a:pt x="33177" y="3649"/>
                    <a:pt x="33052" y="3762"/>
                    <a:pt x="32961" y="3842"/>
                  </a:cubicBezTo>
                  <a:cubicBezTo>
                    <a:pt x="32858" y="3933"/>
                    <a:pt x="32779" y="4001"/>
                    <a:pt x="32734" y="4001"/>
                  </a:cubicBezTo>
                  <a:cubicBezTo>
                    <a:pt x="32631" y="3990"/>
                    <a:pt x="32359" y="3683"/>
                    <a:pt x="32018" y="3285"/>
                  </a:cubicBezTo>
                  <a:cubicBezTo>
                    <a:pt x="31984" y="3251"/>
                    <a:pt x="31949" y="3240"/>
                    <a:pt x="31916" y="3229"/>
                  </a:cubicBezTo>
                  <a:cubicBezTo>
                    <a:pt x="31870" y="3229"/>
                    <a:pt x="31836" y="3251"/>
                    <a:pt x="31802" y="3274"/>
                  </a:cubicBezTo>
                  <a:cubicBezTo>
                    <a:pt x="31700" y="3388"/>
                    <a:pt x="31540" y="3456"/>
                    <a:pt x="31381" y="3524"/>
                  </a:cubicBezTo>
                  <a:cubicBezTo>
                    <a:pt x="31086" y="3660"/>
                    <a:pt x="30757" y="3808"/>
                    <a:pt x="30677" y="4229"/>
                  </a:cubicBezTo>
                  <a:cubicBezTo>
                    <a:pt x="30666" y="4308"/>
                    <a:pt x="30712" y="4376"/>
                    <a:pt x="30780" y="4399"/>
                  </a:cubicBezTo>
                  <a:cubicBezTo>
                    <a:pt x="30813" y="4410"/>
                    <a:pt x="30859" y="4421"/>
                    <a:pt x="30904" y="4433"/>
                  </a:cubicBezTo>
                  <a:cubicBezTo>
                    <a:pt x="30768" y="4524"/>
                    <a:pt x="30654" y="4626"/>
                    <a:pt x="30541" y="4739"/>
                  </a:cubicBezTo>
                  <a:cubicBezTo>
                    <a:pt x="30507" y="4785"/>
                    <a:pt x="30495" y="4842"/>
                    <a:pt x="30518" y="4898"/>
                  </a:cubicBezTo>
                  <a:cubicBezTo>
                    <a:pt x="30541" y="4944"/>
                    <a:pt x="30586" y="4978"/>
                    <a:pt x="30643" y="4978"/>
                  </a:cubicBezTo>
                  <a:cubicBezTo>
                    <a:pt x="31109" y="4978"/>
                    <a:pt x="31495" y="4808"/>
                    <a:pt x="31881" y="4648"/>
                  </a:cubicBezTo>
                  <a:cubicBezTo>
                    <a:pt x="32075" y="4569"/>
                    <a:pt x="32257" y="4489"/>
                    <a:pt x="32449" y="4421"/>
                  </a:cubicBezTo>
                  <a:lnTo>
                    <a:pt x="32449" y="4421"/>
                  </a:lnTo>
                  <a:cubicBezTo>
                    <a:pt x="32154" y="5274"/>
                    <a:pt x="31450" y="5774"/>
                    <a:pt x="30722" y="6285"/>
                  </a:cubicBezTo>
                  <a:cubicBezTo>
                    <a:pt x="30018" y="6784"/>
                    <a:pt x="29303" y="7296"/>
                    <a:pt x="28916" y="8137"/>
                  </a:cubicBezTo>
                  <a:cubicBezTo>
                    <a:pt x="28462" y="9159"/>
                    <a:pt x="27985" y="9966"/>
                    <a:pt x="27462" y="10602"/>
                  </a:cubicBezTo>
                  <a:cubicBezTo>
                    <a:pt x="26769" y="11432"/>
                    <a:pt x="25996" y="11954"/>
                    <a:pt x="25144" y="12170"/>
                  </a:cubicBezTo>
                  <a:cubicBezTo>
                    <a:pt x="25076" y="12193"/>
                    <a:pt x="25031" y="12250"/>
                    <a:pt x="25031" y="12306"/>
                  </a:cubicBezTo>
                  <a:cubicBezTo>
                    <a:pt x="25031" y="12374"/>
                    <a:pt x="25076" y="12432"/>
                    <a:pt x="25144" y="12454"/>
                  </a:cubicBezTo>
                  <a:cubicBezTo>
                    <a:pt x="25190" y="12465"/>
                    <a:pt x="25235" y="12477"/>
                    <a:pt x="25269" y="12488"/>
                  </a:cubicBezTo>
                  <a:cubicBezTo>
                    <a:pt x="24781" y="12624"/>
                    <a:pt x="24292" y="12897"/>
                    <a:pt x="23986" y="13091"/>
                  </a:cubicBezTo>
                  <a:cubicBezTo>
                    <a:pt x="23315" y="13510"/>
                    <a:pt x="22690" y="14068"/>
                    <a:pt x="22372" y="14510"/>
                  </a:cubicBezTo>
                  <a:cubicBezTo>
                    <a:pt x="22201" y="14772"/>
                    <a:pt x="22054" y="14897"/>
                    <a:pt x="21940" y="14999"/>
                  </a:cubicBezTo>
                  <a:cubicBezTo>
                    <a:pt x="21645" y="15249"/>
                    <a:pt x="21554" y="15386"/>
                    <a:pt x="21645" y="16295"/>
                  </a:cubicBezTo>
                  <a:cubicBezTo>
                    <a:pt x="21668" y="16840"/>
                    <a:pt x="21838" y="17328"/>
                    <a:pt x="22145" y="17771"/>
                  </a:cubicBezTo>
                  <a:cubicBezTo>
                    <a:pt x="21929" y="18021"/>
                    <a:pt x="21759" y="18305"/>
                    <a:pt x="21645" y="18612"/>
                  </a:cubicBezTo>
                  <a:cubicBezTo>
                    <a:pt x="21622" y="18669"/>
                    <a:pt x="21645" y="18737"/>
                    <a:pt x="21679" y="18771"/>
                  </a:cubicBezTo>
                  <a:cubicBezTo>
                    <a:pt x="21705" y="18798"/>
                    <a:pt x="21740" y="18809"/>
                    <a:pt x="21775" y="18809"/>
                  </a:cubicBezTo>
                  <a:cubicBezTo>
                    <a:pt x="21800" y="18809"/>
                    <a:pt x="21826" y="18803"/>
                    <a:pt x="21850" y="18794"/>
                  </a:cubicBezTo>
                  <a:cubicBezTo>
                    <a:pt x="22042" y="18691"/>
                    <a:pt x="22236" y="18646"/>
                    <a:pt x="22440" y="18635"/>
                  </a:cubicBezTo>
                  <a:lnTo>
                    <a:pt x="22440" y="18635"/>
                  </a:lnTo>
                  <a:cubicBezTo>
                    <a:pt x="22395" y="18714"/>
                    <a:pt x="22360" y="18782"/>
                    <a:pt x="22327" y="18850"/>
                  </a:cubicBezTo>
                  <a:cubicBezTo>
                    <a:pt x="22190" y="19078"/>
                    <a:pt x="22077" y="19282"/>
                    <a:pt x="22100" y="19498"/>
                  </a:cubicBezTo>
                  <a:cubicBezTo>
                    <a:pt x="22133" y="19726"/>
                    <a:pt x="22315" y="19930"/>
                    <a:pt x="22701" y="20168"/>
                  </a:cubicBezTo>
                  <a:cubicBezTo>
                    <a:pt x="23077" y="20407"/>
                    <a:pt x="23474" y="20521"/>
                    <a:pt x="23872" y="20521"/>
                  </a:cubicBezTo>
                  <a:cubicBezTo>
                    <a:pt x="24292" y="20521"/>
                    <a:pt x="24724" y="20385"/>
                    <a:pt x="25167" y="20112"/>
                  </a:cubicBezTo>
                  <a:cubicBezTo>
                    <a:pt x="25712" y="19771"/>
                    <a:pt x="26269" y="19214"/>
                    <a:pt x="26837" y="18408"/>
                  </a:cubicBezTo>
                  <a:cubicBezTo>
                    <a:pt x="27553" y="19509"/>
                    <a:pt x="28008" y="21055"/>
                    <a:pt x="28417" y="22418"/>
                  </a:cubicBezTo>
                  <a:cubicBezTo>
                    <a:pt x="28496" y="22702"/>
                    <a:pt x="28576" y="22952"/>
                    <a:pt x="28655" y="23213"/>
                  </a:cubicBezTo>
                  <a:cubicBezTo>
                    <a:pt x="28836" y="23804"/>
                    <a:pt x="29086" y="24429"/>
                    <a:pt x="29530" y="24520"/>
                  </a:cubicBezTo>
                  <a:cubicBezTo>
                    <a:pt x="29566" y="24527"/>
                    <a:pt x="29603" y="24531"/>
                    <a:pt x="29641" y="24531"/>
                  </a:cubicBezTo>
                  <a:cubicBezTo>
                    <a:pt x="29904" y="24531"/>
                    <a:pt x="30186" y="24355"/>
                    <a:pt x="30484" y="23986"/>
                  </a:cubicBezTo>
                  <a:cubicBezTo>
                    <a:pt x="30791" y="23634"/>
                    <a:pt x="31109" y="23543"/>
                    <a:pt x="31439" y="23452"/>
                  </a:cubicBezTo>
                  <a:cubicBezTo>
                    <a:pt x="31757" y="23361"/>
                    <a:pt x="32086" y="23270"/>
                    <a:pt x="32393" y="22952"/>
                  </a:cubicBezTo>
                  <a:cubicBezTo>
                    <a:pt x="32745" y="22612"/>
                    <a:pt x="32916" y="22339"/>
                    <a:pt x="32961" y="22100"/>
                  </a:cubicBezTo>
                  <a:cubicBezTo>
                    <a:pt x="33017" y="21862"/>
                    <a:pt x="32927" y="21668"/>
                    <a:pt x="32848" y="21486"/>
                  </a:cubicBezTo>
                  <a:cubicBezTo>
                    <a:pt x="32745" y="21236"/>
                    <a:pt x="32620" y="20953"/>
                    <a:pt x="32757" y="20430"/>
                  </a:cubicBezTo>
                  <a:cubicBezTo>
                    <a:pt x="32870" y="19976"/>
                    <a:pt x="33313" y="19737"/>
                    <a:pt x="33790" y="19476"/>
                  </a:cubicBezTo>
                  <a:cubicBezTo>
                    <a:pt x="34347" y="19180"/>
                    <a:pt x="34972" y="18839"/>
                    <a:pt x="34972" y="18090"/>
                  </a:cubicBezTo>
                  <a:cubicBezTo>
                    <a:pt x="34972" y="17362"/>
                    <a:pt x="34461" y="17090"/>
                    <a:pt x="34017" y="16851"/>
                  </a:cubicBezTo>
                  <a:cubicBezTo>
                    <a:pt x="33563" y="16601"/>
                    <a:pt x="33177" y="16396"/>
                    <a:pt x="33177" y="15783"/>
                  </a:cubicBezTo>
                  <a:cubicBezTo>
                    <a:pt x="33177" y="14931"/>
                    <a:pt x="33666" y="13818"/>
                    <a:pt x="34484" y="13420"/>
                  </a:cubicBezTo>
                  <a:cubicBezTo>
                    <a:pt x="34631" y="13351"/>
                    <a:pt x="34779" y="13272"/>
                    <a:pt x="34938" y="13204"/>
                  </a:cubicBezTo>
                  <a:cubicBezTo>
                    <a:pt x="35767" y="12806"/>
                    <a:pt x="36710" y="12374"/>
                    <a:pt x="37221" y="11659"/>
                  </a:cubicBezTo>
                  <a:cubicBezTo>
                    <a:pt x="37483" y="11306"/>
                    <a:pt x="37483" y="10909"/>
                    <a:pt x="37471" y="10556"/>
                  </a:cubicBezTo>
                  <a:cubicBezTo>
                    <a:pt x="37471" y="10091"/>
                    <a:pt x="37460" y="9716"/>
                    <a:pt x="37948" y="9432"/>
                  </a:cubicBezTo>
                  <a:cubicBezTo>
                    <a:pt x="38301" y="9220"/>
                    <a:pt x="38896" y="9084"/>
                    <a:pt x="39483" y="9084"/>
                  </a:cubicBezTo>
                  <a:cubicBezTo>
                    <a:pt x="40087" y="9084"/>
                    <a:pt x="40682" y="9228"/>
                    <a:pt x="40993" y="9579"/>
                  </a:cubicBezTo>
                  <a:cubicBezTo>
                    <a:pt x="41084" y="9693"/>
                    <a:pt x="41130" y="9807"/>
                    <a:pt x="41119" y="9920"/>
                  </a:cubicBezTo>
                  <a:cubicBezTo>
                    <a:pt x="41061" y="10341"/>
                    <a:pt x="40369" y="10796"/>
                    <a:pt x="39823" y="11159"/>
                  </a:cubicBezTo>
                  <a:cubicBezTo>
                    <a:pt x="39471" y="11386"/>
                    <a:pt x="39175" y="11591"/>
                    <a:pt x="39016" y="11773"/>
                  </a:cubicBezTo>
                  <a:cubicBezTo>
                    <a:pt x="38766" y="12079"/>
                    <a:pt x="38380" y="12341"/>
                    <a:pt x="38017" y="12602"/>
                  </a:cubicBezTo>
                  <a:cubicBezTo>
                    <a:pt x="37392" y="13056"/>
                    <a:pt x="36789" y="13477"/>
                    <a:pt x="36789" y="14079"/>
                  </a:cubicBezTo>
                  <a:cubicBezTo>
                    <a:pt x="36789" y="14442"/>
                    <a:pt x="36983" y="15136"/>
                    <a:pt x="37380" y="15419"/>
                  </a:cubicBezTo>
                  <a:cubicBezTo>
                    <a:pt x="37335" y="15476"/>
                    <a:pt x="37289" y="15533"/>
                    <a:pt x="37256" y="15590"/>
                  </a:cubicBezTo>
                  <a:cubicBezTo>
                    <a:pt x="37006" y="15908"/>
                    <a:pt x="36744" y="16237"/>
                    <a:pt x="37210" y="16828"/>
                  </a:cubicBezTo>
                  <a:cubicBezTo>
                    <a:pt x="37733" y="17499"/>
                    <a:pt x="38687" y="17817"/>
                    <a:pt x="39539" y="17817"/>
                  </a:cubicBezTo>
                  <a:cubicBezTo>
                    <a:pt x="39823" y="17817"/>
                    <a:pt x="40096" y="17782"/>
                    <a:pt x="40334" y="17714"/>
                  </a:cubicBezTo>
                  <a:cubicBezTo>
                    <a:pt x="40573" y="17646"/>
                    <a:pt x="40948" y="17601"/>
                    <a:pt x="41357" y="17567"/>
                  </a:cubicBezTo>
                  <a:cubicBezTo>
                    <a:pt x="42311" y="17476"/>
                    <a:pt x="43470" y="17362"/>
                    <a:pt x="43925" y="16783"/>
                  </a:cubicBezTo>
                  <a:cubicBezTo>
                    <a:pt x="44186" y="17055"/>
                    <a:pt x="44402" y="17362"/>
                    <a:pt x="44561" y="17692"/>
                  </a:cubicBezTo>
                  <a:cubicBezTo>
                    <a:pt x="43918" y="18089"/>
                    <a:pt x="43308" y="18157"/>
                    <a:pt x="42690" y="18157"/>
                  </a:cubicBezTo>
                  <a:cubicBezTo>
                    <a:pt x="42512" y="18157"/>
                    <a:pt x="42333" y="18151"/>
                    <a:pt x="42152" y="18146"/>
                  </a:cubicBezTo>
                  <a:cubicBezTo>
                    <a:pt x="41949" y="18136"/>
                    <a:pt x="41745" y="18127"/>
                    <a:pt x="41537" y="18127"/>
                  </a:cubicBezTo>
                  <a:cubicBezTo>
                    <a:pt x="41035" y="18127"/>
                    <a:pt x="40517" y="18179"/>
                    <a:pt x="39971" y="18396"/>
                  </a:cubicBezTo>
                  <a:cubicBezTo>
                    <a:pt x="39516" y="18578"/>
                    <a:pt x="39266" y="18805"/>
                    <a:pt x="39187" y="19089"/>
                  </a:cubicBezTo>
                  <a:cubicBezTo>
                    <a:pt x="39074" y="19509"/>
                    <a:pt x="39403" y="19930"/>
                    <a:pt x="39721" y="20327"/>
                  </a:cubicBezTo>
                  <a:cubicBezTo>
                    <a:pt x="39971" y="20635"/>
                    <a:pt x="40221" y="20953"/>
                    <a:pt x="40164" y="21168"/>
                  </a:cubicBezTo>
                  <a:cubicBezTo>
                    <a:pt x="40142" y="21282"/>
                    <a:pt x="40028" y="21384"/>
                    <a:pt x="39823" y="21475"/>
                  </a:cubicBezTo>
                  <a:cubicBezTo>
                    <a:pt x="39719" y="21523"/>
                    <a:pt x="39621" y="21544"/>
                    <a:pt x="39529" y="21544"/>
                  </a:cubicBezTo>
                  <a:cubicBezTo>
                    <a:pt x="39250" y="21544"/>
                    <a:pt x="39017" y="21356"/>
                    <a:pt x="38778" y="21168"/>
                  </a:cubicBezTo>
                  <a:cubicBezTo>
                    <a:pt x="38566" y="20995"/>
                    <a:pt x="38354" y="20821"/>
                    <a:pt x="38108" y="20821"/>
                  </a:cubicBezTo>
                  <a:cubicBezTo>
                    <a:pt x="38063" y="20821"/>
                    <a:pt x="38018" y="20827"/>
                    <a:pt x="37971" y="20839"/>
                  </a:cubicBezTo>
                  <a:cubicBezTo>
                    <a:pt x="37676" y="20907"/>
                    <a:pt x="37403" y="21248"/>
                    <a:pt x="37108" y="21941"/>
                  </a:cubicBezTo>
                  <a:cubicBezTo>
                    <a:pt x="36926" y="22339"/>
                    <a:pt x="36801" y="22759"/>
                    <a:pt x="36688" y="23180"/>
                  </a:cubicBezTo>
                  <a:cubicBezTo>
                    <a:pt x="36506" y="23781"/>
                    <a:pt x="36335" y="24361"/>
                    <a:pt x="36029" y="24781"/>
                  </a:cubicBezTo>
                  <a:cubicBezTo>
                    <a:pt x="35711" y="25213"/>
                    <a:pt x="35279" y="25417"/>
                    <a:pt x="34688" y="25452"/>
                  </a:cubicBezTo>
                  <a:cubicBezTo>
                    <a:pt x="34665" y="25270"/>
                    <a:pt x="34585" y="25134"/>
                    <a:pt x="34449" y="25054"/>
                  </a:cubicBezTo>
                  <a:cubicBezTo>
                    <a:pt x="34340" y="24978"/>
                    <a:pt x="34200" y="24945"/>
                    <a:pt x="34035" y="24945"/>
                  </a:cubicBezTo>
                  <a:cubicBezTo>
                    <a:pt x="33533" y="24945"/>
                    <a:pt x="32805" y="25251"/>
                    <a:pt x="32052" y="25576"/>
                  </a:cubicBezTo>
                  <a:cubicBezTo>
                    <a:pt x="31411" y="25842"/>
                    <a:pt x="30645" y="26159"/>
                    <a:pt x="30229" y="26159"/>
                  </a:cubicBezTo>
                  <a:cubicBezTo>
                    <a:pt x="30128" y="26159"/>
                    <a:pt x="30048" y="26141"/>
                    <a:pt x="29995" y="26099"/>
                  </a:cubicBezTo>
                  <a:cubicBezTo>
                    <a:pt x="29894" y="26008"/>
                    <a:pt x="29904" y="25793"/>
                    <a:pt x="29939" y="25622"/>
                  </a:cubicBezTo>
                  <a:cubicBezTo>
                    <a:pt x="29950" y="25588"/>
                    <a:pt x="29939" y="25543"/>
                    <a:pt x="29916" y="25508"/>
                  </a:cubicBezTo>
                  <a:cubicBezTo>
                    <a:pt x="29894" y="25486"/>
                    <a:pt x="29859" y="25463"/>
                    <a:pt x="29814" y="25452"/>
                  </a:cubicBezTo>
                  <a:cubicBezTo>
                    <a:pt x="29763" y="25445"/>
                    <a:pt x="29708" y="25442"/>
                    <a:pt x="29651" y="25442"/>
                  </a:cubicBezTo>
                  <a:cubicBezTo>
                    <a:pt x="29340" y="25442"/>
                    <a:pt x="28943" y="25538"/>
                    <a:pt x="28530" y="25634"/>
                  </a:cubicBezTo>
                  <a:cubicBezTo>
                    <a:pt x="28080" y="25743"/>
                    <a:pt x="27593" y="25860"/>
                    <a:pt x="27182" y="25860"/>
                  </a:cubicBezTo>
                  <a:cubicBezTo>
                    <a:pt x="26908" y="25860"/>
                    <a:pt x="26668" y="25808"/>
                    <a:pt x="26496" y="25667"/>
                  </a:cubicBezTo>
                  <a:cubicBezTo>
                    <a:pt x="26281" y="25497"/>
                    <a:pt x="26167" y="25202"/>
                    <a:pt x="26167" y="24747"/>
                  </a:cubicBezTo>
                  <a:cubicBezTo>
                    <a:pt x="26167" y="24338"/>
                    <a:pt x="26462" y="24099"/>
                    <a:pt x="26769" y="23839"/>
                  </a:cubicBezTo>
                  <a:cubicBezTo>
                    <a:pt x="27041" y="23611"/>
                    <a:pt x="27326" y="23384"/>
                    <a:pt x="27326" y="23021"/>
                  </a:cubicBezTo>
                  <a:cubicBezTo>
                    <a:pt x="27326" y="22895"/>
                    <a:pt x="27258" y="22771"/>
                    <a:pt x="27155" y="22612"/>
                  </a:cubicBezTo>
                  <a:cubicBezTo>
                    <a:pt x="26962" y="22304"/>
                    <a:pt x="26700" y="21873"/>
                    <a:pt x="26882" y="21248"/>
                  </a:cubicBezTo>
                  <a:cubicBezTo>
                    <a:pt x="26894" y="21191"/>
                    <a:pt x="26871" y="21135"/>
                    <a:pt x="26826" y="21100"/>
                  </a:cubicBezTo>
                  <a:cubicBezTo>
                    <a:pt x="26797" y="21083"/>
                    <a:pt x="26769" y="21075"/>
                    <a:pt x="26740" y="21075"/>
                  </a:cubicBezTo>
                  <a:cubicBezTo>
                    <a:pt x="26712" y="21075"/>
                    <a:pt x="26684" y="21083"/>
                    <a:pt x="26655" y="21100"/>
                  </a:cubicBezTo>
                  <a:cubicBezTo>
                    <a:pt x="26428" y="21259"/>
                    <a:pt x="26167" y="21395"/>
                    <a:pt x="25905" y="21521"/>
                  </a:cubicBezTo>
                  <a:cubicBezTo>
                    <a:pt x="25178" y="21895"/>
                    <a:pt x="24417" y="22282"/>
                    <a:pt x="24417" y="23350"/>
                  </a:cubicBezTo>
                  <a:cubicBezTo>
                    <a:pt x="24417" y="23884"/>
                    <a:pt x="24655" y="24361"/>
                    <a:pt x="24894" y="24827"/>
                  </a:cubicBezTo>
                  <a:cubicBezTo>
                    <a:pt x="25122" y="25293"/>
                    <a:pt x="25337" y="25735"/>
                    <a:pt x="25337" y="26213"/>
                  </a:cubicBezTo>
                  <a:cubicBezTo>
                    <a:pt x="25337" y="26235"/>
                    <a:pt x="25314" y="26372"/>
                    <a:pt x="24758" y="26576"/>
                  </a:cubicBezTo>
                  <a:cubicBezTo>
                    <a:pt x="24360" y="26724"/>
                    <a:pt x="23837" y="26849"/>
                    <a:pt x="23337" y="26974"/>
                  </a:cubicBezTo>
                  <a:cubicBezTo>
                    <a:pt x="22519" y="27179"/>
                    <a:pt x="21997" y="27315"/>
                    <a:pt x="21804" y="27497"/>
                  </a:cubicBezTo>
                  <a:cubicBezTo>
                    <a:pt x="21361" y="27883"/>
                    <a:pt x="21111" y="28338"/>
                    <a:pt x="20872" y="28780"/>
                  </a:cubicBezTo>
                  <a:cubicBezTo>
                    <a:pt x="20656" y="29167"/>
                    <a:pt x="20452" y="29530"/>
                    <a:pt x="20145" y="29792"/>
                  </a:cubicBezTo>
                  <a:cubicBezTo>
                    <a:pt x="19793" y="30076"/>
                    <a:pt x="19350" y="30212"/>
                    <a:pt x="18725" y="30212"/>
                  </a:cubicBezTo>
                  <a:cubicBezTo>
                    <a:pt x="18657" y="30212"/>
                    <a:pt x="18600" y="30257"/>
                    <a:pt x="18588" y="30315"/>
                  </a:cubicBezTo>
                  <a:cubicBezTo>
                    <a:pt x="18396" y="31075"/>
                    <a:pt x="17929" y="31655"/>
                    <a:pt x="17293" y="31951"/>
                  </a:cubicBezTo>
                  <a:cubicBezTo>
                    <a:pt x="17021" y="32069"/>
                    <a:pt x="16729" y="32128"/>
                    <a:pt x="16432" y="32128"/>
                  </a:cubicBezTo>
                  <a:cubicBezTo>
                    <a:pt x="16071" y="32128"/>
                    <a:pt x="15705" y="32040"/>
                    <a:pt x="15362" y="31860"/>
                  </a:cubicBezTo>
                  <a:cubicBezTo>
                    <a:pt x="15340" y="31846"/>
                    <a:pt x="15315" y="31840"/>
                    <a:pt x="15292" y="31840"/>
                  </a:cubicBezTo>
                  <a:cubicBezTo>
                    <a:pt x="15255" y="31840"/>
                    <a:pt x="15219" y="31855"/>
                    <a:pt x="15192" y="31883"/>
                  </a:cubicBezTo>
                  <a:cubicBezTo>
                    <a:pt x="15146" y="31916"/>
                    <a:pt x="15134" y="31984"/>
                    <a:pt x="15157" y="32042"/>
                  </a:cubicBezTo>
                  <a:cubicBezTo>
                    <a:pt x="15316" y="32451"/>
                    <a:pt x="15362" y="32802"/>
                    <a:pt x="15271" y="32984"/>
                  </a:cubicBezTo>
                  <a:cubicBezTo>
                    <a:pt x="15237" y="33064"/>
                    <a:pt x="15180" y="33110"/>
                    <a:pt x="15101" y="33132"/>
                  </a:cubicBezTo>
                  <a:lnTo>
                    <a:pt x="14975" y="33132"/>
                  </a:lnTo>
                  <a:cubicBezTo>
                    <a:pt x="14767" y="33127"/>
                    <a:pt x="14571" y="33124"/>
                    <a:pt x="14389" y="33124"/>
                  </a:cubicBezTo>
                  <a:cubicBezTo>
                    <a:pt x="13013" y="33124"/>
                    <a:pt x="12372" y="33277"/>
                    <a:pt x="12271" y="33598"/>
                  </a:cubicBezTo>
                  <a:cubicBezTo>
                    <a:pt x="12180" y="33882"/>
                    <a:pt x="12544" y="34132"/>
                    <a:pt x="12669" y="34211"/>
                  </a:cubicBezTo>
                  <a:cubicBezTo>
                    <a:pt x="13056" y="34473"/>
                    <a:pt x="13521" y="34587"/>
                    <a:pt x="13965" y="34700"/>
                  </a:cubicBezTo>
                  <a:cubicBezTo>
                    <a:pt x="14157" y="34746"/>
                    <a:pt x="14328" y="34791"/>
                    <a:pt x="14498" y="34836"/>
                  </a:cubicBezTo>
                  <a:cubicBezTo>
                    <a:pt x="14510" y="34847"/>
                    <a:pt x="14510" y="34847"/>
                    <a:pt x="14521" y="34847"/>
                  </a:cubicBezTo>
                  <a:cubicBezTo>
                    <a:pt x="14771" y="34893"/>
                    <a:pt x="14816" y="35052"/>
                    <a:pt x="14885" y="35347"/>
                  </a:cubicBezTo>
                  <a:cubicBezTo>
                    <a:pt x="14930" y="35575"/>
                    <a:pt x="14987" y="35836"/>
                    <a:pt x="15214" y="36029"/>
                  </a:cubicBezTo>
                  <a:cubicBezTo>
                    <a:pt x="15578" y="36336"/>
                    <a:pt x="15816" y="36723"/>
                    <a:pt x="15907" y="37165"/>
                  </a:cubicBezTo>
                  <a:cubicBezTo>
                    <a:pt x="16010" y="37642"/>
                    <a:pt x="15919" y="38165"/>
                    <a:pt x="15657" y="38688"/>
                  </a:cubicBezTo>
                  <a:cubicBezTo>
                    <a:pt x="15312" y="39361"/>
                    <a:pt x="14961" y="39511"/>
                    <a:pt x="14450" y="39511"/>
                  </a:cubicBezTo>
                  <a:cubicBezTo>
                    <a:pt x="14272" y="39511"/>
                    <a:pt x="14075" y="39492"/>
                    <a:pt x="13851" y="39472"/>
                  </a:cubicBezTo>
                  <a:cubicBezTo>
                    <a:pt x="13578" y="39449"/>
                    <a:pt x="13283" y="39427"/>
                    <a:pt x="12942" y="39427"/>
                  </a:cubicBezTo>
                  <a:lnTo>
                    <a:pt x="12567" y="39427"/>
                  </a:lnTo>
                  <a:cubicBezTo>
                    <a:pt x="12399" y="39429"/>
                    <a:pt x="12207" y="39431"/>
                    <a:pt x="12005" y="39431"/>
                  </a:cubicBezTo>
                  <a:cubicBezTo>
                    <a:pt x="11207" y="39431"/>
                    <a:pt x="10232" y="39396"/>
                    <a:pt x="9806" y="39188"/>
                  </a:cubicBezTo>
                  <a:cubicBezTo>
                    <a:pt x="9563" y="39069"/>
                    <a:pt x="9346" y="39009"/>
                    <a:pt x="9156" y="39009"/>
                  </a:cubicBezTo>
                  <a:cubicBezTo>
                    <a:pt x="9000" y="39009"/>
                    <a:pt x="8861" y="39049"/>
                    <a:pt x="8738" y="39131"/>
                  </a:cubicBezTo>
                  <a:cubicBezTo>
                    <a:pt x="8136" y="39528"/>
                    <a:pt x="8227" y="40858"/>
                    <a:pt x="8284" y="41732"/>
                  </a:cubicBezTo>
                  <a:cubicBezTo>
                    <a:pt x="8307" y="41972"/>
                    <a:pt x="8318" y="42210"/>
                    <a:pt x="8307" y="42290"/>
                  </a:cubicBezTo>
                  <a:cubicBezTo>
                    <a:pt x="8261" y="42596"/>
                    <a:pt x="8148" y="42949"/>
                    <a:pt x="8034" y="43335"/>
                  </a:cubicBezTo>
                  <a:cubicBezTo>
                    <a:pt x="7875" y="43858"/>
                    <a:pt x="7704" y="44414"/>
                    <a:pt x="7704" y="44823"/>
                  </a:cubicBezTo>
                  <a:cubicBezTo>
                    <a:pt x="7704" y="45153"/>
                    <a:pt x="7863" y="45289"/>
                    <a:pt x="7999" y="45403"/>
                  </a:cubicBezTo>
                  <a:cubicBezTo>
                    <a:pt x="8136" y="45527"/>
                    <a:pt x="8249" y="45630"/>
                    <a:pt x="8249" y="45982"/>
                  </a:cubicBezTo>
                  <a:cubicBezTo>
                    <a:pt x="8249" y="46482"/>
                    <a:pt x="8329" y="46766"/>
                    <a:pt x="8522" y="46902"/>
                  </a:cubicBezTo>
                  <a:cubicBezTo>
                    <a:pt x="8610" y="46967"/>
                    <a:pt x="8708" y="46992"/>
                    <a:pt x="8812" y="46992"/>
                  </a:cubicBezTo>
                  <a:cubicBezTo>
                    <a:pt x="8963" y="46992"/>
                    <a:pt x="9127" y="46940"/>
                    <a:pt x="9295" y="46880"/>
                  </a:cubicBezTo>
                  <a:cubicBezTo>
                    <a:pt x="9494" y="46817"/>
                    <a:pt x="9698" y="46755"/>
                    <a:pt x="9900" y="46755"/>
                  </a:cubicBezTo>
                  <a:cubicBezTo>
                    <a:pt x="10102" y="46755"/>
                    <a:pt x="10300" y="46817"/>
                    <a:pt x="10488" y="47004"/>
                  </a:cubicBezTo>
                  <a:cubicBezTo>
                    <a:pt x="10658" y="47163"/>
                    <a:pt x="10761" y="47334"/>
                    <a:pt x="10852" y="47516"/>
                  </a:cubicBezTo>
                  <a:cubicBezTo>
                    <a:pt x="10976" y="47731"/>
                    <a:pt x="11090" y="47925"/>
                    <a:pt x="11294" y="48027"/>
                  </a:cubicBezTo>
                  <a:cubicBezTo>
                    <a:pt x="11378" y="48065"/>
                    <a:pt x="11468" y="48084"/>
                    <a:pt x="11568" y="48084"/>
                  </a:cubicBezTo>
                  <a:cubicBezTo>
                    <a:pt x="11738" y="48084"/>
                    <a:pt x="11937" y="48028"/>
                    <a:pt x="12180" y="47913"/>
                  </a:cubicBezTo>
                  <a:lnTo>
                    <a:pt x="12238" y="47880"/>
                  </a:lnTo>
                  <a:cubicBezTo>
                    <a:pt x="12713" y="47646"/>
                    <a:pt x="13458" y="47290"/>
                    <a:pt x="14080" y="47290"/>
                  </a:cubicBezTo>
                  <a:cubicBezTo>
                    <a:pt x="14216" y="47290"/>
                    <a:pt x="14345" y="47307"/>
                    <a:pt x="14465" y="47345"/>
                  </a:cubicBezTo>
                  <a:cubicBezTo>
                    <a:pt x="14481" y="47351"/>
                    <a:pt x="14498" y="47354"/>
                    <a:pt x="14515" y="47354"/>
                  </a:cubicBezTo>
                  <a:cubicBezTo>
                    <a:pt x="14533" y="47354"/>
                    <a:pt x="14550" y="47351"/>
                    <a:pt x="14566" y="47345"/>
                  </a:cubicBezTo>
                  <a:cubicBezTo>
                    <a:pt x="15010" y="47152"/>
                    <a:pt x="16839" y="45925"/>
                    <a:pt x="17010" y="45107"/>
                  </a:cubicBezTo>
                  <a:cubicBezTo>
                    <a:pt x="17055" y="44880"/>
                    <a:pt x="16975" y="44732"/>
                    <a:pt x="16896" y="44653"/>
                  </a:cubicBezTo>
                  <a:cubicBezTo>
                    <a:pt x="16702" y="44448"/>
                    <a:pt x="16634" y="44255"/>
                    <a:pt x="16669" y="44039"/>
                  </a:cubicBezTo>
                  <a:cubicBezTo>
                    <a:pt x="16793" y="43300"/>
                    <a:pt x="18179" y="42573"/>
                    <a:pt x="19009" y="42141"/>
                  </a:cubicBezTo>
                  <a:cubicBezTo>
                    <a:pt x="19327" y="41972"/>
                    <a:pt x="19565" y="41846"/>
                    <a:pt x="19679" y="41744"/>
                  </a:cubicBezTo>
                  <a:cubicBezTo>
                    <a:pt x="20134" y="41358"/>
                    <a:pt x="19986" y="40937"/>
                    <a:pt x="19895" y="40676"/>
                  </a:cubicBezTo>
                  <a:cubicBezTo>
                    <a:pt x="19861" y="40596"/>
                    <a:pt x="19815" y="40472"/>
                    <a:pt x="19838" y="40449"/>
                  </a:cubicBezTo>
                  <a:cubicBezTo>
                    <a:pt x="19873" y="40426"/>
                    <a:pt x="19884" y="40381"/>
                    <a:pt x="19884" y="40346"/>
                  </a:cubicBezTo>
                  <a:cubicBezTo>
                    <a:pt x="19884" y="40096"/>
                    <a:pt x="19952" y="39926"/>
                    <a:pt x="20088" y="39813"/>
                  </a:cubicBezTo>
                  <a:cubicBezTo>
                    <a:pt x="20227" y="39703"/>
                    <a:pt x="20433" y="39663"/>
                    <a:pt x="20669" y="39663"/>
                  </a:cubicBezTo>
                  <a:cubicBezTo>
                    <a:pt x="21072" y="39663"/>
                    <a:pt x="21562" y="39781"/>
                    <a:pt x="21963" y="39881"/>
                  </a:cubicBezTo>
                  <a:cubicBezTo>
                    <a:pt x="22259" y="39949"/>
                    <a:pt x="22531" y="40017"/>
                    <a:pt x="22701" y="40017"/>
                  </a:cubicBezTo>
                  <a:cubicBezTo>
                    <a:pt x="23372" y="40017"/>
                    <a:pt x="23963" y="39586"/>
                    <a:pt x="24496" y="39210"/>
                  </a:cubicBezTo>
                  <a:cubicBezTo>
                    <a:pt x="24935" y="38891"/>
                    <a:pt x="25356" y="38590"/>
                    <a:pt x="25752" y="38590"/>
                  </a:cubicBezTo>
                  <a:cubicBezTo>
                    <a:pt x="25807" y="38590"/>
                    <a:pt x="25862" y="38596"/>
                    <a:pt x="25917" y="38609"/>
                  </a:cubicBezTo>
                  <a:cubicBezTo>
                    <a:pt x="26235" y="38677"/>
                    <a:pt x="26531" y="38972"/>
                    <a:pt x="26826" y="39517"/>
                  </a:cubicBezTo>
                  <a:cubicBezTo>
                    <a:pt x="27223" y="40233"/>
                    <a:pt x="27758" y="40869"/>
                    <a:pt x="28394" y="41403"/>
                  </a:cubicBezTo>
                  <a:cubicBezTo>
                    <a:pt x="28985" y="41903"/>
                    <a:pt x="29689" y="42323"/>
                    <a:pt x="30495" y="42664"/>
                  </a:cubicBezTo>
                  <a:cubicBezTo>
                    <a:pt x="30632" y="42721"/>
                    <a:pt x="31063" y="43119"/>
                    <a:pt x="31495" y="43698"/>
                  </a:cubicBezTo>
                  <a:cubicBezTo>
                    <a:pt x="31949" y="44312"/>
                    <a:pt x="32189" y="44835"/>
                    <a:pt x="32131" y="45118"/>
                  </a:cubicBezTo>
                  <a:cubicBezTo>
                    <a:pt x="32120" y="45175"/>
                    <a:pt x="32075" y="45368"/>
                    <a:pt x="31631" y="45368"/>
                  </a:cubicBezTo>
                  <a:cubicBezTo>
                    <a:pt x="31552" y="45368"/>
                    <a:pt x="31495" y="45425"/>
                    <a:pt x="31495" y="45505"/>
                  </a:cubicBezTo>
                  <a:cubicBezTo>
                    <a:pt x="31495" y="45721"/>
                    <a:pt x="31586" y="45800"/>
                    <a:pt x="31666" y="45834"/>
                  </a:cubicBezTo>
                  <a:cubicBezTo>
                    <a:pt x="31700" y="45845"/>
                    <a:pt x="31734" y="45857"/>
                    <a:pt x="31768" y="45857"/>
                  </a:cubicBezTo>
                  <a:cubicBezTo>
                    <a:pt x="32029" y="45857"/>
                    <a:pt x="32449" y="45527"/>
                    <a:pt x="33177" y="44755"/>
                  </a:cubicBezTo>
                  <a:cubicBezTo>
                    <a:pt x="33211" y="44721"/>
                    <a:pt x="33234" y="44686"/>
                    <a:pt x="33257" y="44676"/>
                  </a:cubicBezTo>
                  <a:cubicBezTo>
                    <a:pt x="33290" y="44641"/>
                    <a:pt x="33313" y="44607"/>
                    <a:pt x="33313" y="44562"/>
                  </a:cubicBezTo>
                  <a:cubicBezTo>
                    <a:pt x="33313" y="44323"/>
                    <a:pt x="33131" y="44130"/>
                    <a:pt x="32961" y="43937"/>
                  </a:cubicBezTo>
                  <a:cubicBezTo>
                    <a:pt x="32813" y="43789"/>
                    <a:pt x="32666" y="43630"/>
                    <a:pt x="32688" y="43505"/>
                  </a:cubicBezTo>
                  <a:cubicBezTo>
                    <a:pt x="32688" y="43437"/>
                    <a:pt x="32745" y="43369"/>
                    <a:pt x="32858" y="43289"/>
                  </a:cubicBezTo>
                  <a:cubicBezTo>
                    <a:pt x="32987" y="43198"/>
                    <a:pt x="33100" y="43162"/>
                    <a:pt x="33208" y="43162"/>
                  </a:cubicBezTo>
                  <a:cubicBezTo>
                    <a:pt x="33395" y="43162"/>
                    <a:pt x="33565" y="43273"/>
                    <a:pt x="33767" y="43403"/>
                  </a:cubicBezTo>
                  <a:cubicBezTo>
                    <a:pt x="33949" y="43517"/>
                    <a:pt x="34143" y="43630"/>
                    <a:pt x="34370" y="43676"/>
                  </a:cubicBezTo>
                  <a:cubicBezTo>
                    <a:pt x="34379" y="43679"/>
                    <a:pt x="34388" y="43680"/>
                    <a:pt x="34397" y="43680"/>
                  </a:cubicBezTo>
                  <a:cubicBezTo>
                    <a:pt x="34422" y="43680"/>
                    <a:pt x="34447" y="43670"/>
                    <a:pt x="34472" y="43653"/>
                  </a:cubicBezTo>
                  <a:cubicBezTo>
                    <a:pt x="34506" y="43630"/>
                    <a:pt x="34529" y="43596"/>
                    <a:pt x="34529" y="43562"/>
                  </a:cubicBezTo>
                  <a:cubicBezTo>
                    <a:pt x="34643" y="42732"/>
                    <a:pt x="33961" y="42460"/>
                    <a:pt x="33358" y="42210"/>
                  </a:cubicBezTo>
                  <a:cubicBezTo>
                    <a:pt x="32802" y="41982"/>
                    <a:pt x="32325" y="41790"/>
                    <a:pt x="32325" y="41255"/>
                  </a:cubicBezTo>
                  <a:cubicBezTo>
                    <a:pt x="32325" y="41176"/>
                    <a:pt x="32257" y="41119"/>
                    <a:pt x="32177" y="41119"/>
                  </a:cubicBezTo>
                  <a:cubicBezTo>
                    <a:pt x="31643" y="41119"/>
                    <a:pt x="31268" y="41017"/>
                    <a:pt x="31018" y="40813"/>
                  </a:cubicBezTo>
                  <a:cubicBezTo>
                    <a:pt x="30802" y="40631"/>
                    <a:pt x="30689" y="40369"/>
                    <a:pt x="30575" y="40108"/>
                  </a:cubicBezTo>
                  <a:cubicBezTo>
                    <a:pt x="30371" y="39642"/>
                    <a:pt x="30143" y="39119"/>
                    <a:pt x="29336" y="38847"/>
                  </a:cubicBezTo>
                  <a:cubicBezTo>
                    <a:pt x="28882" y="38699"/>
                    <a:pt x="28644" y="38495"/>
                    <a:pt x="28609" y="38245"/>
                  </a:cubicBezTo>
                  <a:cubicBezTo>
                    <a:pt x="28564" y="37813"/>
                    <a:pt x="29132" y="37256"/>
                    <a:pt x="29609" y="36927"/>
                  </a:cubicBezTo>
                  <a:cubicBezTo>
                    <a:pt x="29621" y="36983"/>
                    <a:pt x="29621" y="37052"/>
                    <a:pt x="29632" y="37132"/>
                  </a:cubicBezTo>
                  <a:cubicBezTo>
                    <a:pt x="29644" y="37268"/>
                    <a:pt x="29654" y="37404"/>
                    <a:pt x="29712" y="37529"/>
                  </a:cubicBezTo>
                  <a:cubicBezTo>
                    <a:pt x="29780" y="37677"/>
                    <a:pt x="29904" y="37756"/>
                    <a:pt x="30063" y="37768"/>
                  </a:cubicBezTo>
                  <a:cubicBezTo>
                    <a:pt x="30275" y="37886"/>
                    <a:pt x="30436" y="37925"/>
                    <a:pt x="30560" y="37925"/>
                  </a:cubicBezTo>
                  <a:cubicBezTo>
                    <a:pt x="30722" y="37925"/>
                    <a:pt x="30822" y="37858"/>
                    <a:pt x="30893" y="37813"/>
                  </a:cubicBezTo>
                  <a:lnTo>
                    <a:pt x="30904" y="37813"/>
                  </a:lnTo>
                  <a:cubicBezTo>
                    <a:pt x="30939" y="37859"/>
                    <a:pt x="31007" y="37995"/>
                    <a:pt x="31143" y="38313"/>
                  </a:cubicBezTo>
                  <a:cubicBezTo>
                    <a:pt x="31530" y="39245"/>
                    <a:pt x="32654" y="39756"/>
                    <a:pt x="33563" y="40165"/>
                  </a:cubicBezTo>
                  <a:cubicBezTo>
                    <a:pt x="33779" y="40255"/>
                    <a:pt x="33972" y="40346"/>
                    <a:pt x="34154" y="40437"/>
                  </a:cubicBezTo>
                  <a:cubicBezTo>
                    <a:pt x="34790" y="40755"/>
                    <a:pt x="35165" y="41823"/>
                    <a:pt x="35529" y="42846"/>
                  </a:cubicBezTo>
                  <a:cubicBezTo>
                    <a:pt x="35779" y="43550"/>
                    <a:pt x="36040" y="44277"/>
                    <a:pt x="36392" y="44812"/>
                  </a:cubicBezTo>
                  <a:cubicBezTo>
                    <a:pt x="36744" y="45357"/>
                    <a:pt x="37165" y="45630"/>
                    <a:pt x="37653" y="45664"/>
                  </a:cubicBezTo>
                  <a:cubicBezTo>
                    <a:pt x="37460" y="46095"/>
                    <a:pt x="37448" y="46527"/>
                    <a:pt x="37653" y="46834"/>
                  </a:cubicBezTo>
                  <a:cubicBezTo>
                    <a:pt x="37850" y="47140"/>
                    <a:pt x="38228" y="47300"/>
                    <a:pt x="38725" y="47300"/>
                  </a:cubicBezTo>
                  <a:cubicBezTo>
                    <a:pt x="38801" y="47300"/>
                    <a:pt x="38879" y="47296"/>
                    <a:pt x="38960" y="47289"/>
                  </a:cubicBezTo>
                  <a:cubicBezTo>
                    <a:pt x="39016" y="47277"/>
                    <a:pt x="39074" y="47231"/>
                    <a:pt x="39085" y="47163"/>
                  </a:cubicBezTo>
                  <a:cubicBezTo>
                    <a:pt x="39096" y="47107"/>
                    <a:pt x="39074" y="47061"/>
                    <a:pt x="39028" y="47027"/>
                  </a:cubicBezTo>
                  <a:cubicBezTo>
                    <a:pt x="38960" y="46891"/>
                    <a:pt x="38925" y="46209"/>
                    <a:pt x="38903" y="45914"/>
                  </a:cubicBezTo>
                  <a:lnTo>
                    <a:pt x="38903" y="45845"/>
                  </a:lnTo>
                  <a:cubicBezTo>
                    <a:pt x="39159" y="46033"/>
                    <a:pt x="39422" y="46128"/>
                    <a:pt x="39687" y="46128"/>
                  </a:cubicBezTo>
                  <a:cubicBezTo>
                    <a:pt x="39903" y="46128"/>
                    <a:pt x="40120" y="46064"/>
                    <a:pt x="40334" y="45936"/>
                  </a:cubicBezTo>
                  <a:cubicBezTo>
                    <a:pt x="40380" y="45914"/>
                    <a:pt x="40402" y="45880"/>
                    <a:pt x="40402" y="45834"/>
                  </a:cubicBezTo>
                  <a:cubicBezTo>
                    <a:pt x="40414" y="45789"/>
                    <a:pt x="40402" y="45744"/>
                    <a:pt x="40369" y="45721"/>
                  </a:cubicBezTo>
                  <a:cubicBezTo>
                    <a:pt x="40051" y="45380"/>
                    <a:pt x="39778" y="44959"/>
                    <a:pt x="39528" y="44585"/>
                  </a:cubicBezTo>
                  <a:cubicBezTo>
                    <a:pt x="39357" y="44312"/>
                    <a:pt x="39187" y="44062"/>
                    <a:pt x="39016" y="43868"/>
                  </a:cubicBezTo>
                  <a:cubicBezTo>
                    <a:pt x="38812" y="43618"/>
                    <a:pt x="38710" y="43482"/>
                    <a:pt x="38665" y="43403"/>
                  </a:cubicBezTo>
                  <a:lnTo>
                    <a:pt x="38665" y="43403"/>
                  </a:lnTo>
                  <a:cubicBezTo>
                    <a:pt x="38755" y="43426"/>
                    <a:pt x="38892" y="43471"/>
                    <a:pt x="38994" y="43505"/>
                  </a:cubicBezTo>
                  <a:cubicBezTo>
                    <a:pt x="39244" y="43596"/>
                    <a:pt x="39494" y="43687"/>
                    <a:pt x="39687" y="43687"/>
                  </a:cubicBezTo>
                  <a:cubicBezTo>
                    <a:pt x="39755" y="43687"/>
                    <a:pt x="39812" y="43641"/>
                    <a:pt x="39823" y="43573"/>
                  </a:cubicBezTo>
                  <a:cubicBezTo>
                    <a:pt x="39948" y="43073"/>
                    <a:pt x="40175" y="42812"/>
                    <a:pt x="40551" y="42721"/>
                  </a:cubicBezTo>
                  <a:cubicBezTo>
                    <a:pt x="40672" y="42690"/>
                    <a:pt x="40806" y="42678"/>
                    <a:pt x="40949" y="42678"/>
                  </a:cubicBezTo>
                  <a:cubicBezTo>
                    <a:pt x="41220" y="42678"/>
                    <a:pt x="41526" y="42722"/>
                    <a:pt x="41846" y="42767"/>
                  </a:cubicBezTo>
                  <a:cubicBezTo>
                    <a:pt x="42141" y="42812"/>
                    <a:pt x="42448" y="42858"/>
                    <a:pt x="42755" y="42869"/>
                  </a:cubicBezTo>
                  <a:cubicBezTo>
                    <a:pt x="42459" y="42949"/>
                    <a:pt x="42198" y="43096"/>
                    <a:pt x="41993" y="43335"/>
                  </a:cubicBezTo>
                  <a:cubicBezTo>
                    <a:pt x="41766" y="43608"/>
                    <a:pt x="41925" y="43835"/>
                    <a:pt x="42039" y="44005"/>
                  </a:cubicBezTo>
                  <a:cubicBezTo>
                    <a:pt x="42209" y="44267"/>
                    <a:pt x="42402" y="44539"/>
                    <a:pt x="41732" y="45209"/>
                  </a:cubicBezTo>
                  <a:cubicBezTo>
                    <a:pt x="41698" y="45232"/>
                    <a:pt x="41687" y="45289"/>
                    <a:pt x="41687" y="45335"/>
                  </a:cubicBezTo>
                  <a:cubicBezTo>
                    <a:pt x="41698" y="45380"/>
                    <a:pt x="41720" y="45414"/>
                    <a:pt x="41766" y="45436"/>
                  </a:cubicBezTo>
                  <a:cubicBezTo>
                    <a:pt x="41914" y="45505"/>
                    <a:pt x="42379" y="45845"/>
                    <a:pt x="42811" y="46221"/>
                  </a:cubicBezTo>
                  <a:cubicBezTo>
                    <a:pt x="43414" y="46743"/>
                    <a:pt x="43538" y="47004"/>
                    <a:pt x="43538" y="47061"/>
                  </a:cubicBezTo>
                  <a:cubicBezTo>
                    <a:pt x="43538" y="47061"/>
                    <a:pt x="43527" y="47072"/>
                    <a:pt x="43515" y="47072"/>
                  </a:cubicBezTo>
                  <a:cubicBezTo>
                    <a:pt x="43447" y="47095"/>
                    <a:pt x="43402" y="47163"/>
                    <a:pt x="43425" y="47243"/>
                  </a:cubicBezTo>
                  <a:cubicBezTo>
                    <a:pt x="43434" y="47309"/>
                    <a:pt x="43490" y="47351"/>
                    <a:pt x="43547" y="47351"/>
                  </a:cubicBezTo>
                  <a:cubicBezTo>
                    <a:pt x="43560" y="47351"/>
                    <a:pt x="43572" y="47349"/>
                    <a:pt x="43584" y="47345"/>
                  </a:cubicBezTo>
                  <a:cubicBezTo>
                    <a:pt x="43694" y="47325"/>
                    <a:pt x="43797" y="47315"/>
                    <a:pt x="43894" y="47315"/>
                  </a:cubicBezTo>
                  <a:cubicBezTo>
                    <a:pt x="44290" y="47315"/>
                    <a:pt x="44594" y="47472"/>
                    <a:pt x="44913" y="47709"/>
                  </a:cubicBezTo>
                  <a:cubicBezTo>
                    <a:pt x="45162" y="47891"/>
                    <a:pt x="45360" y="47960"/>
                    <a:pt x="45524" y="47960"/>
                  </a:cubicBezTo>
                  <a:cubicBezTo>
                    <a:pt x="45809" y="47960"/>
                    <a:pt x="45988" y="47749"/>
                    <a:pt x="46140" y="47561"/>
                  </a:cubicBezTo>
                  <a:cubicBezTo>
                    <a:pt x="46310" y="47368"/>
                    <a:pt x="46469" y="47186"/>
                    <a:pt x="46754" y="47186"/>
                  </a:cubicBezTo>
                  <a:cubicBezTo>
                    <a:pt x="47151" y="47186"/>
                    <a:pt x="47413" y="47380"/>
                    <a:pt x="47686" y="47595"/>
                  </a:cubicBezTo>
                  <a:cubicBezTo>
                    <a:pt x="47949" y="47803"/>
                    <a:pt x="48241" y="48028"/>
                    <a:pt x="48660" y="48028"/>
                  </a:cubicBezTo>
                  <a:cubicBezTo>
                    <a:pt x="48837" y="48028"/>
                    <a:pt x="49036" y="47988"/>
                    <a:pt x="49264" y="47890"/>
                  </a:cubicBezTo>
                  <a:cubicBezTo>
                    <a:pt x="49776" y="47675"/>
                    <a:pt x="50128" y="47584"/>
                    <a:pt x="50491" y="47471"/>
                  </a:cubicBezTo>
                  <a:cubicBezTo>
                    <a:pt x="50731" y="47402"/>
                    <a:pt x="50980" y="47334"/>
                    <a:pt x="51276" y="47231"/>
                  </a:cubicBezTo>
                  <a:lnTo>
                    <a:pt x="51276" y="47231"/>
                  </a:lnTo>
                  <a:cubicBezTo>
                    <a:pt x="51230" y="47550"/>
                    <a:pt x="51253" y="47890"/>
                    <a:pt x="51276" y="48231"/>
                  </a:cubicBezTo>
                  <a:cubicBezTo>
                    <a:pt x="51321" y="48788"/>
                    <a:pt x="51355" y="49299"/>
                    <a:pt x="51105" y="49686"/>
                  </a:cubicBezTo>
                  <a:lnTo>
                    <a:pt x="51082" y="49720"/>
                  </a:lnTo>
                  <a:cubicBezTo>
                    <a:pt x="50458" y="50674"/>
                    <a:pt x="49537" y="52083"/>
                    <a:pt x="49719" y="53230"/>
                  </a:cubicBezTo>
                  <a:cubicBezTo>
                    <a:pt x="49594" y="53208"/>
                    <a:pt x="49423" y="53185"/>
                    <a:pt x="49254" y="53151"/>
                  </a:cubicBezTo>
                  <a:cubicBezTo>
                    <a:pt x="48242" y="52992"/>
                    <a:pt x="47310" y="52844"/>
                    <a:pt x="47060" y="52844"/>
                  </a:cubicBezTo>
                  <a:cubicBezTo>
                    <a:pt x="46379" y="52844"/>
                    <a:pt x="45788" y="52912"/>
                    <a:pt x="45220" y="52980"/>
                  </a:cubicBezTo>
                  <a:cubicBezTo>
                    <a:pt x="44709" y="53037"/>
                    <a:pt x="44230" y="53091"/>
                    <a:pt x="43731" y="53091"/>
                  </a:cubicBezTo>
                  <a:cubicBezTo>
                    <a:pt x="43120" y="53091"/>
                    <a:pt x="42478" y="53010"/>
                    <a:pt x="41709" y="52753"/>
                  </a:cubicBezTo>
                  <a:cubicBezTo>
                    <a:pt x="41516" y="52697"/>
                    <a:pt x="41243" y="52651"/>
                    <a:pt x="40937" y="52594"/>
                  </a:cubicBezTo>
                  <a:cubicBezTo>
                    <a:pt x="40028" y="52447"/>
                    <a:pt x="38778" y="52242"/>
                    <a:pt x="38778" y="51458"/>
                  </a:cubicBezTo>
                  <a:cubicBezTo>
                    <a:pt x="38778" y="51390"/>
                    <a:pt x="38733" y="51333"/>
                    <a:pt x="38665" y="51322"/>
                  </a:cubicBezTo>
                  <a:cubicBezTo>
                    <a:pt x="38476" y="51277"/>
                    <a:pt x="38256" y="51253"/>
                    <a:pt x="38024" y="51253"/>
                  </a:cubicBezTo>
                  <a:cubicBezTo>
                    <a:pt x="37431" y="51253"/>
                    <a:pt x="36755" y="51409"/>
                    <a:pt x="36290" y="51776"/>
                  </a:cubicBezTo>
                  <a:cubicBezTo>
                    <a:pt x="35961" y="52038"/>
                    <a:pt x="35790" y="52379"/>
                    <a:pt x="35767" y="52765"/>
                  </a:cubicBezTo>
                  <a:cubicBezTo>
                    <a:pt x="35631" y="52969"/>
                    <a:pt x="35529" y="53162"/>
                    <a:pt x="35449" y="53344"/>
                  </a:cubicBezTo>
                  <a:cubicBezTo>
                    <a:pt x="35324" y="53606"/>
                    <a:pt x="35233" y="53798"/>
                    <a:pt x="35052" y="53856"/>
                  </a:cubicBezTo>
                  <a:cubicBezTo>
                    <a:pt x="35005" y="53873"/>
                    <a:pt x="34950" y="53881"/>
                    <a:pt x="34886" y="53881"/>
                  </a:cubicBezTo>
                  <a:cubicBezTo>
                    <a:pt x="34658" y="53881"/>
                    <a:pt x="34318" y="53769"/>
                    <a:pt x="33847" y="53538"/>
                  </a:cubicBezTo>
                  <a:cubicBezTo>
                    <a:pt x="33336" y="53276"/>
                    <a:pt x="32893" y="52889"/>
                    <a:pt x="32449" y="52515"/>
                  </a:cubicBezTo>
                  <a:cubicBezTo>
                    <a:pt x="31859" y="51992"/>
                    <a:pt x="31257" y="51458"/>
                    <a:pt x="30462" y="51243"/>
                  </a:cubicBezTo>
                  <a:cubicBezTo>
                    <a:pt x="30086" y="51140"/>
                    <a:pt x="29712" y="51129"/>
                    <a:pt x="29359" y="51129"/>
                  </a:cubicBezTo>
                  <a:cubicBezTo>
                    <a:pt x="28677" y="51117"/>
                    <a:pt x="28087" y="51106"/>
                    <a:pt x="27621" y="50402"/>
                  </a:cubicBezTo>
                  <a:cubicBezTo>
                    <a:pt x="27200" y="49754"/>
                    <a:pt x="27462" y="48743"/>
                    <a:pt x="27689" y="47845"/>
                  </a:cubicBezTo>
                  <a:cubicBezTo>
                    <a:pt x="27791" y="47448"/>
                    <a:pt x="27882" y="47072"/>
                    <a:pt x="27905" y="46777"/>
                  </a:cubicBezTo>
                  <a:cubicBezTo>
                    <a:pt x="27905" y="46732"/>
                    <a:pt x="27894" y="46686"/>
                    <a:pt x="27859" y="46663"/>
                  </a:cubicBezTo>
                  <a:cubicBezTo>
                    <a:pt x="27834" y="46638"/>
                    <a:pt x="27802" y="46625"/>
                    <a:pt x="27769" y="46625"/>
                  </a:cubicBezTo>
                  <a:cubicBezTo>
                    <a:pt x="27758" y="46625"/>
                    <a:pt x="27746" y="46627"/>
                    <a:pt x="27735" y="46630"/>
                  </a:cubicBezTo>
                  <a:cubicBezTo>
                    <a:pt x="27677" y="46640"/>
                    <a:pt x="27620" y="46645"/>
                    <a:pt x="27565" y="46645"/>
                  </a:cubicBezTo>
                  <a:cubicBezTo>
                    <a:pt x="27317" y="46645"/>
                    <a:pt x="27092" y="46552"/>
                    <a:pt x="26860" y="46459"/>
                  </a:cubicBezTo>
                  <a:cubicBezTo>
                    <a:pt x="26638" y="46370"/>
                    <a:pt x="26398" y="46274"/>
                    <a:pt x="26138" y="46274"/>
                  </a:cubicBezTo>
                  <a:cubicBezTo>
                    <a:pt x="25933" y="46274"/>
                    <a:pt x="25716" y="46334"/>
                    <a:pt x="25485" y="46504"/>
                  </a:cubicBezTo>
                  <a:cubicBezTo>
                    <a:pt x="25383" y="46572"/>
                    <a:pt x="24940" y="46698"/>
                    <a:pt x="24008" y="46834"/>
                  </a:cubicBezTo>
                  <a:cubicBezTo>
                    <a:pt x="23327" y="46925"/>
                    <a:pt x="22633" y="46993"/>
                    <a:pt x="22429" y="46993"/>
                  </a:cubicBezTo>
                  <a:cubicBezTo>
                    <a:pt x="22009" y="46993"/>
                    <a:pt x="21645" y="46959"/>
                    <a:pt x="21292" y="46936"/>
                  </a:cubicBezTo>
                  <a:cubicBezTo>
                    <a:pt x="20973" y="46907"/>
                    <a:pt x="20657" y="46877"/>
                    <a:pt x="20323" y="46877"/>
                  </a:cubicBezTo>
                  <a:cubicBezTo>
                    <a:pt x="19885" y="46877"/>
                    <a:pt x="19415" y="46928"/>
                    <a:pt x="18861" y="47095"/>
                  </a:cubicBezTo>
                  <a:cubicBezTo>
                    <a:pt x="18350" y="47243"/>
                    <a:pt x="17759" y="47550"/>
                    <a:pt x="17134" y="47890"/>
                  </a:cubicBezTo>
                  <a:cubicBezTo>
                    <a:pt x="16225" y="48368"/>
                    <a:pt x="15294" y="48868"/>
                    <a:pt x="14612" y="48868"/>
                  </a:cubicBezTo>
                  <a:cubicBezTo>
                    <a:pt x="14294" y="48868"/>
                    <a:pt x="13794" y="48708"/>
                    <a:pt x="13317" y="48572"/>
                  </a:cubicBezTo>
                  <a:cubicBezTo>
                    <a:pt x="12908" y="48436"/>
                    <a:pt x="12476" y="48311"/>
                    <a:pt x="12112" y="48266"/>
                  </a:cubicBezTo>
                  <a:cubicBezTo>
                    <a:pt x="12057" y="48258"/>
                    <a:pt x="11961" y="48245"/>
                    <a:pt x="11849" y="48245"/>
                  </a:cubicBezTo>
                  <a:cubicBezTo>
                    <a:pt x="11637" y="48245"/>
                    <a:pt x="11372" y="48292"/>
                    <a:pt x="11238" y="48516"/>
                  </a:cubicBezTo>
                  <a:cubicBezTo>
                    <a:pt x="10772" y="49277"/>
                    <a:pt x="10113" y="49981"/>
                    <a:pt x="9431" y="50720"/>
                  </a:cubicBezTo>
                  <a:cubicBezTo>
                    <a:pt x="9226" y="50935"/>
                    <a:pt x="9022" y="51163"/>
                    <a:pt x="8817" y="51379"/>
                  </a:cubicBezTo>
                  <a:cubicBezTo>
                    <a:pt x="8022" y="52265"/>
                    <a:pt x="7920" y="52901"/>
                    <a:pt x="7795" y="53639"/>
                  </a:cubicBezTo>
                  <a:cubicBezTo>
                    <a:pt x="7739" y="54003"/>
                    <a:pt x="7670" y="54424"/>
                    <a:pt x="7511" y="54912"/>
                  </a:cubicBezTo>
                  <a:cubicBezTo>
                    <a:pt x="7227" y="55833"/>
                    <a:pt x="6477" y="56083"/>
                    <a:pt x="5671" y="56355"/>
                  </a:cubicBezTo>
                  <a:cubicBezTo>
                    <a:pt x="5057" y="56560"/>
                    <a:pt x="4432" y="56775"/>
                    <a:pt x="4035" y="57320"/>
                  </a:cubicBezTo>
                  <a:cubicBezTo>
                    <a:pt x="3194" y="58468"/>
                    <a:pt x="2331" y="59718"/>
                    <a:pt x="1728" y="61024"/>
                  </a:cubicBezTo>
                  <a:cubicBezTo>
                    <a:pt x="1387" y="61774"/>
                    <a:pt x="1160" y="62468"/>
                    <a:pt x="1046" y="63115"/>
                  </a:cubicBezTo>
                  <a:cubicBezTo>
                    <a:pt x="910" y="63854"/>
                    <a:pt x="944" y="64546"/>
                    <a:pt x="1114" y="65172"/>
                  </a:cubicBezTo>
                  <a:cubicBezTo>
                    <a:pt x="1331" y="65933"/>
                    <a:pt x="1422" y="66569"/>
                    <a:pt x="1399" y="67171"/>
                  </a:cubicBezTo>
                  <a:cubicBezTo>
                    <a:pt x="1364" y="67830"/>
                    <a:pt x="1194" y="68455"/>
                    <a:pt x="864" y="69091"/>
                  </a:cubicBezTo>
                  <a:cubicBezTo>
                    <a:pt x="717" y="69364"/>
                    <a:pt x="558" y="69523"/>
                    <a:pt x="433" y="69659"/>
                  </a:cubicBezTo>
                  <a:cubicBezTo>
                    <a:pt x="149" y="69944"/>
                    <a:pt x="1" y="70136"/>
                    <a:pt x="387" y="70784"/>
                  </a:cubicBezTo>
                  <a:cubicBezTo>
                    <a:pt x="581" y="71091"/>
                    <a:pt x="705" y="71943"/>
                    <a:pt x="705" y="72352"/>
                  </a:cubicBezTo>
                  <a:cubicBezTo>
                    <a:pt x="705" y="72375"/>
                    <a:pt x="717" y="72398"/>
                    <a:pt x="717" y="72420"/>
                  </a:cubicBezTo>
                  <a:cubicBezTo>
                    <a:pt x="1046" y="73113"/>
                    <a:pt x="1740" y="73749"/>
                    <a:pt x="2478" y="74431"/>
                  </a:cubicBezTo>
                  <a:cubicBezTo>
                    <a:pt x="3205" y="75102"/>
                    <a:pt x="3955" y="75794"/>
                    <a:pt x="4386" y="76579"/>
                  </a:cubicBezTo>
                  <a:cubicBezTo>
                    <a:pt x="5035" y="77771"/>
                    <a:pt x="6113" y="78907"/>
                    <a:pt x="7261" y="79612"/>
                  </a:cubicBezTo>
                  <a:cubicBezTo>
                    <a:pt x="7909" y="80010"/>
                    <a:pt x="8557" y="80271"/>
                    <a:pt x="9204" y="80384"/>
                  </a:cubicBezTo>
                  <a:cubicBezTo>
                    <a:pt x="9464" y="80430"/>
                    <a:pt x="9719" y="80453"/>
                    <a:pt x="9970" y="80453"/>
                  </a:cubicBezTo>
                  <a:cubicBezTo>
                    <a:pt x="10410" y="80453"/>
                    <a:pt x="10836" y="80382"/>
                    <a:pt x="11249" y="80237"/>
                  </a:cubicBezTo>
                  <a:cubicBezTo>
                    <a:pt x="11647" y="80096"/>
                    <a:pt x="11985" y="80044"/>
                    <a:pt x="12298" y="80044"/>
                  </a:cubicBezTo>
                  <a:cubicBezTo>
                    <a:pt x="12691" y="80044"/>
                    <a:pt x="13045" y="80126"/>
                    <a:pt x="13430" y="80214"/>
                  </a:cubicBezTo>
                  <a:cubicBezTo>
                    <a:pt x="13851" y="80316"/>
                    <a:pt x="14294" y="80419"/>
                    <a:pt x="14851" y="80419"/>
                  </a:cubicBezTo>
                  <a:cubicBezTo>
                    <a:pt x="15475" y="80419"/>
                    <a:pt x="16316" y="79975"/>
                    <a:pt x="17123" y="79544"/>
                  </a:cubicBezTo>
                  <a:cubicBezTo>
                    <a:pt x="17623" y="79283"/>
                    <a:pt x="18100" y="79021"/>
                    <a:pt x="18475" y="78907"/>
                  </a:cubicBezTo>
                  <a:cubicBezTo>
                    <a:pt x="18868" y="78787"/>
                    <a:pt x="19223" y="78727"/>
                    <a:pt x="19555" y="78727"/>
                  </a:cubicBezTo>
                  <a:cubicBezTo>
                    <a:pt x="19817" y="78727"/>
                    <a:pt x="20064" y="78764"/>
                    <a:pt x="20304" y="78839"/>
                  </a:cubicBezTo>
                  <a:cubicBezTo>
                    <a:pt x="20782" y="78987"/>
                    <a:pt x="21168" y="79271"/>
                    <a:pt x="21588" y="79578"/>
                  </a:cubicBezTo>
                  <a:cubicBezTo>
                    <a:pt x="22259" y="80066"/>
                    <a:pt x="22963" y="80578"/>
                    <a:pt x="24145" y="80578"/>
                  </a:cubicBezTo>
                  <a:cubicBezTo>
                    <a:pt x="24667" y="80578"/>
                    <a:pt x="25110" y="80692"/>
                    <a:pt x="25473" y="80907"/>
                  </a:cubicBezTo>
                  <a:cubicBezTo>
                    <a:pt x="25826" y="81123"/>
                    <a:pt x="26110" y="81419"/>
                    <a:pt x="26326" y="81839"/>
                  </a:cubicBezTo>
                  <a:cubicBezTo>
                    <a:pt x="26099" y="82111"/>
                    <a:pt x="26008" y="82657"/>
                    <a:pt x="25973" y="82896"/>
                  </a:cubicBezTo>
                  <a:cubicBezTo>
                    <a:pt x="25928" y="83247"/>
                    <a:pt x="25905" y="83714"/>
                    <a:pt x="25985" y="84009"/>
                  </a:cubicBezTo>
                  <a:cubicBezTo>
                    <a:pt x="25564" y="84282"/>
                    <a:pt x="25314" y="84623"/>
                    <a:pt x="25235" y="85032"/>
                  </a:cubicBezTo>
                  <a:cubicBezTo>
                    <a:pt x="25144" y="85509"/>
                    <a:pt x="25314" y="86088"/>
                    <a:pt x="25735" y="86792"/>
                  </a:cubicBezTo>
                  <a:cubicBezTo>
                    <a:pt x="26099" y="87395"/>
                    <a:pt x="26610" y="88008"/>
                    <a:pt x="27087" y="88599"/>
                  </a:cubicBezTo>
                  <a:cubicBezTo>
                    <a:pt x="27758" y="89405"/>
                    <a:pt x="28382" y="90178"/>
                    <a:pt x="28462" y="90701"/>
                  </a:cubicBezTo>
                  <a:cubicBezTo>
                    <a:pt x="28564" y="91360"/>
                    <a:pt x="28848" y="92087"/>
                    <a:pt x="29144" y="92859"/>
                  </a:cubicBezTo>
                  <a:cubicBezTo>
                    <a:pt x="29734" y="94394"/>
                    <a:pt x="30336" y="95984"/>
                    <a:pt x="29621" y="97234"/>
                  </a:cubicBezTo>
                  <a:cubicBezTo>
                    <a:pt x="29416" y="97575"/>
                    <a:pt x="29177" y="97881"/>
                    <a:pt x="28939" y="98177"/>
                  </a:cubicBezTo>
                  <a:cubicBezTo>
                    <a:pt x="28507" y="98734"/>
                    <a:pt x="28064" y="99302"/>
                    <a:pt x="27882" y="100052"/>
                  </a:cubicBezTo>
                  <a:cubicBezTo>
                    <a:pt x="27439" y="101926"/>
                    <a:pt x="28348" y="103755"/>
                    <a:pt x="29303" y="105289"/>
                  </a:cubicBezTo>
                  <a:cubicBezTo>
                    <a:pt x="30053" y="106505"/>
                    <a:pt x="30313" y="107743"/>
                    <a:pt x="30598" y="109061"/>
                  </a:cubicBezTo>
                  <a:cubicBezTo>
                    <a:pt x="30859" y="110288"/>
                    <a:pt x="31121" y="111560"/>
                    <a:pt x="31825" y="112810"/>
                  </a:cubicBezTo>
                  <a:cubicBezTo>
                    <a:pt x="32427" y="113890"/>
                    <a:pt x="33097" y="114946"/>
                    <a:pt x="33881" y="116026"/>
                  </a:cubicBezTo>
                  <a:cubicBezTo>
                    <a:pt x="34234" y="116526"/>
                    <a:pt x="34484" y="116935"/>
                    <a:pt x="34245" y="117400"/>
                  </a:cubicBezTo>
                  <a:cubicBezTo>
                    <a:pt x="33949" y="117968"/>
                    <a:pt x="34097" y="118286"/>
                    <a:pt x="34267" y="118616"/>
                  </a:cubicBezTo>
                  <a:cubicBezTo>
                    <a:pt x="34381" y="118866"/>
                    <a:pt x="34517" y="119139"/>
                    <a:pt x="34517" y="119593"/>
                  </a:cubicBezTo>
                  <a:cubicBezTo>
                    <a:pt x="34517" y="119639"/>
                    <a:pt x="34540" y="119684"/>
                    <a:pt x="34585" y="119707"/>
                  </a:cubicBezTo>
                  <a:cubicBezTo>
                    <a:pt x="34604" y="119725"/>
                    <a:pt x="34630" y="119734"/>
                    <a:pt x="34657" y="119734"/>
                  </a:cubicBezTo>
                  <a:cubicBezTo>
                    <a:pt x="34678" y="119734"/>
                    <a:pt x="34701" y="119728"/>
                    <a:pt x="34722" y="119718"/>
                  </a:cubicBezTo>
                  <a:cubicBezTo>
                    <a:pt x="34775" y="119690"/>
                    <a:pt x="34830" y="119677"/>
                    <a:pt x="34888" y="119677"/>
                  </a:cubicBezTo>
                  <a:cubicBezTo>
                    <a:pt x="35038" y="119677"/>
                    <a:pt x="35211" y="119762"/>
                    <a:pt x="35449" y="119877"/>
                  </a:cubicBezTo>
                  <a:cubicBezTo>
                    <a:pt x="35722" y="120013"/>
                    <a:pt x="36062" y="120184"/>
                    <a:pt x="36460" y="120184"/>
                  </a:cubicBezTo>
                  <a:cubicBezTo>
                    <a:pt x="36585" y="120184"/>
                    <a:pt x="36721" y="120172"/>
                    <a:pt x="36858" y="120127"/>
                  </a:cubicBezTo>
                  <a:cubicBezTo>
                    <a:pt x="37153" y="120048"/>
                    <a:pt x="37471" y="119889"/>
                    <a:pt x="37812" y="119730"/>
                  </a:cubicBezTo>
                  <a:cubicBezTo>
                    <a:pt x="38357" y="119473"/>
                    <a:pt x="38919" y="119206"/>
                    <a:pt x="39438" y="119206"/>
                  </a:cubicBezTo>
                  <a:cubicBezTo>
                    <a:pt x="39655" y="119206"/>
                    <a:pt x="39864" y="119252"/>
                    <a:pt x="40062" y="119366"/>
                  </a:cubicBezTo>
                  <a:cubicBezTo>
                    <a:pt x="40312" y="119513"/>
                    <a:pt x="40584" y="119571"/>
                    <a:pt x="40880" y="119571"/>
                  </a:cubicBezTo>
                  <a:cubicBezTo>
                    <a:pt x="41619" y="119571"/>
                    <a:pt x="42437" y="119162"/>
                    <a:pt x="43073" y="118741"/>
                  </a:cubicBezTo>
                  <a:cubicBezTo>
                    <a:pt x="44118" y="118059"/>
                    <a:pt x="45027" y="117128"/>
                    <a:pt x="45424" y="116571"/>
                  </a:cubicBezTo>
                  <a:cubicBezTo>
                    <a:pt x="45527" y="116423"/>
                    <a:pt x="45709" y="116196"/>
                    <a:pt x="45936" y="115900"/>
                  </a:cubicBezTo>
                  <a:cubicBezTo>
                    <a:pt x="46459" y="115242"/>
                    <a:pt x="47242" y="114242"/>
                    <a:pt x="47822" y="113322"/>
                  </a:cubicBezTo>
                  <a:cubicBezTo>
                    <a:pt x="48549" y="112163"/>
                    <a:pt x="48754" y="111436"/>
                    <a:pt x="48458" y="111038"/>
                  </a:cubicBezTo>
                  <a:cubicBezTo>
                    <a:pt x="48310" y="110833"/>
                    <a:pt x="48287" y="110618"/>
                    <a:pt x="48390" y="110379"/>
                  </a:cubicBezTo>
                  <a:cubicBezTo>
                    <a:pt x="48651" y="109823"/>
                    <a:pt x="49560" y="109356"/>
                    <a:pt x="50208" y="109311"/>
                  </a:cubicBezTo>
                  <a:cubicBezTo>
                    <a:pt x="50491" y="109288"/>
                    <a:pt x="50719" y="109141"/>
                    <a:pt x="50878" y="108868"/>
                  </a:cubicBezTo>
                  <a:cubicBezTo>
                    <a:pt x="51140" y="108447"/>
                    <a:pt x="51173" y="107834"/>
                    <a:pt x="51162" y="107505"/>
                  </a:cubicBezTo>
                  <a:cubicBezTo>
                    <a:pt x="51162" y="107038"/>
                    <a:pt x="51071" y="106550"/>
                    <a:pt x="50958" y="106278"/>
                  </a:cubicBezTo>
                  <a:cubicBezTo>
                    <a:pt x="50867" y="106073"/>
                    <a:pt x="50731" y="105869"/>
                    <a:pt x="50594" y="105675"/>
                  </a:cubicBezTo>
                  <a:cubicBezTo>
                    <a:pt x="50196" y="105084"/>
                    <a:pt x="49981" y="104698"/>
                    <a:pt x="50458" y="104210"/>
                  </a:cubicBezTo>
                  <a:cubicBezTo>
                    <a:pt x="50628" y="104039"/>
                    <a:pt x="50799" y="103835"/>
                    <a:pt x="50969" y="103630"/>
                  </a:cubicBezTo>
                  <a:cubicBezTo>
                    <a:pt x="51400" y="103153"/>
                    <a:pt x="51832" y="102642"/>
                    <a:pt x="52367" y="102335"/>
                  </a:cubicBezTo>
                  <a:cubicBezTo>
                    <a:pt x="52491" y="102267"/>
                    <a:pt x="52696" y="102165"/>
                    <a:pt x="52946" y="102051"/>
                  </a:cubicBezTo>
                  <a:cubicBezTo>
                    <a:pt x="54082" y="101517"/>
                    <a:pt x="55990" y="100608"/>
                    <a:pt x="56172" y="99484"/>
                  </a:cubicBezTo>
                  <a:cubicBezTo>
                    <a:pt x="56240" y="99097"/>
                    <a:pt x="56104" y="98734"/>
                    <a:pt x="55763" y="98393"/>
                  </a:cubicBezTo>
                  <a:cubicBezTo>
                    <a:pt x="55775" y="98086"/>
                    <a:pt x="55820" y="97688"/>
                    <a:pt x="55877" y="97268"/>
                  </a:cubicBezTo>
                  <a:cubicBezTo>
                    <a:pt x="56025" y="96075"/>
                    <a:pt x="56195" y="94723"/>
                    <a:pt x="55627" y="94075"/>
                  </a:cubicBezTo>
                  <a:cubicBezTo>
                    <a:pt x="54945" y="93291"/>
                    <a:pt x="54854" y="92530"/>
                    <a:pt x="54730" y="91553"/>
                  </a:cubicBezTo>
                  <a:cubicBezTo>
                    <a:pt x="54707" y="91349"/>
                    <a:pt x="54684" y="91132"/>
                    <a:pt x="54650" y="90905"/>
                  </a:cubicBezTo>
                  <a:cubicBezTo>
                    <a:pt x="54513" y="90008"/>
                    <a:pt x="54775" y="89644"/>
                    <a:pt x="55093" y="89190"/>
                  </a:cubicBezTo>
                  <a:cubicBezTo>
                    <a:pt x="55309" y="88883"/>
                    <a:pt x="55548" y="88542"/>
                    <a:pt x="55695" y="88031"/>
                  </a:cubicBezTo>
                  <a:cubicBezTo>
                    <a:pt x="56263" y="86009"/>
                    <a:pt x="57808" y="84997"/>
                    <a:pt x="59444" y="83941"/>
                  </a:cubicBezTo>
                  <a:cubicBezTo>
                    <a:pt x="59785" y="83725"/>
                    <a:pt x="60126" y="83497"/>
                    <a:pt x="60467" y="83270"/>
                  </a:cubicBezTo>
                  <a:cubicBezTo>
                    <a:pt x="61489" y="82555"/>
                    <a:pt x="62512" y="81475"/>
                    <a:pt x="63489" y="80066"/>
                  </a:cubicBezTo>
                  <a:cubicBezTo>
                    <a:pt x="64489" y="78601"/>
                    <a:pt x="65205" y="77147"/>
                    <a:pt x="65625" y="76192"/>
                  </a:cubicBezTo>
                  <a:cubicBezTo>
                    <a:pt x="66034" y="75249"/>
                    <a:pt x="66591" y="73976"/>
                    <a:pt x="66046" y="72898"/>
                  </a:cubicBezTo>
                  <a:cubicBezTo>
                    <a:pt x="66028" y="72853"/>
                    <a:pt x="65982" y="72822"/>
                    <a:pt x="65930" y="72822"/>
                  </a:cubicBezTo>
                  <a:cubicBezTo>
                    <a:pt x="65916" y="72822"/>
                    <a:pt x="65901" y="72825"/>
                    <a:pt x="65887" y="72829"/>
                  </a:cubicBezTo>
                  <a:cubicBezTo>
                    <a:pt x="65455" y="72931"/>
                    <a:pt x="65034" y="73079"/>
                    <a:pt x="64580" y="73238"/>
                  </a:cubicBezTo>
                  <a:cubicBezTo>
                    <a:pt x="63721" y="73537"/>
                    <a:pt x="62838" y="73836"/>
                    <a:pt x="61979" y="73836"/>
                  </a:cubicBezTo>
                  <a:cubicBezTo>
                    <a:pt x="61827" y="73836"/>
                    <a:pt x="61675" y="73827"/>
                    <a:pt x="61524" y="73806"/>
                  </a:cubicBezTo>
                  <a:cubicBezTo>
                    <a:pt x="61421" y="73791"/>
                    <a:pt x="61325" y="73784"/>
                    <a:pt x="61234" y="73784"/>
                  </a:cubicBezTo>
                  <a:cubicBezTo>
                    <a:pt x="60792" y="73784"/>
                    <a:pt x="60483" y="73947"/>
                    <a:pt x="60229" y="74079"/>
                  </a:cubicBezTo>
                  <a:cubicBezTo>
                    <a:pt x="60044" y="74176"/>
                    <a:pt x="59885" y="74257"/>
                    <a:pt x="59736" y="74257"/>
                  </a:cubicBezTo>
                  <a:cubicBezTo>
                    <a:pt x="59711" y="74257"/>
                    <a:pt x="59686" y="74254"/>
                    <a:pt x="59661" y="74249"/>
                  </a:cubicBezTo>
                  <a:cubicBezTo>
                    <a:pt x="59444" y="74204"/>
                    <a:pt x="59206" y="73988"/>
                    <a:pt x="58911" y="73567"/>
                  </a:cubicBezTo>
                  <a:cubicBezTo>
                    <a:pt x="58888" y="73557"/>
                    <a:pt x="58876" y="73545"/>
                    <a:pt x="58854" y="73534"/>
                  </a:cubicBezTo>
                  <a:cubicBezTo>
                    <a:pt x="58649" y="73420"/>
                    <a:pt x="58524" y="73295"/>
                    <a:pt x="58490" y="73158"/>
                  </a:cubicBezTo>
                  <a:cubicBezTo>
                    <a:pt x="58467" y="73045"/>
                    <a:pt x="58502" y="72898"/>
                    <a:pt x="58604" y="72739"/>
                  </a:cubicBezTo>
                  <a:cubicBezTo>
                    <a:pt x="58626" y="72704"/>
                    <a:pt x="58626" y="72670"/>
                    <a:pt x="58615" y="72625"/>
                  </a:cubicBezTo>
                  <a:cubicBezTo>
                    <a:pt x="58467" y="72045"/>
                    <a:pt x="58285" y="71943"/>
                    <a:pt x="58013" y="71841"/>
                  </a:cubicBezTo>
                  <a:cubicBezTo>
                    <a:pt x="57866" y="71784"/>
                    <a:pt x="57684" y="71727"/>
                    <a:pt x="57457" y="71454"/>
                  </a:cubicBezTo>
                  <a:cubicBezTo>
                    <a:pt x="57275" y="71239"/>
                    <a:pt x="57138" y="71045"/>
                    <a:pt x="57002" y="70875"/>
                  </a:cubicBezTo>
                  <a:cubicBezTo>
                    <a:pt x="56661" y="70409"/>
                    <a:pt x="56399" y="70045"/>
                    <a:pt x="55684" y="69648"/>
                  </a:cubicBezTo>
                  <a:cubicBezTo>
                    <a:pt x="54968" y="69250"/>
                    <a:pt x="54786" y="68648"/>
                    <a:pt x="54593" y="68000"/>
                  </a:cubicBezTo>
                  <a:cubicBezTo>
                    <a:pt x="54412" y="67387"/>
                    <a:pt x="54218" y="66751"/>
                    <a:pt x="53559" y="66285"/>
                  </a:cubicBezTo>
                  <a:cubicBezTo>
                    <a:pt x="52639" y="65626"/>
                    <a:pt x="52639" y="65194"/>
                    <a:pt x="52639" y="64149"/>
                  </a:cubicBezTo>
                  <a:cubicBezTo>
                    <a:pt x="52639" y="63513"/>
                    <a:pt x="52344" y="63127"/>
                    <a:pt x="52026" y="62706"/>
                  </a:cubicBezTo>
                  <a:cubicBezTo>
                    <a:pt x="51855" y="62479"/>
                    <a:pt x="51673" y="62240"/>
                    <a:pt x="51526" y="61956"/>
                  </a:cubicBezTo>
                  <a:cubicBezTo>
                    <a:pt x="51287" y="61456"/>
                    <a:pt x="51060" y="60945"/>
                    <a:pt x="50844" y="60456"/>
                  </a:cubicBezTo>
                  <a:cubicBezTo>
                    <a:pt x="50491" y="59650"/>
                    <a:pt x="50117" y="58809"/>
                    <a:pt x="49651" y="57979"/>
                  </a:cubicBezTo>
                  <a:cubicBezTo>
                    <a:pt x="49514" y="57729"/>
                    <a:pt x="49333" y="57469"/>
                    <a:pt x="49151" y="57184"/>
                  </a:cubicBezTo>
                  <a:cubicBezTo>
                    <a:pt x="48708" y="56514"/>
                    <a:pt x="48208" y="55787"/>
                    <a:pt x="48083" y="55083"/>
                  </a:cubicBezTo>
                  <a:lnTo>
                    <a:pt x="48083" y="55083"/>
                  </a:lnTo>
                  <a:cubicBezTo>
                    <a:pt x="48174" y="55219"/>
                    <a:pt x="48265" y="55378"/>
                    <a:pt x="48355" y="55537"/>
                  </a:cubicBezTo>
                  <a:cubicBezTo>
                    <a:pt x="48708" y="56162"/>
                    <a:pt x="49105" y="56878"/>
                    <a:pt x="49764" y="56969"/>
                  </a:cubicBezTo>
                  <a:cubicBezTo>
                    <a:pt x="49771" y="56970"/>
                    <a:pt x="49778" y="56970"/>
                    <a:pt x="49785" y="56970"/>
                  </a:cubicBezTo>
                  <a:cubicBezTo>
                    <a:pt x="49846" y="56970"/>
                    <a:pt x="49903" y="56927"/>
                    <a:pt x="49923" y="56866"/>
                  </a:cubicBezTo>
                  <a:cubicBezTo>
                    <a:pt x="50003" y="56616"/>
                    <a:pt x="50105" y="56366"/>
                    <a:pt x="50196" y="56116"/>
                  </a:cubicBezTo>
                  <a:cubicBezTo>
                    <a:pt x="50231" y="56025"/>
                    <a:pt x="50276" y="55934"/>
                    <a:pt x="50310" y="55843"/>
                  </a:cubicBezTo>
                  <a:cubicBezTo>
                    <a:pt x="50423" y="56457"/>
                    <a:pt x="50685" y="57161"/>
                    <a:pt x="50821" y="57514"/>
                  </a:cubicBezTo>
                  <a:cubicBezTo>
                    <a:pt x="51230" y="58548"/>
                    <a:pt x="51753" y="59547"/>
                    <a:pt x="52185" y="60105"/>
                  </a:cubicBezTo>
                  <a:cubicBezTo>
                    <a:pt x="52457" y="60468"/>
                    <a:pt x="52696" y="60661"/>
                    <a:pt x="52912" y="60673"/>
                  </a:cubicBezTo>
                  <a:cubicBezTo>
                    <a:pt x="53207" y="60706"/>
                    <a:pt x="53525" y="60979"/>
                    <a:pt x="53786" y="61433"/>
                  </a:cubicBezTo>
                  <a:cubicBezTo>
                    <a:pt x="54003" y="61842"/>
                    <a:pt x="54150" y="62331"/>
                    <a:pt x="54150" y="62672"/>
                  </a:cubicBezTo>
                  <a:cubicBezTo>
                    <a:pt x="54150" y="63763"/>
                    <a:pt x="54604" y="64206"/>
                    <a:pt x="55048" y="64637"/>
                  </a:cubicBezTo>
                  <a:cubicBezTo>
                    <a:pt x="55321" y="64910"/>
                    <a:pt x="55604" y="65194"/>
                    <a:pt x="55786" y="65649"/>
                  </a:cubicBezTo>
                  <a:cubicBezTo>
                    <a:pt x="56013" y="66205"/>
                    <a:pt x="56434" y="66626"/>
                    <a:pt x="56820" y="67023"/>
                  </a:cubicBezTo>
                  <a:cubicBezTo>
                    <a:pt x="57184" y="67399"/>
                    <a:pt x="57536" y="67750"/>
                    <a:pt x="57717" y="68194"/>
                  </a:cubicBezTo>
                  <a:cubicBezTo>
                    <a:pt x="57866" y="68523"/>
                    <a:pt x="57854" y="68921"/>
                    <a:pt x="57831" y="69341"/>
                  </a:cubicBezTo>
                  <a:cubicBezTo>
                    <a:pt x="57820" y="69785"/>
                    <a:pt x="57797" y="70250"/>
                    <a:pt x="57967" y="70693"/>
                  </a:cubicBezTo>
                  <a:cubicBezTo>
                    <a:pt x="58275" y="71545"/>
                    <a:pt x="58581" y="72000"/>
                    <a:pt x="58934" y="72148"/>
                  </a:cubicBezTo>
                  <a:cubicBezTo>
                    <a:pt x="59040" y="72196"/>
                    <a:pt x="59148" y="72216"/>
                    <a:pt x="59258" y="72216"/>
                  </a:cubicBezTo>
                  <a:cubicBezTo>
                    <a:pt x="59510" y="72216"/>
                    <a:pt x="59773" y="72110"/>
                    <a:pt x="60058" y="72000"/>
                  </a:cubicBezTo>
                  <a:cubicBezTo>
                    <a:pt x="60467" y="71830"/>
                    <a:pt x="60910" y="71648"/>
                    <a:pt x="61501" y="71648"/>
                  </a:cubicBezTo>
                  <a:cubicBezTo>
                    <a:pt x="62069" y="71648"/>
                    <a:pt x="63580" y="71080"/>
                    <a:pt x="64693" y="70591"/>
                  </a:cubicBezTo>
                  <a:cubicBezTo>
                    <a:pt x="65341" y="70318"/>
                    <a:pt x="65932" y="70023"/>
                    <a:pt x="66364" y="69785"/>
                  </a:cubicBezTo>
                  <a:cubicBezTo>
                    <a:pt x="67091" y="69386"/>
                    <a:pt x="67159" y="69239"/>
                    <a:pt x="67159" y="69126"/>
                  </a:cubicBezTo>
                  <a:cubicBezTo>
                    <a:pt x="67159" y="68864"/>
                    <a:pt x="67409" y="68637"/>
                    <a:pt x="67920" y="68455"/>
                  </a:cubicBezTo>
                  <a:cubicBezTo>
                    <a:pt x="68374" y="68273"/>
                    <a:pt x="68920" y="68182"/>
                    <a:pt x="69272" y="68114"/>
                  </a:cubicBezTo>
                  <a:cubicBezTo>
                    <a:pt x="69363" y="68103"/>
                    <a:pt x="69432" y="68091"/>
                    <a:pt x="69488" y="68080"/>
                  </a:cubicBezTo>
                  <a:cubicBezTo>
                    <a:pt x="70170" y="67944"/>
                    <a:pt x="71295" y="66841"/>
                    <a:pt x="71692" y="66194"/>
                  </a:cubicBezTo>
                  <a:cubicBezTo>
                    <a:pt x="71749" y="66103"/>
                    <a:pt x="71999" y="65831"/>
                    <a:pt x="72295" y="65501"/>
                  </a:cubicBezTo>
                  <a:cubicBezTo>
                    <a:pt x="73510" y="64195"/>
                    <a:pt x="74590" y="62968"/>
                    <a:pt x="74464" y="62354"/>
                  </a:cubicBezTo>
                  <a:cubicBezTo>
                    <a:pt x="74431" y="62218"/>
                    <a:pt x="74351" y="62115"/>
                    <a:pt x="74214" y="62059"/>
                  </a:cubicBezTo>
                  <a:cubicBezTo>
                    <a:pt x="73908" y="61933"/>
                    <a:pt x="73714" y="61729"/>
                    <a:pt x="73510" y="61513"/>
                  </a:cubicBezTo>
                  <a:cubicBezTo>
                    <a:pt x="73272" y="61263"/>
                    <a:pt x="72987" y="60968"/>
                    <a:pt x="72499" y="60786"/>
                  </a:cubicBezTo>
                  <a:cubicBezTo>
                    <a:pt x="71977" y="60593"/>
                    <a:pt x="71578" y="60286"/>
                    <a:pt x="71340" y="59888"/>
                  </a:cubicBezTo>
                  <a:cubicBezTo>
                    <a:pt x="71101" y="59479"/>
                    <a:pt x="71045" y="59002"/>
                    <a:pt x="71158" y="58457"/>
                  </a:cubicBezTo>
                  <a:cubicBezTo>
                    <a:pt x="71169" y="58388"/>
                    <a:pt x="71147" y="58332"/>
                    <a:pt x="71090" y="58298"/>
                  </a:cubicBezTo>
                  <a:cubicBezTo>
                    <a:pt x="71071" y="58283"/>
                    <a:pt x="71048" y="58277"/>
                    <a:pt x="71025" y="58277"/>
                  </a:cubicBezTo>
                  <a:cubicBezTo>
                    <a:pt x="70992" y="58277"/>
                    <a:pt x="70958" y="58289"/>
                    <a:pt x="70931" y="58309"/>
                  </a:cubicBezTo>
                  <a:cubicBezTo>
                    <a:pt x="70568" y="58582"/>
                    <a:pt x="70272" y="58911"/>
                    <a:pt x="69977" y="59241"/>
                  </a:cubicBezTo>
                  <a:cubicBezTo>
                    <a:pt x="69465" y="59809"/>
                    <a:pt x="68988" y="60343"/>
                    <a:pt x="68170" y="60514"/>
                  </a:cubicBezTo>
                  <a:cubicBezTo>
                    <a:pt x="67791" y="60590"/>
                    <a:pt x="67484" y="60630"/>
                    <a:pt x="67242" y="60630"/>
                  </a:cubicBezTo>
                  <a:cubicBezTo>
                    <a:pt x="66984" y="60630"/>
                    <a:pt x="66799" y="60585"/>
                    <a:pt x="66682" y="60491"/>
                  </a:cubicBezTo>
                  <a:cubicBezTo>
                    <a:pt x="66466" y="60332"/>
                    <a:pt x="66443" y="59979"/>
                    <a:pt x="66420" y="59536"/>
                  </a:cubicBezTo>
                  <a:cubicBezTo>
                    <a:pt x="66398" y="59229"/>
                    <a:pt x="66387" y="58888"/>
                    <a:pt x="66296" y="58525"/>
                  </a:cubicBezTo>
                  <a:cubicBezTo>
                    <a:pt x="66284" y="58479"/>
                    <a:pt x="66250" y="58434"/>
                    <a:pt x="66205" y="58423"/>
                  </a:cubicBezTo>
                  <a:cubicBezTo>
                    <a:pt x="66189" y="58417"/>
                    <a:pt x="66174" y="58414"/>
                    <a:pt x="66159" y="58414"/>
                  </a:cubicBezTo>
                  <a:cubicBezTo>
                    <a:pt x="66122" y="58414"/>
                    <a:pt x="66089" y="58432"/>
                    <a:pt x="66057" y="58457"/>
                  </a:cubicBezTo>
                  <a:cubicBezTo>
                    <a:pt x="65898" y="58605"/>
                    <a:pt x="65739" y="58752"/>
                    <a:pt x="65569" y="58900"/>
                  </a:cubicBezTo>
                  <a:cubicBezTo>
                    <a:pt x="65420" y="58378"/>
                    <a:pt x="64989" y="57957"/>
                    <a:pt x="64569" y="57560"/>
                  </a:cubicBezTo>
                  <a:cubicBezTo>
                    <a:pt x="64216" y="57219"/>
                    <a:pt x="63842" y="56855"/>
                    <a:pt x="63637" y="56434"/>
                  </a:cubicBezTo>
                  <a:cubicBezTo>
                    <a:pt x="63421" y="55969"/>
                    <a:pt x="63330" y="55525"/>
                    <a:pt x="63387" y="55162"/>
                  </a:cubicBezTo>
                  <a:cubicBezTo>
                    <a:pt x="63433" y="54844"/>
                    <a:pt x="63569" y="54616"/>
                    <a:pt x="63784" y="54492"/>
                  </a:cubicBezTo>
                  <a:cubicBezTo>
                    <a:pt x="63895" y="54428"/>
                    <a:pt x="64021" y="54396"/>
                    <a:pt x="64155" y="54396"/>
                  </a:cubicBezTo>
                  <a:cubicBezTo>
                    <a:pt x="64283" y="54396"/>
                    <a:pt x="64419" y="54425"/>
                    <a:pt x="64557" y="54480"/>
                  </a:cubicBezTo>
                  <a:cubicBezTo>
                    <a:pt x="64898" y="54628"/>
                    <a:pt x="65239" y="54935"/>
                    <a:pt x="65523" y="55355"/>
                  </a:cubicBezTo>
                  <a:cubicBezTo>
                    <a:pt x="65909" y="55934"/>
                    <a:pt x="66307" y="56502"/>
                    <a:pt x="66773" y="56980"/>
                  </a:cubicBezTo>
                  <a:cubicBezTo>
                    <a:pt x="67341" y="57560"/>
                    <a:pt x="67932" y="57946"/>
                    <a:pt x="68591" y="58150"/>
                  </a:cubicBezTo>
                  <a:lnTo>
                    <a:pt x="68602" y="58150"/>
                  </a:lnTo>
                  <a:cubicBezTo>
                    <a:pt x="68792" y="58205"/>
                    <a:pt x="68966" y="58228"/>
                    <a:pt x="69128" y="58228"/>
                  </a:cubicBezTo>
                  <a:cubicBezTo>
                    <a:pt x="69566" y="58228"/>
                    <a:pt x="69912" y="58061"/>
                    <a:pt x="70227" y="57911"/>
                  </a:cubicBezTo>
                  <a:cubicBezTo>
                    <a:pt x="70500" y="57775"/>
                    <a:pt x="70760" y="57650"/>
                    <a:pt x="71056" y="57650"/>
                  </a:cubicBezTo>
                  <a:cubicBezTo>
                    <a:pt x="71408" y="57650"/>
                    <a:pt x="71522" y="57911"/>
                    <a:pt x="71669" y="58332"/>
                  </a:cubicBezTo>
                  <a:cubicBezTo>
                    <a:pt x="71760" y="58559"/>
                    <a:pt x="71840" y="58809"/>
                    <a:pt x="71999" y="58968"/>
                  </a:cubicBezTo>
                  <a:lnTo>
                    <a:pt x="72010" y="58968"/>
                  </a:lnTo>
                  <a:cubicBezTo>
                    <a:pt x="72328" y="59275"/>
                    <a:pt x="73044" y="59309"/>
                    <a:pt x="73623" y="59343"/>
                  </a:cubicBezTo>
                  <a:cubicBezTo>
                    <a:pt x="73794" y="59355"/>
                    <a:pt x="73942" y="59366"/>
                    <a:pt x="74044" y="59377"/>
                  </a:cubicBezTo>
                  <a:lnTo>
                    <a:pt x="74112" y="59388"/>
                  </a:lnTo>
                  <a:cubicBezTo>
                    <a:pt x="75177" y="59534"/>
                    <a:pt x="76118" y="59662"/>
                    <a:pt x="77167" y="59662"/>
                  </a:cubicBezTo>
                  <a:cubicBezTo>
                    <a:pt x="77350" y="59662"/>
                    <a:pt x="77535" y="59658"/>
                    <a:pt x="77725" y="59650"/>
                  </a:cubicBezTo>
                  <a:cubicBezTo>
                    <a:pt x="77759" y="59650"/>
                    <a:pt x="77794" y="59638"/>
                    <a:pt x="77816" y="59616"/>
                  </a:cubicBezTo>
                  <a:cubicBezTo>
                    <a:pt x="77873" y="59559"/>
                    <a:pt x="78236" y="59456"/>
                    <a:pt x="79236" y="59400"/>
                  </a:cubicBezTo>
                  <a:cubicBezTo>
                    <a:pt x="79541" y="59386"/>
                    <a:pt x="79828" y="59379"/>
                    <a:pt x="80068" y="59379"/>
                  </a:cubicBezTo>
                  <a:cubicBezTo>
                    <a:pt x="80401" y="59379"/>
                    <a:pt x="80646" y="59391"/>
                    <a:pt x="80725" y="59411"/>
                  </a:cubicBezTo>
                  <a:cubicBezTo>
                    <a:pt x="81008" y="59502"/>
                    <a:pt x="81168" y="59900"/>
                    <a:pt x="81316" y="60252"/>
                  </a:cubicBezTo>
                  <a:cubicBezTo>
                    <a:pt x="81384" y="60423"/>
                    <a:pt x="81452" y="60582"/>
                    <a:pt x="81531" y="60706"/>
                  </a:cubicBezTo>
                  <a:cubicBezTo>
                    <a:pt x="82111" y="61592"/>
                    <a:pt x="82884" y="61729"/>
                    <a:pt x="83690" y="61877"/>
                  </a:cubicBezTo>
                  <a:cubicBezTo>
                    <a:pt x="83838" y="61911"/>
                    <a:pt x="83974" y="61933"/>
                    <a:pt x="84122" y="61968"/>
                  </a:cubicBezTo>
                  <a:cubicBezTo>
                    <a:pt x="83974" y="62059"/>
                    <a:pt x="83838" y="62092"/>
                    <a:pt x="83690" y="62138"/>
                  </a:cubicBezTo>
                  <a:cubicBezTo>
                    <a:pt x="83508" y="62195"/>
                    <a:pt x="83315" y="62251"/>
                    <a:pt x="83065" y="62410"/>
                  </a:cubicBezTo>
                  <a:cubicBezTo>
                    <a:pt x="83031" y="62445"/>
                    <a:pt x="83008" y="62479"/>
                    <a:pt x="83008" y="62524"/>
                  </a:cubicBezTo>
                  <a:cubicBezTo>
                    <a:pt x="82997" y="62559"/>
                    <a:pt x="83020" y="62604"/>
                    <a:pt x="83043" y="62638"/>
                  </a:cubicBezTo>
                  <a:cubicBezTo>
                    <a:pt x="83156" y="62740"/>
                    <a:pt x="83281" y="62899"/>
                    <a:pt x="83406" y="63059"/>
                  </a:cubicBezTo>
                  <a:cubicBezTo>
                    <a:pt x="83826" y="63581"/>
                    <a:pt x="84349" y="64228"/>
                    <a:pt x="84962" y="64296"/>
                  </a:cubicBezTo>
                  <a:cubicBezTo>
                    <a:pt x="84989" y="64299"/>
                    <a:pt x="85016" y="64300"/>
                    <a:pt x="85043" y="64300"/>
                  </a:cubicBezTo>
                  <a:cubicBezTo>
                    <a:pt x="85287" y="64300"/>
                    <a:pt x="85520" y="64207"/>
                    <a:pt x="85735" y="64013"/>
                  </a:cubicBezTo>
                  <a:cubicBezTo>
                    <a:pt x="85997" y="63797"/>
                    <a:pt x="86144" y="63524"/>
                    <a:pt x="86280" y="63286"/>
                  </a:cubicBezTo>
                  <a:cubicBezTo>
                    <a:pt x="86383" y="63092"/>
                    <a:pt x="86474" y="62922"/>
                    <a:pt x="86610" y="62786"/>
                  </a:cubicBezTo>
                  <a:cubicBezTo>
                    <a:pt x="86621" y="64410"/>
                    <a:pt x="86735" y="65740"/>
                    <a:pt x="86985" y="66967"/>
                  </a:cubicBezTo>
                  <a:cubicBezTo>
                    <a:pt x="87303" y="68603"/>
                    <a:pt x="87848" y="70023"/>
                    <a:pt x="88632" y="71307"/>
                  </a:cubicBezTo>
                  <a:lnTo>
                    <a:pt x="88632" y="71318"/>
                  </a:lnTo>
                  <a:cubicBezTo>
                    <a:pt x="88939" y="71761"/>
                    <a:pt x="89234" y="72534"/>
                    <a:pt x="89552" y="73352"/>
                  </a:cubicBezTo>
                  <a:cubicBezTo>
                    <a:pt x="89848" y="74079"/>
                    <a:pt x="90143" y="74852"/>
                    <a:pt x="90461" y="75431"/>
                  </a:cubicBezTo>
                  <a:cubicBezTo>
                    <a:pt x="90859" y="76147"/>
                    <a:pt x="91223" y="76476"/>
                    <a:pt x="91620" y="76488"/>
                  </a:cubicBezTo>
                  <a:lnTo>
                    <a:pt x="91632" y="76488"/>
                  </a:lnTo>
                  <a:cubicBezTo>
                    <a:pt x="91882" y="76488"/>
                    <a:pt x="92143" y="76340"/>
                    <a:pt x="92382" y="76056"/>
                  </a:cubicBezTo>
                  <a:cubicBezTo>
                    <a:pt x="92632" y="75772"/>
                    <a:pt x="92870" y="75340"/>
                    <a:pt x="93120" y="74738"/>
                  </a:cubicBezTo>
                  <a:cubicBezTo>
                    <a:pt x="93165" y="74635"/>
                    <a:pt x="93392" y="74556"/>
                    <a:pt x="93552" y="74499"/>
                  </a:cubicBezTo>
                  <a:cubicBezTo>
                    <a:pt x="93756" y="74420"/>
                    <a:pt x="93904" y="74363"/>
                    <a:pt x="93950" y="74226"/>
                  </a:cubicBezTo>
                  <a:cubicBezTo>
                    <a:pt x="94029" y="73999"/>
                    <a:pt x="93983" y="73738"/>
                    <a:pt x="93927" y="73466"/>
                  </a:cubicBezTo>
                  <a:cubicBezTo>
                    <a:pt x="93881" y="73204"/>
                    <a:pt x="93824" y="72943"/>
                    <a:pt x="93892" y="72716"/>
                  </a:cubicBezTo>
                  <a:cubicBezTo>
                    <a:pt x="94120" y="71931"/>
                    <a:pt x="94074" y="71352"/>
                    <a:pt x="94018" y="70727"/>
                  </a:cubicBezTo>
                  <a:cubicBezTo>
                    <a:pt x="93983" y="70432"/>
                    <a:pt x="93961" y="70125"/>
                    <a:pt x="93961" y="69773"/>
                  </a:cubicBezTo>
                  <a:cubicBezTo>
                    <a:pt x="93961" y="69341"/>
                    <a:pt x="94620" y="69000"/>
                    <a:pt x="95199" y="68694"/>
                  </a:cubicBezTo>
                  <a:cubicBezTo>
                    <a:pt x="95574" y="68500"/>
                    <a:pt x="95915" y="68318"/>
                    <a:pt x="96131" y="68103"/>
                  </a:cubicBezTo>
                  <a:cubicBezTo>
                    <a:pt x="96563" y="67671"/>
                    <a:pt x="97119" y="67250"/>
                    <a:pt x="97699" y="66796"/>
                  </a:cubicBezTo>
                  <a:cubicBezTo>
                    <a:pt x="97801" y="66717"/>
                    <a:pt x="97914" y="66637"/>
                    <a:pt x="98017" y="66558"/>
                  </a:cubicBezTo>
                  <a:cubicBezTo>
                    <a:pt x="98051" y="66535"/>
                    <a:pt x="98063" y="66501"/>
                    <a:pt x="98073" y="66455"/>
                  </a:cubicBezTo>
                  <a:cubicBezTo>
                    <a:pt x="98267" y="63808"/>
                    <a:pt x="98369" y="61115"/>
                    <a:pt x="98369" y="58457"/>
                  </a:cubicBezTo>
                  <a:cubicBezTo>
                    <a:pt x="98369" y="48686"/>
                    <a:pt x="97028" y="39018"/>
                    <a:pt x="94381" y="29712"/>
                  </a:cubicBezTo>
                  <a:cubicBezTo>
                    <a:pt x="91802" y="20691"/>
                    <a:pt x="88019" y="12045"/>
                    <a:pt x="83134" y="4012"/>
                  </a:cubicBezTo>
                  <a:cubicBezTo>
                    <a:pt x="83102" y="3965"/>
                    <a:pt x="83055" y="3940"/>
                    <a:pt x="83010" y="3940"/>
                  </a:cubicBezTo>
                  <a:cubicBezTo>
                    <a:pt x="82989" y="3940"/>
                    <a:pt x="82969" y="3945"/>
                    <a:pt x="82952" y="3956"/>
                  </a:cubicBezTo>
                  <a:cubicBezTo>
                    <a:pt x="82884" y="3990"/>
                    <a:pt x="82849" y="4058"/>
                    <a:pt x="82872" y="4126"/>
                  </a:cubicBezTo>
                  <a:cubicBezTo>
                    <a:pt x="82906" y="4229"/>
                    <a:pt x="82929" y="4319"/>
                    <a:pt x="82940" y="4410"/>
                  </a:cubicBezTo>
                  <a:cubicBezTo>
                    <a:pt x="82952" y="4433"/>
                    <a:pt x="82940" y="4444"/>
                    <a:pt x="82940" y="4444"/>
                  </a:cubicBezTo>
                  <a:cubicBezTo>
                    <a:pt x="82933" y="4451"/>
                    <a:pt x="82911" y="4461"/>
                    <a:pt x="82856" y="4461"/>
                  </a:cubicBezTo>
                  <a:cubicBezTo>
                    <a:pt x="82721" y="4461"/>
                    <a:pt x="82388" y="4398"/>
                    <a:pt x="81611" y="4058"/>
                  </a:cubicBezTo>
                  <a:cubicBezTo>
                    <a:pt x="80940" y="3774"/>
                    <a:pt x="80236" y="3399"/>
                    <a:pt x="79930" y="3240"/>
                  </a:cubicBezTo>
                  <a:cubicBezTo>
                    <a:pt x="79850" y="3194"/>
                    <a:pt x="79804" y="3171"/>
                    <a:pt x="79771" y="3161"/>
                  </a:cubicBezTo>
                  <a:cubicBezTo>
                    <a:pt x="79566" y="3047"/>
                    <a:pt x="78486" y="2524"/>
                    <a:pt x="77350" y="2194"/>
                  </a:cubicBezTo>
                  <a:cubicBezTo>
                    <a:pt x="76805" y="2044"/>
                    <a:pt x="76342" y="1968"/>
                    <a:pt x="75962" y="1968"/>
                  </a:cubicBezTo>
                  <a:cubicBezTo>
                    <a:pt x="75455" y="1968"/>
                    <a:pt x="75098" y="2103"/>
                    <a:pt x="74896" y="2376"/>
                  </a:cubicBezTo>
                  <a:cubicBezTo>
                    <a:pt x="74782" y="2524"/>
                    <a:pt x="74817" y="2797"/>
                    <a:pt x="74908" y="3274"/>
                  </a:cubicBezTo>
                  <a:cubicBezTo>
                    <a:pt x="74987" y="3694"/>
                    <a:pt x="75090" y="4274"/>
                    <a:pt x="74908" y="4444"/>
                  </a:cubicBezTo>
                  <a:cubicBezTo>
                    <a:pt x="74876" y="4476"/>
                    <a:pt x="74829" y="4490"/>
                    <a:pt x="74766" y="4490"/>
                  </a:cubicBezTo>
                  <a:cubicBezTo>
                    <a:pt x="74718" y="4490"/>
                    <a:pt x="74659" y="4482"/>
                    <a:pt x="74590" y="4467"/>
                  </a:cubicBezTo>
                  <a:cubicBezTo>
                    <a:pt x="74419" y="4421"/>
                    <a:pt x="74260" y="4274"/>
                    <a:pt x="74090" y="4115"/>
                  </a:cubicBezTo>
                  <a:cubicBezTo>
                    <a:pt x="73863" y="3899"/>
                    <a:pt x="73623" y="3671"/>
                    <a:pt x="73294" y="3671"/>
                  </a:cubicBezTo>
                  <a:cubicBezTo>
                    <a:pt x="72646" y="3671"/>
                    <a:pt x="72033" y="3899"/>
                    <a:pt x="71431" y="4126"/>
                  </a:cubicBezTo>
                  <a:cubicBezTo>
                    <a:pt x="70942" y="4308"/>
                    <a:pt x="70454" y="4489"/>
                    <a:pt x="69954" y="4547"/>
                  </a:cubicBezTo>
                  <a:cubicBezTo>
                    <a:pt x="69827" y="4561"/>
                    <a:pt x="69708" y="4567"/>
                    <a:pt x="69597" y="4567"/>
                  </a:cubicBezTo>
                  <a:cubicBezTo>
                    <a:pt x="69069" y="4567"/>
                    <a:pt x="68695" y="4428"/>
                    <a:pt x="68329" y="4297"/>
                  </a:cubicBezTo>
                  <a:cubicBezTo>
                    <a:pt x="67999" y="4173"/>
                    <a:pt x="67677" y="4052"/>
                    <a:pt x="67275" y="4052"/>
                  </a:cubicBezTo>
                  <a:cubicBezTo>
                    <a:pt x="66902" y="4052"/>
                    <a:pt x="66459" y="4155"/>
                    <a:pt x="65875" y="4456"/>
                  </a:cubicBezTo>
                  <a:cubicBezTo>
                    <a:pt x="65330" y="4739"/>
                    <a:pt x="64784" y="5092"/>
                    <a:pt x="64262" y="5444"/>
                  </a:cubicBezTo>
                  <a:cubicBezTo>
                    <a:pt x="63421" y="6012"/>
                    <a:pt x="62546" y="6592"/>
                    <a:pt x="61626" y="6864"/>
                  </a:cubicBezTo>
                  <a:cubicBezTo>
                    <a:pt x="61488" y="6907"/>
                    <a:pt x="61367" y="6927"/>
                    <a:pt x="61265" y="6927"/>
                  </a:cubicBezTo>
                  <a:cubicBezTo>
                    <a:pt x="61149" y="6927"/>
                    <a:pt x="61056" y="6901"/>
                    <a:pt x="60989" y="6853"/>
                  </a:cubicBezTo>
                  <a:cubicBezTo>
                    <a:pt x="60751" y="6671"/>
                    <a:pt x="60774" y="6137"/>
                    <a:pt x="60797" y="5615"/>
                  </a:cubicBezTo>
                  <a:cubicBezTo>
                    <a:pt x="60820" y="5058"/>
                    <a:pt x="60842" y="4467"/>
                    <a:pt x="60558" y="4149"/>
                  </a:cubicBezTo>
                  <a:cubicBezTo>
                    <a:pt x="60444" y="4016"/>
                    <a:pt x="60323" y="3986"/>
                    <a:pt x="60234" y="3986"/>
                  </a:cubicBezTo>
                  <a:cubicBezTo>
                    <a:pt x="60215" y="3986"/>
                    <a:pt x="60199" y="3988"/>
                    <a:pt x="60183" y="3990"/>
                  </a:cubicBezTo>
                  <a:cubicBezTo>
                    <a:pt x="59933" y="4012"/>
                    <a:pt x="59672" y="4274"/>
                    <a:pt x="59399" y="4785"/>
                  </a:cubicBezTo>
                  <a:cubicBezTo>
                    <a:pt x="58854" y="5807"/>
                    <a:pt x="58956" y="6216"/>
                    <a:pt x="59093" y="6694"/>
                  </a:cubicBezTo>
                  <a:cubicBezTo>
                    <a:pt x="59149" y="6933"/>
                    <a:pt x="59217" y="7183"/>
                    <a:pt x="59217" y="7557"/>
                  </a:cubicBezTo>
                  <a:cubicBezTo>
                    <a:pt x="59217" y="7705"/>
                    <a:pt x="59183" y="7819"/>
                    <a:pt x="59103" y="7898"/>
                  </a:cubicBezTo>
                  <a:cubicBezTo>
                    <a:pt x="58899" y="8091"/>
                    <a:pt x="58422" y="8091"/>
                    <a:pt x="57922" y="8091"/>
                  </a:cubicBezTo>
                  <a:cubicBezTo>
                    <a:pt x="57836" y="8090"/>
                    <a:pt x="57749" y="8089"/>
                    <a:pt x="57661" y="8089"/>
                  </a:cubicBezTo>
                  <a:cubicBezTo>
                    <a:pt x="56995" y="8089"/>
                    <a:pt x="56305" y="8159"/>
                    <a:pt x="56013" y="8761"/>
                  </a:cubicBezTo>
                  <a:cubicBezTo>
                    <a:pt x="55581" y="9625"/>
                    <a:pt x="55116" y="10125"/>
                    <a:pt x="54536" y="10307"/>
                  </a:cubicBezTo>
                  <a:cubicBezTo>
                    <a:pt x="54353" y="10364"/>
                    <a:pt x="54156" y="10393"/>
                    <a:pt x="53942" y="10393"/>
                  </a:cubicBezTo>
                  <a:cubicBezTo>
                    <a:pt x="53480" y="10393"/>
                    <a:pt x="52939" y="10257"/>
                    <a:pt x="52287" y="9977"/>
                  </a:cubicBezTo>
                  <a:cubicBezTo>
                    <a:pt x="52263" y="9968"/>
                    <a:pt x="52240" y="9963"/>
                    <a:pt x="52217" y="9963"/>
                  </a:cubicBezTo>
                  <a:cubicBezTo>
                    <a:pt x="52185" y="9963"/>
                    <a:pt x="52154" y="9974"/>
                    <a:pt x="52128" y="10000"/>
                  </a:cubicBezTo>
                  <a:cubicBezTo>
                    <a:pt x="52094" y="10034"/>
                    <a:pt x="52071" y="10091"/>
                    <a:pt x="52082" y="10137"/>
                  </a:cubicBezTo>
                  <a:cubicBezTo>
                    <a:pt x="52139" y="10329"/>
                    <a:pt x="52117" y="10546"/>
                    <a:pt x="52082" y="10773"/>
                  </a:cubicBezTo>
                  <a:cubicBezTo>
                    <a:pt x="52059" y="10943"/>
                    <a:pt x="52048" y="11125"/>
                    <a:pt x="52059" y="11295"/>
                  </a:cubicBezTo>
                  <a:cubicBezTo>
                    <a:pt x="51060" y="11125"/>
                    <a:pt x="50821" y="10364"/>
                    <a:pt x="50537" y="9488"/>
                  </a:cubicBezTo>
                  <a:cubicBezTo>
                    <a:pt x="50423" y="9114"/>
                    <a:pt x="50299" y="8728"/>
                    <a:pt x="50105" y="8387"/>
                  </a:cubicBezTo>
                  <a:lnTo>
                    <a:pt x="50105" y="8387"/>
                  </a:lnTo>
                  <a:cubicBezTo>
                    <a:pt x="50617" y="8410"/>
                    <a:pt x="51162" y="8489"/>
                    <a:pt x="51730" y="8569"/>
                  </a:cubicBezTo>
                  <a:cubicBezTo>
                    <a:pt x="52415" y="8677"/>
                    <a:pt x="53115" y="8782"/>
                    <a:pt x="53786" y="8782"/>
                  </a:cubicBezTo>
                  <a:cubicBezTo>
                    <a:pt x="54306" y="8782"/>
                    <a:pt x="54809" y="8719"/>
                    <a:pt x="55275" y="8546"/>
                  </a:cubicBezTo>
                  <a:cubicBezTo>
                    <a:pt x="56048" y="8251"/>
                    <a:pt x="56502" y="7773"/>
                    <a:pt x="56548" y="7205"/>
                  </a:cubicBezTo>
                  <a:cubicBezTo>
                    <a:pt x="56593" y="6580"/>
                    <a:pt x="56139" y="5933"/>
                    <a:pt x="55321" y="5478"/>
                  </a:cubicBezTo>
                  <a:cubicBezTo>
                    <a:pt x="53695" y="4569"/>
                    <a:pt x="51776" y="3876"/>
                    <a:pt x="49912" y="3217"/>
                  </a:cubicBezTo>
                  <a:cubicBezTo>
                    <a:pt x="49446" y="3047"/>
                    <a:pt x="49014" y="2899"/>
                    <a:pt x="48583" y="2740"/>
                  </a:cubicBezTo>
                  <a:cubicBezTo>
                    <a:pt x="47992" y="2524"/>
                    <a:pt x="47378" y="2444"/>
                    <a:pt x="46777" y="2376"/>
                  </a:cubicBezTo>
                  <a:cubicBezTo>
                    <a:pt x="46015" y="2297"/>
                    <a:pt x="45277" y="2206"/>
                    <a:pt x="44674" y="1831"/>
                  </a:cubicBezTo>
                  <a:cubicBezTo>
                    <a:pt x="44732" y="1820"/>
                    <a:pt x="44777" y="1808"/>
                    <a:pt x="44833" y="1797"/>
                  </a:cubicBezTo>
                  <a:cubicBezTo>
                    <a:pt x="45254" y="1706"/>
                    <a:pt x="45606" y="1638"/>
                    <a:pt x="45833" y="1013"/>
                  </a:cubicBezTo>
                  <a:cubicBezTo>
                    <a:pt x="45868" y="945"/>
                    <a:pt x="45833" y="866"/>
                    <a:pt x="45765" y="831"/>
                  </a:cubicBezTo>
                  <a:cubicBezTo>
                    <a:pt x="45686" y="797"/>
                    <a:pt x="45595" y="740"/>
                    <a:pt x="45492" y="684"/>
                  </a:cubicBezTo>
                  <a:cubicBezTo>
                    <a:pt x="45189" y="509"/>
                    <a:pt x="44849" y="319"/>
                    <a:pt x="44538" y="319"/>
                  </a:cubicBezTo>
                  <a:cubicBezTo>
                    <a:pt x="44464" y="319"/>
                    <a:pt x="44392" y="330"/>
                    <a:pt x="44323" y="354"/>
                  </a:cubicBezTo>
                  <a:cubicBezTo>
                    <a:pt x="44164" y="411"/>
                    <a:pt x="44038" y="536"/>
                    <a:pt x="43936" y="729"/>
                  </a:cubicBezTo>
                  <a:cubicBezTo>
                    <a:pt x="43777" y="604"/>
                    <a:pt x="43732" y="434"/>
                    <a:pt x="43800" y="184"/>
                  </a:cubicBezTo>
                  <a:cubicBezTo>
                    <a:pt x="43823" y="127"/>
                    <a:pt x="43800" y="70"/>
                    <a:pt x="43755" y="36"/>
                  </a:cubicBezTo>
                  <a:cubicBezTo>
                    <a:pt x="43724" y="11"/>
                    <a:pt x="43694" y="0"/>
                    <a:pt x="43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064500" y="1259250"/>
              <a:ext cx="137500" cy="109350"/>
            </a:xfrm>
            <a:custGeom>
              <a:avLst/>
              <a:gdLst/>
              <a:ahLst/>
              <a:cxnLst/>
              <a:rect l="l" t="t" r="r" b="b"/>
              <a:pathLst>
                <a:path w="5500" h="4374" extrusionOk="0">
                  <a:moveTo>
                    <a:pt x="2046" y="284"/>
                  </a:moveTo>
                  <a:cubicBezTo>
                    <a:pt x="2591" y="284"/>
                    <a:pt x="3137" y="386"/>
                    <a:pt x="3659" y="488"/>
                  </a:cubicBezTo>
                  <a:cubicBezTo>
                    <a:pt x="4147" y="579"/>
                    <a:pt x="4659" y="670"/>
                    <a:pt x="5170" y="682"/>
                  </a:cubicBezTo>
                  <a:cubicBezTo>
                    <a:pt x="5113" y="886"/>
                    <a:pt x="5056" y="943"/>
                    <a:pt x="4965" y="1023"/>
                  </a:cubicBezTo>
                  <a:cubicBezTo>
                    <a:pt x="4874" y="1102"/>
                    <a:pt x="4761" y="1193"/>
                    <a:pt x="4624" y="1420"/>
                  </a:cubicBezTo>
                  <a:cubicBezTo>
                    <a:pt x="4159" y="2056"/>
                    <a:pt x="3682" y="2715"/>
                    <a:pt x="2807" y="2715"/>
                  </a:cubicBezTo>
                  <a:cubicBezTo>
                    <a:pt x="2659" y="2715"/>
                    <a:pt x="2534" y="2681"/>
                    <a:pt x="2420" y="2647"/>
                  </a:cubicBezTo>
                  <a:cubicBezTo>
                    <a:pt x="2331" y="2625"/>
                    <a:pt x="2241" y="2598"/>
                    <a:pt x="2155" y="2598"/>
                  </a:cubicBezTo>
                  <a:cubicBezTo>
                    <a:pt x="2110" y="2598"/>
                    <a:pt x="2066" y="2605"/>
                    <a:pt x="2023" y="2624"/>
                  </a:cubicBezTo>
                  <a:cubicBezTo>
                    <a:pt x="1887" y="2670"/>
                    <a:pt x="1784" y="2806"/>
                    <a:pt x="1716" y="3056"/>
                  </a:cubicBezTo>
                  <a:cubicBezTo>
                    <a:pt x="1705" y="3101"/>
                    <a:pt x="1716" y="3147"/>
                    <a:pt x="1739" y="3181"/>
                  </a:cubicBezTo>
                  <a:cubicBezTo>
                    <a:pt x="1761" y="3215"/>
                    <a:pt x="1807" y="3238"/>
                    <a:pt x="1852" y="3238"/>
                  </a:cubicBezTo>
                  <a:lnTo>
                    <a:pt x="2114" y="3238"/>
                  </a:lnTo>
                  <a:cubicBezTo>
                    <a:pt x="2046" y="3510"/>
                    <a:pt x="1910" y="3727"/>
                    <a:pt x="1705" y="3874"/>
                  </a:cubicBezTo>
                  <a:cubicBezTo>
                    <a:pt x="1526" y="4011"/>
                    <a:pt x="1298" y="4080"/>
                    <a:pt x="1040" y="4080"/>
                  </a:cubicBezTo>
                  <a:cubicBezTo>
                    <a:pt x="1020" y="4080"/>
                    <a:pt x="999" y="4079"/>
                    <a:pt x="978" y="4078"/>
                  </a:cubicBezTo>
                  <a:cubicBezTo>
                    <a:pt x="943" y="3795"/>
                    <a:pt x="842" y="3419"/>
                    <a:pt x="739" y="3033"/>
                  </a:cubicBezTo>
                  <a:cubicBezTo>
                    <a:pt x="557" y="2363"/>
                    <a:pt x="319" y="1533"/>
                    <a:pt x="580" y="1238"/>
                  </a:cubicBezTo>
                  <a:cubicBezTo>
                    <a:pt x="653" y="1156"/>
                    <a:pt x="778" y="1118"/>
                    <a:pt x="948" y="1118"/>
                  </a:cubicBezTo>
                  <a:cubicBezTo>
                    <a:pt x="989" y="1118"/>
                    <a:pt x="1033" y="1120"/>
                    <a:pt x="1080" y="1124"/>
                  </a:cubicBezTo>
                  <a:cubicBezTo>
                    <a:pt x="1090" y="1126"/>
                    <a:pt x="1100" y="1127"/>
                    <a:pt x="1110" y="1127"/>
                  </a:cubicBezTo>
                  <a:cubicBezTo>
                    <a:pt x="1174" y="1127"/>
                    <a:pt x="1219" y="1093"/>
                    <a:pt x="1239" y="1034"/>
                  </a:cubicBezTo>
                  <a:cubicBezTo>
                    <a:pt x="1261" y="965"/>
                    <a:pt x="1228" y="886"/>
                    <a:pt x="1171" y="864"/>
                  </a:cubicBezTo>
                  <a:cubicBezTo>
                    <a:pt x="1148" y="852"/>
                    <a:pt x="1137" y="841"/>
                    <a:pt x="1125" y="841"/>
                  </a:cubicBezTo>
                  <a:cubicBezTo>
                    <a:pt x="1148" y="795"/>
                    <a:pt x="1239" y="682"/>
                    <a:pt x="1546" y="511"/>
                  </a:cubicBezTo>
                  <a:cubicBezTo>
                    <a:pt x="1761" y="397"/>
                    <a:pt x="1989" y="306"/>
                    <a:pt x="2046" y="284"/>
                  </a:cubicBezTo>
                  <a:close/>
                  <a:moveTo>
                    <a:pt x="2023" y="0"/>
                  </a:moveTo>
                  <a:cubicBezTo>
                    <a:pt x="1932" y="0"/>
                    <a:pt x="1546" y="193"/>
                    <a:pt x="1443" y="238"/>
                  </a:cubicBezTo>
                  <a:cubicBezTo>
                    <a:pt x="1216" y="364"/>
                    <a:pt x="898" y="556"/>
                    <a:pt x="842" y="784"/>
                  </a:cubicBezTo>
                  <a:lnTo>
                    <a:pt x="842" y="829"/>
                  </a:lnTo>
                  <a:cubicBezTo>
                    <a:pt x="637" y="852"/>
                    <a:pt x="466" y="920"/>
                    <a:pt x="364" y="1056"/>
                  </a:cubicBezTo>
                  <a:cubicBezTo>
                    <a:pt x="1" y="1454"/>
                    <a:pt x="239" y="2295"/>
                    <a:pt x="455" y="3101"/>
                  </a:cubicBezTo>
                  <a:cubicBezTo>
                    <a:pt x="580" y="3533"/>
                    <a:pt x="693" y="3942"/>
                    <a:pt x="693" y="4215"/>
                  </a:cubicBezTo>
                  <a:cubicBezTo>
                    <a:pt x="693" y="4295"/>
                    <a:pt x="751" y="4351"/>
                    <a:pt x="819" y="4363"/>
                  </a:cubicBezTo>
                  <a:cubicBezTo>
                    <a:pt x="887" y="4363"/>
                    <a:pt x="966" y="4374"/>
                    <a:pt x="1034" y="4374"/>
                  </a:cubicBezTo>
                  <a:cubicBezTo>
                    <a:pt x="1352" y="4374"/>
                    <a:pt x="1648" y="4283"/>
                    <a:pt x="1887" y="4101"/>
                  </a:cubicBezTo>
                  <a:cubicBezTo>
                    <a:pt x="2170" y="3886"/>
                    <a:pt x="2364" y="3545"/>
                    <a:pt x="2443" y="3124"/>
                  </a:cubicBezTo>
                  <a:cubicBezTo>
                    <a:pt x="2443" y="3079"/>
                    <a:pt x="2432" y="3033"/>
                    <a:pt x="2409" y="3000"/>
                  </a:cubicBezTo>
                  <a:cubicBezTo>
                    <a:pt x="2375" y="2977"/>
                    <a:pt x="2341" y="2954"/>
                    <a:pt x="2296" y="2954"/>
                  </a:cubicBezTo>
                  <a:lnTo>
                    <a:pt x="2069" y="2954"/>
                  </a:lnTo>
                  <a:cubicBezTo>
                    <a:pt x="2091" y="2909"/>
                    <a:pt x="2114" y="2897"/>
                    <a:pt x="2125" y="2886"/>
                  </a:cubicBezTo>
                  <a:cubicBezTo>
                    <a:pt x="2134" y="2884"/>
                    <a:pt x="2143" y="2883"/>
                    <a:pt x="2154" y="2883"/>
                  </a:cubicBezTo>
                  <a:cubicBezTo>
                    <a:pt x="2201" y="2883"/>
                    <a:pt x="2268" y="2901"/>
                    <a:pt x="2341" y="2920"/>
                  </a:cubicBezTo>
                  <a:cubicBezTo>
                    <a:pt x="2466" y="2954"/>
                    <a:pt x="2614" y="3000"/>
                    <a:pt x="2807" y="3000"/>
                  </a:cubicBezTo>
                  <a:cubicBezTo>
                    <a:pt x="3829" y="3000"/>
                    <a:pt x="4375" y="2250"/>
                    <a:pt x="4852" y="1591"/>
                  </a:cubicBezTo>
                  <a:lnTo>
                    <a:pt x="4864" y="1579"/>
                  </a:lnTo>
                  <a:cubicBezTo>
                    <a:pt x="4977" y="1386"/>
                    <a:pt x="5068" y="1306"/>
                    <a:pt x="5147" y="1238"/>
                  </a:cubicBezTo>
                  <a:cubicBezTo>
                    <a:pt x="5306" y="1102"/>
                    <a:pt x="5409" y="988"/>
                    <a:pt x="5500" y="579"/>
                  </a:cubicBezTo>
                  <a:cubicBezTo>
                    <a:pt x="5500" y="534"/>
                    <a:pt x="5488" y="488"/>
                    <a:pt x="5465" y="455"/>
                  </a:cubicBezTo>
                  <a:cubicBezTo>
                    <a:pt x="5443" y="420"/>
                    <a:pt x="5397" y="397"/>
                    <a:pt x="5352" y="397"/>
                  </a:cubicBezTo>
                  <a:cubicBezTo>
                    <a:pt x="4806" y="397"/>
                    <a:pt x="4250" y="306"/>
                    <a:pt x="3716" y="205"/>
                  </a:cubicBezTo>
                  <a:cubicBezTo>
                    <a:pt x="3170" y="102"/>
                    <a:pt x="2602" y="0"/>
                    <a:pt x="2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226975" y="2761800"/>
              <a:ext cx="7425" cy="7675"/>
            </a:xfrm>
            <a:custGeom>
              <a:avLst/>
              <a:gdLst/>
              <a:ahLst/>
              <a:cxnLst/>
              <a:rect l="l" t="t" r="r" b="b"/>
              <a:pathLst>
                <a:path w="297" h="307" extrusionOk="0">
                  <a:moveTo>
                    <a:pt x="1" y="160"/>
                  </a:moveTo>
                  <a:cubicBezTo>
                    <a:pt x="1" y="186"/>
                    <a:pt x="8" y="208"/>
                    <a:pt x="21" y="225"/>
                  </a:cubicBezTo>
                  <a:lnTo>
                    <a:pt x="21" y="225"/>
                  </a:lnTo>
                  <a:cubicBezTo>
                    <a:pt x="15" y="212"/>
                    <a:pt x="12" y="197"/>
                    <a:pt x="12" y="182"/>
                  </a:cubicBezTo>
                  <a:lnTo>
                    <a:pt x="1" y="160"/>
                  </a:lnTo>
                  <a:close/>
                  <a:moveTo>
                    <a:pt x="148" y="1"/>
                  </a:moveTo>
                  <a:cubicBezTo>
                    <a:pt x="69" y="1"/>
                    <a:pt x="1" y="69"/>
                    <a:pt x="1" y="148"/>
                  </a:cubicBezTo>
                  <a:lnTo>
                    <a:pt x="1" y="160"/>
                  </a:lnTo>
                  <a:lnTo>
                    <a:pt x="148" y="160"/>
                  </a:lnTo>
                  <a:lnTo>
                    <a:pt x="148" y="284"/>
                  </a:lnTo>
                  <a:cubicBezTo>
                    <a:pt x="108" y="284"/>
                    <a:pt x="51" y="267"/>
                    <a:pt x="21" y="225"/>
                  </a:cubicBezTo>
                  <a:lnTo>
                    <a:pt x="21" y="225"/>
                  </a:lnTo>
                  <a:cubicBezTo>
                    <a:pt x="42" y="273"/>
                    <a:pt x="95" y="307"/>
                    <a:pt x="148" y="307"/>
                  </a:cubicBezTo>
                  <a:lnTo>
                    <a:pt x="160" y="307"/>
                  </a:lnTo>
                  <a:cubicBezTo>
                    <a:pt x="239" y="296"/>
                    <a:pt x="296" y="239"/>
                    <a:pt x="296" y="160"/>
                  </a:cubicBezTo>
                  <a:cubicBezTo>
                    <a:pt x="296" y="46"/>
                    <a:pt x="205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83100" y="2167500"/>
              <a:ext cx="121325" cy="79075"/>
            </a:xfrm>
            <a:custGeom>
              <a:avLst/>
              <a:gdLst/>
              <a:ahLst/>
              <a:cxnLst/>
              <a:rect l="l" t="t" r="r" b="b"/>
              <a:pathLst>
                <a:path w="4853" h="3163" extrusionOk="0">
                  <a:moveTo>
                    <a:pt x="932" y="322"/>
                  </a:moveTo>
                  <a:lnTo>
                    <a:pt x="932" y="322"/>
                  </a:lnTo>
                  <a:cubicBezTo>
                    <a:pt x="1205" y="368"/>
                    <a:pt x="1535" y="481"/>
                    <a:pt x="1887" y="651"/>
                  </a:cubicBezTo>
                  <a:cubicBezTo>
                    <a:pt x="3023" y="1197"/>
                    <a:pt x="4194" y="2197"/>
                    <a:pt x="4500" y="2878"/>
                  </a:cubicBezTo>
                  <a:cubicBezTo>
                    <a:pt x="3727" y="2822"/>
                    <a:pt x="3068" y="2378"/>
                    <a:pt x="2432" y="1958"/>
                  </a:cubicBezTo>
                  <a:cubicBezTo>
                    <a:pt x="2319" y="1878"/>
                    <a:pt x="2194" y="1799"/>
                    <a:pt x="2080" y="1719"/>
                  </a:cubicBezTo>
                  <a:cubicBezTo>
                    <a:pt x="2126" y="1651"/>
                    <a:pt x="2194" y="1595"/>
                    <a:pt x="2285" y="1560"/>
                  </a:cubicBezTo>
                  <a:cubicBezTo>
                    <a:pt x="2341" y="1527"/>
                    <a:pt x="2376" y="1459"/>
                    <a:pt x="2364" y="1390"/>
                  </a:cubicBezTo>
                  <a:cubicBezTo>
                    <a:pt x="2353" y="1333"/>
                    <a:pt x="2285" y="1277"/>
                    <a:pt x="2228" y="1277"/>
                  </a:cubicBezTo>
                  <a:cubicBezTo>
                    <a:pt x="1558" y="1277"/>
                    <a:pt x="1103" y="1151"/>
                    <a:pt x="944" y="924"/>
                  </a:cubicBezTo>
                  <a:cubicBezTo>
                    <a:pt x="864" y="800"/>
                    <a:pt x="853" y="629"/>
                    <a:pt x="932" y="424"/>
                  </a:cubicBezTo>
                  <a:cubicBezTo>
                    <a:pt x="944" y="391"/>
                    <a:pt x="944" y="345"/>
                    <a:pt x="932" y="322"/>
                  </a:cubicBezTo>
                  <a:close/>
                  <a:moveTo>
                    <a:pt x="608" y="1"/>
                  </a:moveTo>
                  <a:cubicBezTo>
                    <a:pt x="423" y="1"/>
                    <a:pt x="247" y="32"/>
                    <a:pt x="92" y="106"/>
                  </a:cubicBezTo>
                  <a:cubicBezTo>
                    <a:pt x="24" y="129"/>
                    <a:pt x="1" y="197"/>
                    <a:pt x="13" y="254"/>
                  </a:cubicBezTo>
                  <a:cubicBezTo>
                    <a:pt x="24" y="322"/>
                    <a:pt x="69" y="368"/>
                    <a:pt x="137" y="379"/>
                  </a:cubicBezTo>
                  <a:cubicBezTo>
                    <a:pt x="263" y="391"/>
                    <a:pt x="387" y="424"/>
                    <a:pt x="523" y="459"/>
                  </a:cubicBezTo>
                  <a:cubicBezTo>
                    <a:pt x="546" y="459"/>
                    <a:pt x="581" y="470"/>
                    <a:pt x="614" y="481"/>
                  </a:cubicBezTo>
                  <a:cubicBezTo>
                    <a:pt x="558" y="720"/>
                    <a:pt x="592" y="924"/>
                    <a:pt x="717" y="1095"/>
                  </a:cubicBezTo>
                  <a:cubicBezTo>
                    <a:pt x="899" y="1356"/>
                    <a:pt x="1273" y="1504"/>
                    <a:pt x="1841" y="1549"/>
                  </a:cubicBezTo>
                  <a:cubicBezTo>
                    <a:pt x="1819" y="1583"/>
                    <a:pt x="1796" y="1618"/>
                    <a:pt x="1785" y="1651"/>
                  </a:cubicBezTo>
                  <a:cubicBezTo>
                    <a:pt x="1762" y="1674"/>
                    <a:pt x="1751" y="1697"/>
                    <a:pt x="1751" y="1731"/>
                  </a:cubicBezTo>
                  <a:cubicBezTo>
                    <a:pt x="1728" y="1788"/>
                    <a:pt x="1751" y="1856"/>
                    <a:pt x="1808" y="1890"/>
                  </a:cubicBezTo>
                  <a:cubicBezTo>
                    <a:pt x="1967" y="1981"/>
                    <a:pt x="2126" y="2095"/>
                    <a:pt x="2273" y="2197"/>
                  </a:cubicBezTo>
                  <a:cubicBezTo>
                    <a:pt x="2989" y="2674"/>
                    <a:pt x="3727" y="3163"/>
                    <a:pt x="4648" y="3163"/>
                  </a:cubicBezTo>
                  <a:lnTo>
                    <a:pt x="4705" y="3163"/>
                  </a:lnTo>
                  <a:cubicBezTo>
                    <a:pt x="4750" y="3163"/>
                    <a:pt x="4784" y="3140"/>
                    <a:pt x="4818" y="3105"/>
                  </a:cubicBezTo>
                  <a:cubicBezTo>
                    <a:pt x="4841" y="3072"/>
                    <a:pt x="4853" y="3037"/>
                    <a:pt x="4841" y="2992"/>
                  </a:cubicBezTo>
                  <a:cubicBezTo>
                    <a:pt x="4727" y="2481"/>
                    <a:pt x="4159" y="1913"/>
                    <a:pt x="3830" y="1618"/>
                  </a:cubicBezTo>
                  <a:cubicBezTo>
                    <a:pt x="3285" y="1129"/>
                    <a:pt x="2626" y="686"/>
                    <a:pt x="2012" y="391"/>
                  </a:cubicBezTo>
                  <a:cubicBezTo>
                    <a:pt x="1598" y="196"/>
                    <a:pt x="1073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39350" y="2281875"/>
              <a:ext cx="52575" cy="34000"/>
            </a:xfrm>
            <a:custGeom>
              <a:avLst/>
              <a:gdLst/>
              <a:ahLst/>
              <a:cxnLst/>
              <a:rect l="l" t="t" r="r" b="b"/>
              <a:pathLst>
                <a:path w="2103" h="1360" extrusionOk="0">
                  <a:moveTo>
                    <a:pt x="784" y="792"/>
                  </a:moveTo>
                  <a:lnTo>
                    <a:pt x="784" y="792"/>
                  </a:lnTo>
                  <a:cubicBezTo>
                    <a:pt x="830" y="803"/>
                    <a:pt x="875" y="815"/>
                    <a:pt x="933" y="826"/>
                  </a:cubicBezTo>
                  <a:cubicBezTo>
                    <a:pt x="1103" y="865"/>
                    <a:pt x="1284" y="882"/>
                    <a:pt x="1468" y="882"/>
                  </a:cubicBezTo>
                  <a:cubicBezTo>
                    <a:pt x="1554" y="882"/>
                    <a:pt x="1641" y="878"/>
                    <a:pt x="1728" y="871"/>
                  </a:cubicBezTo>
                  <a:lnTo>
                    <a:pt x="1728" y="871"/>
                  </a:lnTo>
                  <a:cubicBezTo>
                    <a:pt x="1682" y="962"/>
                    <a:pt x="1625" y="1030"/>
                    <a:pt x="1546" y="1065"/>
                  </a:cubicBezTo>
                  <a:cubicBezTo>
                    <a:pt x="1330" y="1007"/>
                    <a:pt x="1080" y="928"/>
                    <a:pt x="853" y="837"/>
                  </a:cubicBezTo>
                  <a:cubicBezTo>
                    <a:pt x="830" y="826"/>
                    <a:pt x="807" y="803"/>
                    <a:pt x="784" y="792"/>
                  </a:cubicBezTo>
                  <a:close/>
                  <a:moveTo>
                    <a:pt x="182" y="0"/>
                  </a:moveTo>
                  <a:cubicBezTo>
                    <a:pt x="158" y="0"/>
                    <a:pt x="134" y="6"/>
                    <a:pt x="115" y="19"/>
                  </a:cubicBezTo>
                  <a:cubicBezTo>
                    <a:pt x="57" y="53"/>
                    <a:pt x="24" y="110"/>
                    <a:pt x="12" y="178"/>
                  </a:cubicBezTo>
                  <a:cubicBezTo>
                    <a:pt x="1" y="416"/>
                    <a:pt x="398" y="860"/>
                    <a:pt x="694" y="1075"/>
                  </a:cubicBezTo>
                  <a:lnTo>
                    <a:pt x="716" y="1098"/>
                  </a:lnTo>
                  <a:cubicBezTo>
                    <a:pt x="989" y="1212"/>
                    <a:pt x="1284" y="1292"/>
                    <a:pt x="1523" y="1348"/>
                  </a:cubicBezTo>
                  <a:cubicBezTo>
                    <a:pt x="1534" y="1348"/>
                    <a:pt x="1546" y="1360"/>
                    <a:pt x="1557" y="1360"/>
                  </a:cubicBezTo>
                  <a:cubicBezTo>
                    <a:pt x="1580" y="1360"/>
                    <a:pt x="1592" y="1348"/>
                    <a:pt x="1602" y="1348"/>
                  </a:cubicBezTo>
                  <a:cubicBezTo>
                    <a:pt x="1842" y="1269"/>
                    <a:pt x="2001" y="1065"/>
                    <a:pt x="2091" y="724"/>
                  </a:cubicBezTo>
                  <a:cubicBezTo>
                    <a:pt x="2102" y="678"/>
                    <a:pt x="2091" y="621"/>
                    <a:pt x="2057" y="587"/>
                  </a:cubicBezTo>
                  <a:cubicBezTo>
                    <a:pt x="2029" y="559"/>
                    <a:pt x="1986" y="539"/>
                    <a:pt x="1946" y="539"/>
                  </a:cubicBezTo>
                  <a:cubicBezTo>
                    <a:pt x="1938" y="539"/>
                    <a:pt x="1929" y="540"/>
                    <a:pt x="1921" y="542"/>
                  </a:cubicBezTo>
                  <a:cubicBezTo>
                    <a:pt x="1773" y="576"/>
                    <a:pt x="1611" y="593"/>
                    <a:pt x="1451" y="593"/>
                  </a:cubicBezTo>
                  <a:cubicBezTo>
                    <a:pt x="1290" y="593"/>
                    <a:pt x="1131" y="576"/>
                    <a:pt x="989" y="542"/>
                  </a:cubicBezTo>
                  <a:cubicBezTo>
                    <a:pt x="762" y="496"/>
                    <a:pt x="455" y="371"/>
                    <a:pt x="307" y="87"/>
                  </a:cubicBezTo>
                  <a:cubicBezTo>
                    <a:pt x="296" y="42"/>
                    <a:pt x="262" y="19"/>
                    <a:pt x="228" y="7"/>
                  </a:cubicBezTo>
                  <a:cubicBezTo>
                    <a:pt x="214" y="3"/>
                    <a:pt x="198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293050" y="1369375"/>
              <a:ext cx="2275450" cy="3671275"/>
            </a:xfrm>
            <a:custGeom>
              <a:avLst/>
              <a:gdLst/>
              <a:ahLst/>
              <a:cxnLst/>
              <a:rect l="l" t="t" r="r" b="b"/>
              <a:pathLst>
                <a:path w="91018" h="146851" extrusionOk="0">
                  <a:moveTo>
                    <a:pt x="37153" y="10490"/>
                  </a:moveTo>
                  <a:lnTo>
                    <a:pt x="37153" y="10490"/>
                  </a:lnTo>
                  <a:cubicBezTo>
                    <a:pt x="37346" y="10558"/>
                    <a:pt x="37528" y="10649"/>
                    <a:pt x="37721" y="10740"/>
                  </a:cubicBezTo>
                  <a:cubicBezTo>
                    <a:pt x="37789" y="10774"/>
                    <a:pt x="37857" y="10808"/>
                    <a:pt x="37926" y="10830"/>
                  </a:cubicBezTo>
                  <a:cubicBezTo>
                    <a:pt x="37630" y="10762"/>
                    <a:pt x="37358" y="10660"/>
                    <a:pt x="37153" y="10490"/>
                  </a:cubicBezTo>
                  <a:close/>
                  <a:moveTo>
                    <a:pt x="38982" y="34588"/>
                  </a:moveTo>
                  <a:cubicBezTo>
                    <a:pt x="39062" y="34633"/>
                    <a:pt x="39289" y="34861"/>
                    <a:pt x="39539" y="35110"/>
                  </a:cubicBezTo>
                  <a:cubicBezTo>
                    <a:pt x="39565" y="35145"/>
                    <a:pt x="39604" y="35160"/>
                    <a:pt x="39642" y="35160"/>
                  </a:cubicBezTo>
                  <a:cubicBezTo>
                    <a:pt x="39653" y="35160"/>
                    <a:pt x="39665" y="35158"/>
                    <a:pt x="39675" y="35156"/>
                  </a:cubicBezTo>
                  <a:cubicBezTo>
                    <a:pt x="39721" y="35144"/>
                    <a:pt x="39766" y="35099"/>
                    <a:pt x="39777" y="35053"/>
                  </a:cubicBezTo>
                  <a:cubicBezTo>
                    <a:pt x="39812" y="34940"/>
                    <a:pt x="39834" y="34826"/>
                    <a:pt x="39834" y="34712"/>
                  </a:cubicBezTo>
                  <a:cubicBezTo>
                    <a:pt x="40686" y="34883"/>
                    <a:pt x="41072" y="35485"/>
                    <a:pt x="41481" y="36133"/>
                  </a:cubicBezTo>
                  <a:cubicBezTo>
                    <a:pt x="41731" y="36519"/>
                    <a:pt x="41993" y="36916"/>
                    <a:pt x="42345" y="37212"/>
                  </a:cubicBezTo>
                  <a:cubicBezTo>
                    <a:pt x="40902" y="37201"/>
                    <a:pt x="39562" y="37042"/>
                    <a:pt x="38664" y="36780"/>
                  </a:cubicBezTo>
                  <a:cubicBezTo>
                    <a:pt x="38823" y="36553"/>
                    <a:pt x="38914" y="36292"/>
                    <a:pt x="38936" y="36019"/>
                  </a:cubicBezTo>
                  <a:cubicBezTo>
                    <a:pt x="38936" y="35974"/>
                    <a:pt x="38925" y="35928"/>
                    <a:pt x="38891" y="35894"/>
                  </a:cubicBezTo>
                  <a:cubicBezTo>
                    <a:pt x="38866" y="35869"/>
                    <a:pt x="38834" y="35856"/>
                    <a:pt x="38801" y="35856"/>
                  </a:cubicBezTo>
                  <a:cubicBezTo>
                    <a:pt x="38789" y="35856"/>
                    <a:pt x="38778" y="35857"/>
                    <a:pt x="38766" y="35860"/>
                  </a:cubicBezTo>
                  <a:cubicBezTo>
                    <a:pt x="38368" y="35939"/>
                    <a:pt x="37994" y="36201"/>
                    <a:pt x="37630" y="36462"/>
                  </a:cubicBezTo>
                  <a:cubicBezTo>
                    <a:pt x="37221" y="36747"/>
                    <a:pt x="36790" y="37042"/>
                    <a:pt x="36380" y="37042"/>
                  </a:cubicBezTo>
                  <a:cubicBezTo>
                    <a:pt x="36199" y="37042"/>
                    <a:pt x="36028" y="37007"/>
                    <a:pt x="35858" y="36962"/>
                  </a:cubicBezTo>
                  <a:cubicBezTo>
                    <a:pt x="35676" y="36924"/>
                    <a:pt x="35478" y="36878"/>
                    <a:pt x="35257" y="36878"/>
                  </a:cubicBezTo>
                  <a:cubicBezTo>
                    <a:pt x="35216" y="36878"/>
                    <a:pt x="35174" y="36879"/>
                    <a:pt x="35131" y="36883"/>
                  </a:cubicBezTo>
                  <a:cubicBezTo>
                    <a:pt x="35585" y="36417"/>
                    <a:pt x="36131" y="36088"/>
                    <a:pt x="36710" y="35747"/>
                  </a:cubicBezTo>
                  <a:cubicBezTo>
                    <a:pt x="36937" y="35610"/>
                    <a:pt x="37164" y="35474"/>
                    <a:pt x="37391" y="35326"/>
                  </a:cubicBezTo>
                  <a:cubicBezTo>
                    <a:pt x="37767" y="35303"/>
                    <a:pt x="38085" y="35224"/>
                    <a:pt x="38346" y="35110"/>
                  </a:cubicBezTo>
                  <a:cubicBezTo>
                    <a:pt x="38676" y="34940"/>
                    <a:pt x="38835" y="34758"/>
                    <a:pt x="38925" y="34644"/>
                  </a:cubicBezTo>
                  <a:cubicBezTo>
                    <a:pt x="38936" y="34621"/>
                    <a:pt x="38959" y="34599"/>
                    <a:pt x="38982" y="34588"/>
                  </a:cubicBezTo>
                  <a:close/>
                  <a:moveTo>
                    <a:pt x="49787" y="40496"/>
                  </a:moveTo>
                  <a:lnTo>
                    <a:pt x="49787" y="40496"/>
                  </a:lnTo>
                  <a:cubicBezTo>
                    <a:pt x="49480" y="40825"/>
                    <a:pt x="49289" y="40985"/>
                    <a:pt x="48499" y="40985"/>
                  </a:cubicBezTo>
                  <a:cubicBezTo>
                    <a:pt x="48471" y="40985"/>
                    <a:pt x="48442" y="40984"/>
                    <a:pt x="48412" y="40984"/>
                  </a:cubicBezTo>
                  <a:cubicBezTo>
                    <a:pt x="48344" y="40984"/>
                    <a:pt x="48230" y="40973"/>
                    <a:pt x="48094" y="40961"/>
                  </a:cubicBezTo>
                  <a:cubicBezTo>
                    <a:pt x="47821" y="40938"/>
                    <a:pt x="47571" y="40916"/>
                    <a:pt x="47356" y="40916"/>
                  </a:cubicBezTo>
                  <a:lnTo>
                    <a:pt x="47174" y="40916"/>
                  </a:lnTo>
                  <a:cubicBezTo>
                    <a:pt x="47197" y="40916"/>
                    <a:pt x="47208" y="40905"/>
                    <a:pt x="47230" y="40905"/>
                  </a:cubicBezTo>
                  <a:lnTo>
                    <a:pt x="47253" y="40905"/>
                  </a:lnTo>
                  <a:cubicBezTo>
                    <a:pt x="47515" y="40837"/>
                    <a:pt x="47924" y="40779"/>
                    <a:pt x="48356" y="40723"/>
                  </a:cubicBezTo>
                  <a:cubicBezTo>
                    <a:pt x="48855" y="40666"/>
                    <a:pt x="49378" y="40598"/>
                    <a:pt x="49787" y="40496"/>
                  </a:cubicBezTo>
                  <a:close/>
                  <a:moveTo>
                    <a:pt x="50389" y="39942"/>
                  </a:moveTo>
                  <a:cubicBezTo>
                    <a:pt x="50352" y="39942"/>
                    <a:pt x="50315" y="39956"/>
                    <a:pt x="50287" y="39984"/>
                  </a:cubicBezTo>
                  <a:cubicBezTo>
                    <a:pt x="50014" y="40234"/>
                    <a:pt x="49071" y="40348"/>
                    <a:pt x="48321" y="40439"/>
                  </a:cubicBezTo>
                  <a:cubicBezTo>
                    <a:pt x="48015" y="40484"/>
                    <a:pt x="47730" y="40519"/>
                    <a:pt x="47480" y="40564"/>
                  </a:cubicBezTo>
                  <a:cubicBezTo>
                    <a:pt x="47463" y="40555"/>
                    <a:pt x="47445" y="40551"/>
                    <a:pt x="47426" y="40551"/>
                  </a:cubicBezTo>
                  <a:cubicBezTo>
                    <a:pt x="47396" y="40551"/>
                    <a:pt x="47363" y="40561"/>
                    <a:pt x="47321" y="40575"/>
                  </a:cubicBezTo>
                  <a:cubicBezTo>
                    <a:pt x="47265" y="40587"/>
                    <a:pt x="47197" y="40620"/>
                    <a:pt x="47071" y="40655"/>
                  </a:cubicBezTo>
                  <a:cubicBezTo>
                    <a:pt x="47038" y="40666"/>
                    <a:pt x="47015" y="40678"/>
                    <a:pt x="46992" y="40678"/>
                  </a:cubicBezTo>
                  <a:cubicBezTo>
                    <a:pt x="46788" y="40757"/>
                    <a:pt x="46651" y="40814"/>
                    <a:pt x="46606" y="40938"/>
                  </a:cubicBezTo>
                  <a:cubicBezTo>
                    <a:pt x="46549" y="41075"/>
                    <a:pt x="46629" y="41223"/>
                    <a:pt x="46730" y="41416"/>
                  </a:cubicBezTo>
                  <a:cubicBezTo>
                    <a:pt x="46753" y="41461"/>
                    <a:pt x="46810" y="41496"/>
                    <a:pt x="46856" y="41496"/>
                  </a:cubicBezTo>
                  <a:cubicBezTo>
                    <a:pt x="46879" y="41496"/>
                    <a:pt x="46901" y="41484"/>
                    <a:pt x="46924" y="41473"/>
                  </a:cubicBezTo>
                  <a:cubicBezTo>
                    <a:pt x="46992" y="41438"/>
                    <a:pt x="47015" y="41359"/>
                    <a:pt x="46980" y="41291"/>
                  </a:cubicBezTo>
                  <a:lnTo>
                    <a:pt x="46980" y="41257"/>
                  </a:lnTo>
                  <a:cubicBezTo>
                    <a:pt x="46992" y="41246"/>
                    <a:pt x="47071" y="41200"/>
                    <a:pt x="47367" y="41200"/>
                  </a:cubicBezTo>
                  <a:cubicBezTo>
                    <a:pt x="47594" y="41200"/>
                    <a:pt x="47856" y="41223"/>
                    <a:pt x="48071" y="41246"/>
                  </a:cubicBezTo>
                  <a:cubicBezTo>
                    <a:pt x="48219" y="41268"/>
                    <a:pt x="48333" y="41279"/>
                    <a:pt x="48412" y="41279"/>
                  </a:cubicBezTo>
                  <a:lnTo>
                    <a:pt x="48424" y="41279"/>
                  </a:lnTo>
                  <a:cubicBezTo>
                    <a:pt x="49469" y="41279"/>
                    <a:pt x="49696" y="41029"/>
                    <a:pt x="50071" y="40609"/>
                  </a:cubicBezTo>
                  <a:cubicBezTo>
                    <a:pt x="50184" y="40484"/>
                    <a:pt x="50310" y="40348"/>
                    <a:pt x="50480" y="40189"/>
                  </a:cubicBezTo>
                  <a:cubicBezTo>
                    <a:pt x="50537" y="40132"/>
                    <a:pt x="50548" y="40052"/>
                    <a:pt x="50491" y="39984"/>
                  </a:cubicBezTo>
                  <a:cubicBezTo>
                    <a:pt x="50463" y="39956"/>
                    <a:pt x="50426" y="39942"/>
                    <a:pt x="50389" y="39942"/>
                  </a:cubicBezTo>
                  <a:close/>
                  <a:moveTo>
                    <a:pt x="42697" y="37451"/>
                  </a:moveTo>
                  <a:cubicBezTo>
                    <a:pt x="42845" y="37542"/>
                    <a:pt x="43016" y="37610"/>
                    <a:pt x="43197" y="37655"/>
                  </a:cubicBezTo>
                  <a:cubicBezTo>
                    <a:pt x="43345" y="37689"/>
                    <a:pt x="43606" y="37735"/>
                    <a:pt x="43913" y="37780"/>
                  </a:cubicBezTo>
                  <a:cubicBezTo>
                    <a:pt x="44435" y="37871"/>
                    <a:pt x="45220" y="37996"/>
                    <a:pt x="45412" y="38121"/>
                  </a:cubicBezTo>
                  <a:cubicBezTo>
                    <a:pt x="45992" y="38507"/>
                    <a:pt x="46162" y="38962"/>
                    <a:pt x="46129" y="39178"/>
                  </a:cubicBezTo>
                  <a:cubicBezTo>
                    <a:pt x="46117" y="39257"/>
                    <a:pt x="46094" y="39302"/>
                    <a:pt x="46038" y="39314"/>
                  </a:cubicBezTo>
                  <a:cubicBezTo>
                    <a:pt x="46019" y="39321"/>
                    <a:pt x="45996" y="39325"/>
                    <a:pt x="45969" y="39325"/>
                  </a:cubicBezTo>
                  <a:cubicBezTo>
                    <a:pt x="45821" y="39325"/>
                    <a:pt x="45557" y="39207"/>
                    <a:pt x="45220" y="38860"/>
                  </a:cubicBezTo>
                  <a:cubicBezTo>
                    <a:pt x="45185" y="38825"/>
                    <a:pt x="45150" y="38810"/>
                    <a:pt x="45111" y="38810"/>
                  </a:cubicBezTo>
                  <a:cubicBezTo>
                    <a:pt x="45098" y="38810"/>
                    <a:pt x="45085" y="38812"/>
                    <a:pt x="45072" y="38814"/>
                  </a:cubicBezTo>
                  <a:cubicBezTo>
                    <a:pt x="45026" y="38825"/>
                    <a:pt x="44981" y="38871"/>
                    <a:pt x="44970" y="38916"/>
                  </a:cubicBezTo>
                  <a:cubicBezTo>
                    <a:pt x="44958" y="38996"/>
                    <a:pt x="44935" y="39110"/>
                    <a:pt x="44913" y="39246"/>
                  </a:cubicBezTo>
                  <a:cubicBezTo>
                    <a:pt x="44844" y="39575"/>
                    <a:pt x="44765" y="40019"/>
                    <a:pt x="44640" y="40393"/>
                  </a:cubicBezTo>
                  <a:cubicBezTo>
                    <a:pt x="44515" y="40734"/>
                    <a:pt x="44379" y="40938"/>
                    <a:pt x="44243" y="40984"/>
                  </a:cubicBezTo>
                  <a:cubicBezTo>
                    <a:pt x="44004" y="40723"/>
                    <a:pt x="43879" y="40428"/>
                    <a:pt x="43867" y="40064"/>
                  </a:cubicBezTo>
                  <a:cubicBezTo>
                    <a:pt x="43856" y="40019"/>
                    <a:pt x="43834" y="39973"/>
                    <a:pt x="43788" y="39950"/>
                  </a:cubicBezTo>
                  <a:cubicBezTo>
                    <a:pt x="43768" y="39940"/>
                    <a:pt x="43745" y="39935"/>
                    <a:pt x="43722" y="39935"/>
                  </a:cubicBezTo>
                  <a:cubicBezTo>
                    <a:pt x="43693" y="39935"/>
                    <a:pt x="43665" y="39943"/>
                    <a:pt x="43640" y="39961"/>
                  </a:cubicBezTo>
                  <a:cubicBezTo>
                    <a:pt x="43516" y="40041"/>
                    <a:pt x="43367" y="40110"/>
                    <a:pt x="43220" y="40143"/>
                  </a:cubicBezTo>
                  <a:cubicBezTo>
                    <a:pt x="43413" y="39019"/>
                    <a:pt x="43038" y="38530"/>
                    <a:pt x="42788" y="38337"/>
                  </a:cubicBezTo>
                  <a:cubicBezTo>
                    <a:pt x="42593" y="38184"/>
                    <a:pt x="42352" y="38107"/>
                    <a:pt x="42093" y="38107"/>
                  </a:cubicBezTo>
                  <a:cubicBezTo>
                    <a:pt x="41870" y="38107"/>
                    <a:pt x="41634" y="38164"/>
                    <a:pt x="41402" y="38280"/>
                  </a:cubicBezTo>
                  <a:cubicBezTo>
                    <a:pt x="41050" y="38451"/>
                    <a:pt x="40743" y="38734"/>
                    <a:pt x="40527" y="39087"/>
                  </a:cubicBezTo>
                  <a:cubicBezTo>
                    <a:pt x="40277" y="39473"/>
                    <a:pt x="40153" y="39928"/>
                    <a:pt x="40141" y="40405"/>
                  </a:cubicBezTo>
                  <a:cubicBezTo>
                    <a:pt x="40130" y="40541"/>
                    <a:pt x="40130" y="40757"/>
                    <a:pt x="40141" y="40996"/>
                  </a:cubicBezTo>
                  <a:cubicBezTo>
                    <a:pt x="40153" y="41564"/>
                    <a:pt x="40175" y="42405"/>
                    <a:pt x="39880" y="42711"/>
                  </a:cubicBezTo>
                  <a:cubicBezTo>
                    <a:pt x="39812" y="42791"/>
                    <a:pt x="39721" y="42824"/>
                    <a:pt x="39607" y="42824"/>
                  </a:cubicBezTo>
                  <a:cubicBezTo>
                    <a:pt x="39345" y="42824"/>
                    <a:pt x="39164" y="42711"/>
                    <a:pt x="39062" y="42495"/>
                  </a:cubicBezTo>
                  <a:cubicBezTo>
                    <a:pt x="38880" y="42132"/>
                    <a:pt x="38903" y="41461"/>
                    <a:pt x="39130" y="40620"/>
                  </a:cubicBezTo>
                  <a:cubicBezTo>
                    <a:pt x="39323" y="39905"/>
                    <a:pt x="39618" y="39234"/>
                    <a:pt x="39789" y="39007"/>
                  </a:cubicBezTo>
                  <a:cubicBezTo>
                    <a:pt x="39834" y="38962"/>
                    <a:pt x="39834" y="38893"/>
                    <a:pt x="39800" y="38837"/>
                  </a:cubicBezTo>
                  <a:cubicBezTo>
                    <a:pt x="39766" y="38803"/>
                    <a:pt x="39721" y="38780"/>
                    <a:pt x="39675" y="38780"/>
                  </a:cubicBezTo>
                  <a:lnTo>
                    <a:pt x="39641" y="38780"/>
                  </a:lnTo>
                  <a:cubicBezTo>
                    <a:pt x="39471" y="38825"/>
                    <a:pt x="39323" y="38893"/>
                    <a:pt x="39175" y="38973"/>
                  </a:cubicBezTo>
                  <a:cubicBezTo>
                    <a:pt x="39618" y="38348"/>
                    <a:pt x="40834" y="38064"/>
                    <a:pt x="41686" y="37860"/>
                  </a:cubicBezTo>
                  <a:cubicBezTo>
                    <a:pt x="42322" y="37712"/>
                    <a:pt x="42607" y="37644"/>
                    <a:pt x="42686" y="37485"/>
                  </a:cubicBezTo>
                  <a:cubicBezTo>
                    <a:pt x="42697" y="37474"/>
                    <a:pt x="42697" y="37462"/>
                    <a:pt x="42697" y="37451"/>
                  </a:cubicBezTo>
                  <a:close/>
                  <a:moveTo>
                    <a:pt x="45070" y="42235"/>
                  </a:moveTo>
                  <a:cubicBezTo>
                    <a:pt x="45257" y="42235"/>
                    <a:pt x="45455" y="42286"/>
                    <a:pt x="45662" y="42336"/>
                  </a:cubicBezTo>
                  <a:cubicBezTo>
                    <a:pt x="45731" y="42359"/>
                    <a:pt x="45811" y="42382"/>
                    <a:pt x="45890" y="42393"/>
                  </a:cubicBezTo>
                  <a:cubicBezTo>
                    <a:pt x="45406" y="42643"/>
                    <a:pt x="44683" y="42972"/>
                    <a:pt x="44181" y="42972"/>
                  </a:cubicBezTo>
                  <a:cubicBezTo>
                    <a:pt x="44046" y="42972"/>
                    <a:pt x="43927" y="42948"/>
                    <a:pt x="43834" y="42893"/>
                  </a:cubicBezTo>
                  <a:cubicBezTo>
                    <a:pt x="43776" y="42859"/>
                    <a:pt x="43731" y="42802"/>
                    <a:pt x="43685" y="42745"/>
                  </a:cubicBezTo>
                  <a:lnTo>
                    <a:pt x="43685" y="42745"/>
                  </a:lnTo>
                  <a:cubicBezTo>
                    <a:pt x="43743" y="42768"/>
                    <a:pt x="43799" y="42791"/>
                    <a:pt x="43856" y="42791"/>
                  </a:cubicBezTo>
                  <a:cubicBezTo>
                    <a:pt x="43877" y="42793"/>
                    <a:pt x="43898" y="42795"/>
                    <a:pt x="43919" y="42795"/>
                  </a:cubicBezTo>
                  <a:cubicBezTo>
                    <a:pt x="44166" y="42795"/>
                    <a:pt x="44380" y="42618"/>
                    <a:pt x="44538" y="42450"/>
                  </a:cubicBezTo>
                  <a:cubicBezTo>
                    <a:pt x="44699" y="42289"/>
                    <a:pt x="44878" y="42235"/>
                    <a:pt x="45070" y="42235"/>
                  </a:cubicBezTo>
                  <a:close/>
                  <a:moveTo>
                    <a:pt x="38980" y="34292"/>
                  </a:moveTo>
                  <a:cubicBezTo>
                    <a:pt x="38973" y="34292"/>
                    <a:pt x="38966" y="34292"/>
                    <a:pt x="38959" y="34292"/>
                  </a:cubicBezTo>
                  <a:cubicBezTo>
                    <a:pt x="38845" y="34292"/>
                    <a:pt x="38777" y="34383"/>
                    <a:pt x="38698" y="34462"/>
                  </a:cubicBezTo>
                  <a:cubicBezTo>
                    <a:pt x="38618" y="34565"/>
                    <a:pt x="38494" y="34712"/>
                    <a:pt x="38221" y="34849"/>
                  </a:cubicBezTo>
                  <a:cubicBezTo>
                    <a:pt x="37982" y="34962"/>
                    <a:pt x="37687" y="35020"/>
                    <a:pt x="37335" y="35042"/>
                  </a:cubicBezTo>
                  <a:cubicBezTo>
                    <a:pt x="37312" y="35042"/>
                    <a:pt x="37289" y="35053"/>
                    <a:pt x="37267" y="35065"/>
                  </a:cubicBezTo>
                  <a:cubicBezTo>
                    <a:pt x="37039" y="35212"/>
                    <a:pt x="36800" y="35360"/>
                    <a:pt x="36562" y="35497"/>
                  </a:cubicBezTo>
                  <a:cubicBezTo>
                    <a:pt x="35881" y="35906"/>
                    <a:pt x="35176" y="36326"/>
                    <a:pt x="34642" y="36996"/>
                  </a:cubicBezTo>
                  <a:cubicBezTo>
                    <a:pt x="34596" y="37053"/>
                    <a:pt x="34596" y="37121"/>
                    <a:pt x="34631" y="37166"/>
                  </a:cubicBezTo>
                  <a:cubicBezTo>
                    <a:pt x="34656" y="37209"/>
                    <a:pt x="34700" y="37232"/>
                    <a:pt x="34744" y="37232"/>
                  </a:cubicBezTo>
                  <a:cubicBezTo>
                    <a:pt x="34760" y="37232"/>
                    <a:pt x="34775" y="37230"/>
                    <a:pt x="34790" y="37224"/>
                  </a:cubicBezTo>
                  <a:cubicBezTo>
                    <a:pt x="34948" y="37180"/>
                    <a:pt x="35088" y="37163"/>
                    <a:pt x="35218" y="37163"/>
                  </a:cubicBezTo>
                  <a:cubicBezTo>
                    <a:pt x="35422" y="37163"/>
                    <a:pt x="35602" y="37205"/>
                    <a:pt x="35790" y="37246"/>
                  </a:cubicBezTo>
                  <a:cubicBezTo>
                    <a:pt x="35971" y="37292"/>
                    <a:pt x="36164" y="37326"/>
                    <a:pt x="36380" y="37326"/>
                  </a:cubicBezTo>
                  <a:cubicBezTo>
                    <a:pt x="36880" y="37326"/>
                    <a:pt x="37346" y="37007"/>
                    <a:pt x="37800" y="36689"/>
                  </a:cubicBezTo>
                  <a:cubicBezTo>
                    <a:pt x="38073" y="36497"/>
                    <a:pt x="38346" y="36303"/>
                    <a:pt x="38618" y="36201"/>
                  </a:cubicBezTo>
                  <a:lnTo>
                    <a:pt x="38618" y="36201"/>
                  </a:lnTo>
                  <a:cubicBezTo>
                    <a:pt x="38562" y="36406"/>
                    <a:pt x="38459" y="36587"/>
                    <a:pt x="38312" y="36757"/>
                  </a:cubicBezTo>
                  <a:cubicBezTo>
                    <a:pt x="38277" y="36792"/>
                    <a:pt x="38267" y="36837"/>
                    <a:pt x="38277" y="36883"/>
                  </a:cubicBezTo>
                  <a:cubicBezTo>
                    <a:pt x="38289" y="36928"/>
                    <a:pt x="38323" y="36974"/>
                    <a:pt x="38368" y="36985"/>
                  </a:cubicBezTo>
                  <a:cubicBezTo>
                    <a:pt x="39221" y="37269"/>
                    <a:pt x="40539" y="37451"/>
                    <a:pt x="41981" y="37496"/>
                  </a:cubicBezTo>
                  <a:cubicBezTo>
                    <a:pt x="41857" y="37530"/>
                    <a:pt x="41731" y="37553"/>
                    <a:pt x="41618" y="37587"/>
                  </a:cubicBezTo>
                  <a:cubicBezTo>
                    <a:pt x="40516" y="37848"/>
                    <a:pt x="38835" y="38246"/>
                    <a:pt x="38721" y="39382"/>
                  </a:cubicBezTo>
                  <a:cubicBezTo>
                    <a:pt x="38709" y="39439"/>
                    <a:pt x="38744" y="39496"/>
                    <a:pt x="38800" y="39530"/>
                  </a:cubicBezTo>
                  <a:cubicBezTo>
                    <a:pt x="38819" y="39537"/>
                    <a:pt x="38838" y="39541"/>
                    <a:pt x="38857" y="39541"/>
                  </a:cubicBezTo>
                  <a:cubicBezTo>
                    <a:pt x="38894" y="39541"/>
                    <a:pt x="38929" y="39526"/>
                    <a:pt x="38959" y="39496"/>
                  </a:cubicBezTo>
                  <a:cubicBezTo>
                    <a:pt x="39085" y="39382"/>
                    <a:pt x="39209" y="39280"/>
                    <a:pt x="39345" y="39212"/>
                  </a:cubicBezTo>
                  <a:lnTo>
                    <a:pt x="39345" y="39212"/>
                  </a:lnTo>
                  <a:cubicBezTo>
                    <a:pt x="38925" y="40041"/>
                    <a:pt x="38391" y="41791"/>
                    <a:pt x="38800" y="42632"/>
                  </a:cubicBezTo>
                  <a:cubicBezTo>
                    <a:pt x="38959" y="42938"/>
                    <a:pt x="39232" y="43109"/>
                    <a:pt x="39607" y="43109"/>
                  </a:cubicBezTo>
                  <a:cubicBezTo>
                    <a:pt x="39800" y="43109"/>
                    <a:pt x="39959" y="43041"/>
                    <a:pt x="40084" y="42915"/>
                  </a:cubicBezTo>
                  <a:cubicBezTo>
                    <a:pt x="40471" y="42518"/>
                    <a:pt x="40448" y="41632"/>
                    <a:pt x="40425" y="40984"/>
                  </a:cubicBezTo>
                  <a:cubicBezTo>
                    <a:pt x="40425" y="40757"/>
                    <a:pt x="40413" y="40552"/>
                    <a:pt x="40436" y="40439"/>
                  </a:cubicBezTo>
                  <a:lnTo>
                    <a:pt x="40436" y="40416"/>
                  </a:lnTo>
                  <a:cubicBezTo>
                    <a:pt x="40436" y="39984"/>
                    <a:pt x="40550" y="39575"/>
                    <a:pt x="40766" y="39234"/>
                  </a:cubicBezTo>
                  <a:cubicBezTo>
                    <a:pt x="40959" y="38928"/>
                    <a:pt x="41220" y="38689"/>
                    <a:pt x="41527" y="38542"/>
                  </a:cubicBezTo>
                  <a:cubicBezTo>
                    <a:pt x="41723" y="38443"/>
                    <a:pt x="41917" y="38395"/>
                    <a:pt x="42096" y="38395"/>
                  </a:cubicBezTo>
                  <a:cubicBezTo>
                    <a:pt x="42289" y="38395"/>
                    <a:pt x="42465" y="38452"/>
                    <a:pt x="42607" y="38564"/>
                  </a:cubicBezTo>
                  <a:cubicBezTo>
                    <a:pt x="42970" y="38848"/>
                    <a:pt x="43072" y="39461"/>
                    <a:pt x="42902" y="40280"/>
                  </a:cubicBezTo>
                  <a:cubicBezTo>
                    <a:pt x="42890" y="40325"/>
                    <a:pt x="42902" y="40382"/>
                    <a:pt x="42936" y="40416"/>
                  </a:cubicBezTo>
                  <a:cubicBezTo>
                    <a:pt x="42970" y="40450"/>
                    <a:pt x="43016" y="40461"/>
                    <a:pt x="43061" y="40461"/>
                  </a:cubicBezTo>
                  <a:cubicBezTo>
                    <a:pt x="43243" y="40439"/>
                    <a:pt x="43436" y="40393"/>
                    <a:pt x="43606" y="40314"/>
                  </a:cubicBezTo>
                  <a:cubicBezTo>
                    <a:pt x="43663" y="40666"/>
                    <a:pt x="43834" y="40973"/>
                    <a:pt x="44094" y="41234"/>
                  </a:cubicBezTo>
                  <a:cubicBezTo>
                    <a:pt x="44117" y="41257"/>
                    <a:pt x="44163" y="41279"/>
                    <a:pt x="44197" y="41279"/>
                  </a:cubicBezTo>
                  <a:cubicBezTo>
                    <a:pt x="44822" y="41279"/>
                    <a:pt x="45061" y="40030"/>
                    <a:pt x="45197" y="39292"/>
                  </a:cubicBezTo>
                  <a:cubicBezTo>
                    <a:pt x="45197" y="39280"/>
                    <a:pt x="45197" y="39257"/>
                    <a:pt x="45208" y="39234"/>
                  </a:cubicBezTo>
                  <a:cubicBezTo>
                    <a:pt x="45486" y="39485"/>
                    <a:pt x="45742" y="39616"/>
                    <a:pt x="45960" y="39616"/>
                  </a:cubicBezTo>
                  <a:cubicBezTo>
                    <a:pt x="46019" y="39616"/>
                    <a:pt x="46076" y="39606"/>
                    <a:pt x="46129" y="39587"/>
                  </a:cubicBezTo>
                  <a:cubicBezTo>
                    <a:pt x="46288" y="39541"/>
                    <a:pt x="46390" y="39405"/>
                    <a:pt x="46412" y="39212"/>
                  </a:cubicBezTo>
                  <a:cubicBezTo>
                    <a:pt x="46458" y="38871"/>
                    <a:pt x="46220" y="38314"/>
                    <a:pt x="45571" y="37883"/>
                  </a:cubicBezTo>
                  <a:cubicBezTo>
                    <a:pt x="45344" y="37735"/>
                    <a:pt x="44731" y="37633"/>
                    <a:pt x="43958" y="37496"/>
                  </a:cubicBezTo>
                  <a:cubicBezTo>
                    <a:pt x="43663" y="37451"/>
                    <a:pt x="43402" y="37416"/>
                    <a:pt x="43276" y="37371"/>
                  </a:cubicBezTo>
                  <a:cubicBezTo>
                    <a:pt x="42493" y="37166"/>
                    <a:pt x="42118" y="36587"/>
                    <a:pt x="41731" y="35974"/>
                  </a:cubicBezTo>
                  <a:cubicBezTo>
                    <a:pt x="41277" y="35270"/>
                    <a:pt x="40800" y="34542"/>
                    <a:pt x="39698" y="34394"/>
                  </a:cubicBezTo>
                  <a:cubicBezTo>
                    <a:pt x="39653" y="34394"/>
                    <a:pt x="39607" y="34406"/>
                    <a:pt x="39573" y="34440"/>
                  </a:cubicBezTo>
                  <a:cubicBezTo>
                    <a:pt x="39550" y="34474"/>
                    <a:pt x="39527" y="34508"/>
                    <a:pt x="39539" y="34553"/>
                  </a:cubicBezTo>
                  <a:lnTo>
                    <a:pt x="39539" y="34712"/>
                  </a:lnTo>
                  <a:cubicBezTo>
                    <a:pt x="39237" y="34400"/>
                    <a:pt x="39109" y="34292"/>
                    <a:pt x="38980" y="34292"/>
                  </a:cubicBezTo>
                  <a:close/>
                  <a:moveTo>
                    <a:pt x="47074" y="41802"/>
                  </a:moveTo>
                  <a:cubicBezTo>
                    <a:pt x="47054" y="41802"/>
                    <a:pt x="47034" y="41806"/>
                    <a:pt x="47015" y="41814"/>
                  </a:cubicBezTo>
                  <a:lnTo>
                    <a:pt x="46879" y="41882"/>
                  </a:lnTo>
                  <a:cubicBezTo>
                    <a:pt x="46753" y="41950"/>
                    <a:pt x="46617" y="42018"/>
                    <a:pt x="46492" y="42086"/>
                  </a:cubicBezTo>
                  <a:cubicBezTo>
                    <a:pt x="46470" y="42097"/>
                    <a:pt x="46458" y="42097"/>
                    <a:pt x="46447" y="42109"/>
                  </a:cubicBezTo>
                  <a:cubicBezTo>
                    <a:pt x="46447" y="42109"/>
                    <a:pt x="46435" y="42120"/>
                    <a:pt x="46424" y="42120"/>
                  </a:cubicBezTo>
                  <a:cubicBezTo>
                    <a:pt x="46366" y="42142"/>
                    <a:pt x="46301" y="42151"/>
                    <a:pt x="46230" y="42151"/>
                  </a:cubicBezTo>
                  <a:cubicBezTo>
                    <a:pt x="46081" y="42151"/>
                    <a:pt x="45909" y="42110"/>
                    <a:pt x="45731" y="42064"/>
                  </a:cubicBezTo>
                  <a:cubicBezTo>
                    <a:pt x="45524" y="42009"/>
                    <a:pt x="45294" y="41950"/>
                    <a:pt x="45063" y="41950"/>
                  </a:cubicBezTo>
                  <a:cubicBezTo>
                    <a:pt x="44811" y="41950"/>
                    <a:pt x="44559" y="42020"/>
                    <a:pt x="44334" y="42246"/>
                  </a:cubicBezTo>
                  <a:cubicBezTo>
                    <a:pt x="44170" y="42419"/>
                    <a:pt x="44034" y="42510"/>
                    <a:pt x="43925" y="42510"/>
                  </a:cubicBezTo>
                  <a:cubicBezTo>
                    <a:pt x="43913" y="42510"/>
                    <a:pt x="43901" y="42509"/>
                    <a:pt x="43890" y="42506"/>
                  </a:cubicBezTo>
                  <a:cubicBezTo>
                    <a:pt x="43788" y="42495"/>
                    <a:pt x="43685" y="42393"/>
                    <a:pt x="43572" y="42211"/>
                  </a:cubicBezTo>
                  <a:cubicBezTo>
                    <a:pt x="43544" y="42164"/>
                    <a:pt x="43491" y="42140"/>
                    <a:pt x="43441" y="42140"/>
                  </a:cubicBezTo>
                  <a:cubicBezTo>
                    <a:pt x="43432" y="42140"/>
                    <a:pt x="43422" y="42141"/>
                    <a:pt x="43413" y="42143"/>
                  </a:cubicBezTo>
                  <a:cubicBezTo>
                    <a:pt x="43345" y="42166"/>
                    <a:pt x="43299" y="42223"/>
                    <a:pt x="43299" y="42291"/>
                  </a:cubicBezTo>
                  <a:cubicBezTo>
                    <a:pt x="43299" y="42700"/>
                    <a:pt x="43436" y="42984"/>
                    <a:pt x="43685" y="43132"/>
                  </a:cubicBezTo>
                  <a:cubicBezTo>
                    <a:pt x="43822" y="43223"/>
                    <a:pt x="43993" y="43256"/>
                    <a:pt x="44185" y="43256"/>
                  </a:cubicBezTo>
                  <a:cubicBezTo>
                    <a:pt x="44765" y="43256"/>
                    <a:pt x="45526" y="42915"/>
                    <a:pt x="46288" y="42518"/>
                  </a:cubicBezTo>
                  <a:cubicBezTo>
                    <a:pt x="46299" y="42506"/>
                    <a:pt x="46310" y="42495"/>
                    <a:pt x="46321" y="42495"/>
                  </a:cubicBezTo>
                  <a:cubicBezTo>
                    <a:pt x="46367" y="42473"/>
                    <a:pt x="46435" y="42438"/>
                    <a:pt x="46538" y="42382"/>
                  </a:cubicBezTo>
                  <a:cubicBezTo>
                    <a:pt x="46560" y="42370"/>
                    <a:pt x="46571" y="42370"/>
                    <a:pt x="46571" y="42359"/>
                  </a:cubicBezTo>
                  <a:cubicBezTo>
                    <a:pt x="47015" y="42325"/>
                    <a:pt x="47208" y="42256"/>
                    <a:pt x="47265" y="42109"/>
                  </a:cubicBezTo>
                  <a:cubicBezTo>
                    <a:pt x="47276" y="42052"/>
                    <a:pt x="47298" y="41950"/>
                    <a:pt x="47185" y="41847"/>
                  </a:cubicBezTo>
                  <a:cubicBezTo>
                    <a:pt x="47155" y="41817"/>
                    <a:pt x="47114" y="41802"/>
                    <a:pt x="47074" y="41802"/>
                  </a:cubicBezTo>
                  <a:close/>
                  <a:moveTo>
                    <a:pt x="32396" y="285"/>
                  </a:moveTo>
                  <a:cubicBezTo>
                    <a:pt x="32712" y="285"/>
                    <a:pt x="33048" y="492"/>
                    <a:pt x="33415" y="935"/>
                  </a:cubicBezTo>
                  <a:cubicBezTo>
                    <a:pt x="34005" y="1662"/>
                    <a:pt x="34596" y="2491"/>
                    <a:pt x="34483" y="3105"/>
                  </a:cubicBezTo>
                  <a:cubicBezTo>
                    <a:pt x="34437" y="3366"/>
                    <a:pt x="34278" y="3571"/>
                    <a:pt x="33995" y="3730"/>
                  </a:cubicBezTo>
                  <a:cubicBezTo>
                    <a:pt x="33960" y="3753"/>
                    <a:pt x="33937" y="3786"/>
                    <a:pt x="33926" y="3832"/>
                  </a:cubicBezTo>
                  <a:cubicBezTo>
                    <a:pt x="33915" y="3866"/>
                    <a:pt x="33926" y="3912"/>
                    <a:pt x="33960" y="3945"/>
                  </a:cubicBezTo>
                  <a:cubicBezTo>
                    <a:pt x="34233" y="4298"/>
                    <a:pt x="34642" y="4321"/>
                    <a:pt x="34994" y="4332"/>
                  </a:cubicBezTo>
                  <a:cubicBezTo>
                    <a:pt x="35187" y="4343"/>
                    <a:pt x="35369" y="4354"/>
                    <a:pt x="35528" y="4412"/>
                  </a:cubicBezTo>
                  <a:cubicBezTo>
                    <a:pt x="35437" y="4536"/>
                    <a:pt x="35403" y="4662"/>
                    <a:pt x="35437" y="4809"/>
                  </a:cubicBezTo>
                  <a:cubicBezTo>
                    <a:pt x="35472" y="4980"/>
                    <a:pt x="35585" y="5127"/>
                    <a:pt x="35710" y="5298"/>
                  </a:cubicBezTo>
                  <a:cubicBezTo>
                    <a:pt x="35881" y="5525"/>
                    <a:pt x="36073" y="5786"/>
                    <a:pt x="36073" y="6104"/>
                  </a:cubicBezTo>
                  <a:cubicBezTo>
                    <a:pt x="36073" y="6139"/>
                    <a:pt x="36085" y="6172"/>
                    <a:pt x="36108" y="6195"/>
                  </a:cubicBezTo>
                  <a:cubicBezTo>
                    <a:pt x="36141" y="6229"/>
                    <a:pt x="36176" y="6240"/>
                    <a:pt x="36210" y="6240"/>
                  </a:cubicBezTo>
                  <a:cubicBezTo>
                    <a:pt x="36710" y="6240"/>
                    <a:pt x="36914" y="5752"/>
                    <a:pt x="37073" y="5354"/>
                  </a:cubicBezTo>
                  <a:cubicBezTo>
                    <a:pt x="37187" y="5093"/>
                    <a:pt x="37289" y="4821"/>
                    <a:pt x="37448" y="4786"/>
                  </a:cubicBezTo>
                  <a:cubicBezTo>
                    <a:pt x="37466" y="4779"/>
                    <a:pt x="37485" y="4775"/>
                    <a:pt x="37507" y="4775"/>
                  </a:cubicBezTo>
                  <a:cubicBezTo>
                    <a:pt x="37584" y="4775"/>
                    <a:pt x="37685" y="4820"/>
                    <a:pt x="37800" y="4900"/>
                  </a:cubicBezTo>
                  <a:cubicBezTo>
                    <a:pt x="38176" y="5172"/>
                    <a:pt x="38380" y="5389"/>
                    <a:pt x="38426" y="5581"/>
                  </a:cubicBezTo>
                  <a:cubicBezTo>
                    <a:pt x="38459" y="5718"/>
                    <a:pt x="38403" y="5831"/>
                    <a:pt x="38300" y="6013"/>
                  </a:cubicBezTo>
                  <a:cubicBezTo>
                    <a:pt x="38164" y="6263"/>
                    <a:pt x="37994" y="6593"/>
                    <a:pt x="38232" y="7081"/>
                  </a:cubicBezTo>
                  <a:cubicBezTo>
                    <a:pt x="38562" y="7740"/>
                    <a:pt x="38903" y="8058"/>
                    <a:pt x="39266" y="8058"/>
                  </a:cubicBezTo>
                  <a:lnTo>
                    <a:pt x="39277" y="8058"/>
                  </a:lnTo>
                  <a:cubicBezTo>
                    <a:pt x="39913" y="8047"/>
                    <a:pt x="40368" y="7058"/>
                    <a:pt x="40731" y="6263"/>
                  </a:cubicBezTo>
                  <a:cubicBezTo>
                    <a:pt x="40766" y="6195"/>
                    <a:pt x="40789" y="6127"/>
                    <a:pt x="40822" y="6059"/>
                  </a:cubicBezTo>
                  <a:cubicBezTo>
                    <a:pt x="40868" y="5968"/>
                    <a:pt x="41050" y="5900"/>
                    <a:pt x="41209" y="5843"/>
                  </a:cubicBezTo>
                  <a:cubicBezTo>
                    <a:pt x="41470" y="5752"/>
                    <a:pt x="41789" y="5627"/>
                    <a:pt x="41789" y="5321"/>
                  </a:cubicBezTo>
                  <a:cubicBezTo>
                    <a:pt x="41789" y="5286"/>
                    <a:pt x="41777" y="5263"/>
                    <a:pt x="41766" y="5230"/>
                  </a:cubicBezTo>
                  <a:cubicBezTo>
                    <a:pt x="41584" y="4968"/>
                    <a:pt x="41413" y="4673"/>
                    <a:pt x="41277" y="4366"/>
                  </a:cubicBezTo>
                  <a:cubicBezTo>
                    <a:pt x="41289" y="4173"/>
                    <a:pt x="41368" y="4048"/>
                    <a:pt x="41539" y="3980"/>
                  </a:cubicBezTo>
                  <a:cubicBezTo>
                    <a:pt x="41658" y="3925"/>
                    <a:pt x="41819" y="3898"/>
                    <a:pt x="42011" y="3898"/>
                  </a:cubicBezTo>
                  <a:cubicBezTo>
                    <a:pt x="42256" y="3898"/>
                    <a:pt x="42553" y="3942"/>
                    <a:pt x="42879" y="4025"/>
                  </a:cubicBezTo>
                  <a:cubicBezTo>
                    <a:pt x="43379" y="4162"/>
                    <a:pt x="43822" y="4366"/>
                    <a:pt x="43958" y="4491"/>
                  </a:cubicBezTo>
                  <a:cubicBezTo>
                    <a:pt x="44220" y="4718"/>
                    <a:pt x="44435" y="4786"/>
                    <a:pt x="44583" y="4832"/>
                  </a:cubicBezTo>
                  <a:cubicBezTo>
                    <a:pt x="44799" y="4900"/>
                    <a:pt x="44879" y="4922"/>
                    <a:pt x="44958" y="5354"/>
                  </a:cubicBezTo>
                  <a:cubicBezTo>
                    <a:pt x="44993" y="5581"/>
                    <a:pt x="44879" y="5661"/>
                    <a:pt x="44652" y="5820"/>
                  </a:cubicBezTo>
                  <a:cubicBezTo>
                    <a:pt x="44424" y="5968"/>
                    <a:pt x="44117" y="6172"/>
                    <a:pt x="44220" y="6649"/>
                  </a:cubicBezTo>
                  <a:cubicBezTo>
                    <a:pt x="44299" y="7048"/>
                    <a:pt x="44538" y="7286"/>
                    <a:pt x="44720" y="7479"/>
                  </a:cubicBezTo>
                  <a:cubicBezTo>
                    <a:pt x="44856" y="7616"/>
                    <a:pt x="44958" y="7717"/>
                    <a:pt x="44970" y="7831"/>
                  </a:cubicBezTo>
                  <a:cubicBezTo>
                    <a:pt x="44993" y="7967"/>
                    <a:pt x="44879" y="8149"/>
                    <a:pt x="44652" y="8388"/>
                  </a:cubicBezTo>
                  <a:cubicBezTo>
                    <a:pt x="44142" y="8907"/>
                    <a:pt x="43916" y="9003"/>
                    <a:pt x="43637" y="9003"/>
                  </a:cubicBezTo>
                  <a:cubicBezTo>
                    <a:pt x="43567" y="9003"/>
                    <a:pt x="43494" y="8997"/>
                    <a:pt x="43413" y="8990"/>
                  </a:cubicBezTo>
                  <a:cubicBezTo>
                    <a:pt x="43302" y="8981"/>
                    <a:pt x="43176" y="8964"/>
                    <a:pt x="43022" y="8964"/>
                  </a:cubicBezTo>
                  <a:cubicBezTo>
                    <a:pt x="42987" y="8964"/>
                    <a:pt x="42951" y="8965"/>
                    <a:pt x="42913" y="8967"/>
                  </a:cubicBezTo>
                  <a:cubicBezTo>
                    <a:pt x="42845" y="8967"/>
                    <a:pt x="42822" y="9002"/>
                    <a:pt x="42743" y="9081"/>
                  </a:cubicBezTo>
                  <a:cubicBezTo>
                    <a:pt x="42572" y="9252"/>
                    <a:pt x="42129" y="9694"/>
                    <a:pt x="41720" y="9694"/>
                  </a:cubicBezTo>
                  <a:cubicBezTo>
                    <a:pt x="41481" y="9694"/>
                    <a:pt x="41300" y="9558"/>
                    <a:pt x="41095" y="9399"/>
                  </a:cubicBezTo>
                  <a:cubicBezTo>
                    <a:pt x="40857" y="9217"/>
                    <a:pt x="40595" y="9013"/>
                    <a:pt x="40221" y="9013"/>
                  </a:cubicBezTo>
                  <a:cubicBezTo>
                    <a:pt x="40141" y="9013"/>
                    <a:pt x="40073" y="9081"/>
                    <a:pt x="40073" y="9161"/>
                  </a:cubicBezTo>
                  <a:cubicBezTo>
                    <a:pt x="40073" y="9240"/>
                    <a:pt x="40141" y="9297"/>
                    <a:pt x="40221" y="9297"/>
                  </a:cubicBezTo>
                  <a:cubicBezTo>
                    <a:pt x="40277" y="9297"/>
                    <a:pt x="40289" y="9320"/>
                    <a:pt x="40289" y="9331"/>
                  </a:cubicBezTo>
                  <a:cubicBezTo>
                    <a:pt x="40312" y="9422"/>
                    <a:pt x="40243" y="9672"/>
                    <a:pt x="39993" y="10081"/>
                  </a:cubicBezTo>
                  <a:cubicBezTo>
                    <a:pt x="39766" y="10433"/>
                    <a:pt x="39550" y="10671"/>
                    <a:pt x="39504" y="10694"/>
                  </a:cubicBezTo>
                  <a:cubicBezTo>
                    <a:pt x="39322" y="10793"/>
                    <a:pt x="39142" y="10833"/>
                    <a:pt x="38965" y="10833"/>
                  </a:cubicBezTo>
                  <a:cubicBezTo>
                    <a:pt x="38590" y="10833"/>
                    <a:pt x="38224" y="10656"/>
                    <a:pt x="37846" y="10479"/>
                  </a:cubicBezTo>
                  <a:cubicBezTo>
                    <a:pt x="37517" y="10320"/>
                    <a:pt x="37176" y="10149"/>
                    <a:pt x="36812" y="10103"/>
                  </a:cubicBezTo>
                  <a:cubicBezTo>
                    <a:pt x="36803" y="10101"/>
                    <a:pt x="36793" y="10101"/>
                    <a:pt x="36784" y="10101"/>
                  </a:cubicBezTo>
                  <a:cubicBezTo>
                    <a:pt x="36737" y="10101"/>
                    <a:pt x="36695" y="10123"/>
                    <a:pt x="36676" y="10161"/>
                  </a:cubicBezTo>
                  <a:cubicBezTo>
                    <a:pt x="36641" y="10206"/>
                    <a:pt x="36630" y="10262"/>
                    <a:pt x="36664" y="10308"/>
                  </a:cubicBezTo>
                  <a:cubicBezTo>
                    <a:pt x="36994" y="10967"/>
                    <a:pt x="37732" y="11103"/>
                    <a:pt x="38391" y="11217"/>
                  </a:cubicBezTo>
                  <a:cubicBezTo>
                    <a:pt x="39050" y="11330"/>
                    <a:pt x="39436" y="11421"/>
                    <a:pt x="39459" y="11808"/>
                  </a:cubicBezTo>
                  <a:cubicBezTo>
                    <a:pt x="38494" y="12524"/>
                    <a:pt x="38107" y="12648"/>
                    <a:pt x="37039" y="12989"/>
                  </a:cubicBezTo>
                  <a:cubicBezTo>
                    <a:pt x="36891" y="13001"/>
                    <a:pt x="36790" y="13069"/>
                    <a:pt x="36732" y="13194"/>
                  </a:cubicBezTo>
                  <a:cubicBezTo>
                    <a:pt x="36699" y="13285"/>
                    <a:pt x="36687" y="13398"/>
                    <a:pt x="36687" y="13501"/>
                  </a:cubicBezTo>
                  <a:cubicBezTo>
                    <a:pt x="36676" y="13592"/>
                    <a:pt x="36676" y="13716"/>
                    <a:pt x="36630" y="13739"/>
                  </a:cubicBezTo>
                  <a:cubicBezTo>
                    <a:pt x="36630" y="13745"/>
                    <a:pt x="36619" y="13754"/>
                    <a:pt x="36586" y="13754"/>
                  </a:cubicBezTo>
                  <a:cubicBezTo>
                    <a:pt x="36554" y="13754"/>
                    <a:pt x="36500" y="13745"/>
                    <a:pt x="36414" y="13716"/>
                  </a:cubicBezTo>
                  <a:cubicBezTo>
                    <a:pt x="35903" y="13546"/>
                    <a:pt x="35369" y="13410"/>
                    <a:pt x="34835" y="13307"/>
                  </a:cubicBezTo>
                  <a:cubicBezTo>
                    <a:pt x="34817" y="13306"/>
                    <a:pt x="34799" y="13305"/>
                    <a:pt x="34780" y="13305"/>
                  </a:cubicBezTo>
                  <a:cubicBezTo>
                    <a:pt x="34678" y="13305"/>
                    <a:pt x="34562" y="13330"/>
                    <a:pt x="34437" y="13387"/>
                  </a:cubicBezTo>
                  <a:cubicBezTo>
                    <a:pt x="34222" y="13478"/>
                    <a:pt x="34210" y="13524"/>
                    <a:pt x="34199" y="13557"/>
                  </a:cubicBezTo>
                  <a:cubicBezTo>
                    <a:pt x="34176" y="13614"/>
                    <a:pt x="34199" y="13694"/>
                    <a:pt x="34255" y="13728"/>
                  </a:cubicBezTo>
                  <a:cubicBezTo>
                    <a:pt x="34335" y="13762"/>
                    <a:pt x="34460" y="13807"/>
                    <a:pt x="34699" y="13864"/>
                  </a:cubicBezTo>
                  <a:cubicBezTo>
                    <a:pt x="34960" y="13944"/>
                    <a:pt x="35278" y="14034"/>
                    <a:pt x="35551" y="14148"/>
                  </a:cubicBezTo>
                  <a:cubicBezTo>
                    <a:pt x="35914" y="14296"/>
                    <a:pt x="35994" y="14421"/>
                    <a:pt x="36005" y="14478"/>
                  </a:cubicBezTo>
                  <a:cubicBezTo>
                    <a:pt x="36028" y="14569"/>
                    <a:pt x="35926" y="14671"/>
                    <a:pt x="35846" y="14739"/>
                  </a:cubicBezTo>
                  <a:cubicBezTo>
                    <a:pt x="35540" y="14989"/>
                    <a:pt x="35278" y="15011"/>
                    <a:pt x="35005" y="15034"/>
                  </a:cubicBezTo>
                  <a:cubicBezTo>
                    <a:pt x="34619" y="15069"/>
                    <a:pt x="34222" y="15102"/>
                    <a:pt x="33824" y="15819"/>
                  </a:cubicBezTo>
                  <a:cubicBezTo>
                    <a:pt x="33642" y="16148"/>
                    <a:pt x="33404" y="16466"/>
                    <a:pt x="33187" y="16773"/>
                  </a:cubicBezTo>
                  <a:cubicBezTo>
                    <a:pt x="32745" y="17375"/>
                    <a:pt x="32279" y="18000"/>
                    <a:pt x="32131" y="18806"/>
                  </a:cubicBezTo>
                  <a:cubicBezTo>
                    <a:pt x="32074" y="19170"/>
                    <a:pt x="32097" y="19568"/>
                    <a:pt x="32131" y="19954"/>
                  </a:cubicBezTo>
                  <a:cubicBezTo>
                    <a:pt x="32165" y="20420"/>
                    <a:pt x="32188" y="20863"/>
                    <a:pt x="32063" y="21238"/>
                  </a:cubicBezTo>
                  <a:cubicBezTo>
                    <a:pt x="32051" y="21295"/>
                    <a:pt x="32063" y="21340"/>
                    <a:pt x="32097" y="21386"/>
                  </a:cubicBezTo>
                  <a:cubicBezTo>
                    <a:pt x="32125" y="21414"/>
                    <a:pt x="32161" y="21434"/>
                    <a:pt x="32205" y="21434"/>
                  </a:cubicBezTo>
                  <a:cubicBezTo>
                    <a:pt x="32214" y="21434"/>
                    <a:pt x="32223" y="21433"/>
                    <a:pt x="32233" y="21431"/>
                  </a:cubicBezTo>
                  <a:cubicBezTo>
                    <a:pt x="32424" y="21391"/>
                    <a:pt x="32600" y="21370"/>
                    <a:pt x="32762" y="21370"/>
                  </a:cubicBezTo>
                  <a:cubicBezTo>
                    <a:pt x="33098" y="21370"/>
                    <a:pt x="33370" y="21459"/>
                    <a:pt x="33586" y="21636"/>
                  </a:cubicBezTo>
                  <a:cubicBezTo>
                    <a:pt x="33995" y="21977"/>
                    <a:pt x="34199" y="22636"/>
                    <a:pt x="34199" y="23669"/>
                  </a:cubicBezTo>
                  <a:cubicBezTo>
                    <a:pt x="34199" y="23749"/>
                    <a:pt x="34267" y="23805"/>
                    <a:pt x="34346" y="23805"/>
                  </a:cubicBezTo>
                  <a:cubicBezTo>
                    <a:pt x="34699" y="23805"/>
                    <a:pt x="34949" y="23669"/>
                    <a:pt x="35164" y="23544"/>
                  </a:cubicBezTo>
                  <a:cubicBezTo>
                    <a:pt x="35349" y="23441"/>
                    <a:pt x="35505" y="23347"/>
                    <a:pt x="35707" y="23347"/>
                  </a:cubicBezTo>
                  <a:cubicBezTo>
                    <a:pt x="35816" y="23347"/>
                    <a:pt x="35938" y="23374"/>
                    <a:pt x="36085" y="23442"/>
                  </a:cubicBezTo>
                  <a:cubicBezTo>
                    <a:pt x="36460" y="23646"/>
                    <a:pt x="36778" y="23805"/>
                    <a:pt x="37062" y="23964"/>
                  </a:cubicBezTo>
                  <a:lnTo>
                    <a:pt x="37073" y="23964"/>
                  </a:lnTo>
                  <a:lnTo>
                    <a:pt x="37176" y="24010"/>
                  </a:lnTo>
                  <a:cubicBezTo>
                    <a:pt x="38277" y="24431"/>
                    <a:pt x="39425" y="24873"/>
                    <a:pt x="40459" y="25487"/>
                  </a:cubicBezTo>
                  <a:cubicBezTo>
                    <a:pt x="40902" y="25759"/>
                    <a:pt x="41516" y="25817"/>
                    <a:pt x="42095" y="25873"/>
                  </a:cubicBezTo>
                  <a:cubicBezTo>
                    <a:pt x="42572" y="25919"/>
                    <a:pt x="43061" y="25976"/>
                    <a:pt x="43436" y="26135"/>
                  </a:cubicBezTo>
                  <a:cubicBezTo>
                    <a:pt x="43822" y="26294"/>
                    <a:pt x="44038" y="26578"/>
                    <a:pt x="44106" y="26998"/>
                  </a:cubicBezTo>
                  <a:cubicBezTo>
                    <a:pt x="44152" y="27305"/>
                    <a:pt x="44185" y="27589"/>
                    <a:pt x="44220" y="27862"/>
                  </a:cubicBezTo>
                  <a:cubicBezTo>
                    <a:pt x="44334" y="28907"/>
                    <a:pt x="44424" y="29668"/>
                    <a:pt x="45526" y="30679"/>
                  </a:cubicBezTo>
                  <a:cubicBezTo>
                    <a:pt x="45924" y="31031"/>
                    <a:pt x="46129" y="31190"/>
                    <a:pt x="46276" y="31248"/>
                  </a:cubicBezTo>
                  <a:cubicBezTo>
                    <a:pt x="46327" y="31265"/>
                    <a:pt x="46372" y="31273"/>
                    <a:pt x="46412" y="31273"/>
                  </a:cubicBezTo>
                  <a:cubicBezTo>
                    <a:pt x="46552" y="31273"/>
                    <a:pt x="46635" y="31182"/>
                    <a:pt x="46697" y="31111"/>
                  </a:cubicBezTo>
                  <a:cubicBezTo>
                    <a:pt x="46799" y="31009"/>
                    <a:pt x="46924" y="30872"/>
                    <a:pt x="47321" y="30872"/>
                  </a:cubicBezTo>
                  <a:cubicBezTo>
                    <a:pt x="47401" y="30872"/>
                    <a:pt x="47458" y="30816"/>
                    <a:pt x="47469" y="30748"/>
                  </a:cubicBezTo>
                  <a:cubicBezTo>
                    <a:pt x="47503" y="30384"/>
                    <a:pt x="47583" y="30225"/>
                    <a:pt x="47662" y="30066"/>
                  </a:cubicBezTo>
                  <a:cubicBezTo>
                    <a:pt x="47787" y="29850"/>
                    <a:pt x="47889" y="29634"/>
                    <a:pt x="47821" y="28998"/>
                  </a:cubicBezTo>
                  <a:cubicBezTo>
                    <a:pt x="47810" y="28941"/>
                    <a:pt x="47810" y="28895"/>
                    <a:pt x="47798" y="28850"/>
                  </a:cubicBezTo>
                  <a:cubicBezTo>
                    <a:pt x="47730" y="28203"/>
                    <a:pt x="47639" y="27418"/>
                    <a:pt x="47106" y="26964"/>
                  </a:cubicBezTo>
                  <a:cubicBezTo>
                    <a:pt x="47606" y="26839"/>
                    <a:pt x="48026" y="26668"/>
                    <a:pt x="48366" y="26453"/>
                  </a:cubicBezTo>
                  <a:cubicBezTo>
                    <a:pt x="48742" y="26203"/>
                    <a:pt x="49014" y="25896"/>
                    <a:pt x="49174" y="25544"/>
                  </a:cubicBezTo>
                  <a:cubicBezTo>
                    <a:pt x="49787" y="24181"/>
                    <a:pt x="48685" y="22328"/>
                    <a:pt x="47798" y="20840"/>
                  </a:cubicBezTo>
                  <a:cubicBezTo>
                    <a:pt x="47765" y="20783"/>
                    <a:pt x="47730" y="20727"/>
                    <a:pt x="47707" y="20681"/>
                  </a:cubicBezTo>
                  <a:cubicBezTo>
                    <a:pt x="48128" y="20488"/>
                    <a:pt x="48412" y="20227"/>
                    <a:pt x="48548" y="19897"/>
                  </a:cubicBezTo>
                  <a:cubicBezTo>
                    <a:pt x="48787" y="19341"/>
                    <a:pt x="48525" y="18727"/>
                    <a:pt x="48344" y="18273"/>
                  </a:cubicBezTo>
                  <a:cubicBezTo>
                    <a:pt x="48287" y="18147"/>
                    <a:pt x="48230" y="18023"/>
                    <a:pt x="48196" y="17920"/>
                  </a:cubicBezTo>
                  <a:cubicBezTo>
                    <a:pt x="48174" y="17818"/>
                    <a:pt x="48174" y="17784"/>
                    <a:pt x="48185" y="17773"/>
                  </a:cubicBezTo>
                  <a:cubicBezTo>
                    <a:pt x="48662" y="17466"/>
                    <a:pt x="48560" y="16875"/>
                    <a:pt x="48480" y="16341"/>
                  </a:cubicBezTo>
                  <a:cubicBezTo>
                    <a:pt x="48424" y="15955"/>
                    <a:pt x="48366" y="15591"/>
                    <a:pt x="48537" y="15455"/>
                  </a:cubicBezTo>
                  <a:cubicBezTo>
                    <a:pt x="48592" y="15406"/>
                    <a:pt x="48695" y="15365"/>
                    <a:pt x="48882" y="15365"/>
                  </a:cubicBezTo>
                  <a:cubicBezTo>
                    <a:pt x="49087" y="15365"/>
                    <a:pt x="49392" y="15414"/>
                    <a:pt x="49843" y="15557"/>
                  </a:cubicBezTo>
                  <a:cubicBezTo>
                    <a:pt x="50593" y="15796"/>
                    <a:pt x="51173" y="15841"/>
                    <a:pt x="51673" y="15875"/>
                  </a:cubicBezTo>
                  <a:cubicBezTo>
                    <a:pt x="52434" y="15920"/>
                    <a:pt x="53036" y="15966"/>
                    <a:pt x="53945" y="16659"/>
                  </a:cubicBezTo>
                  <a:cubicBezTo>
                    <a:pt x="54047" y="16738"/>
                    <a:pt x="54297" y="16887"/>
                    <a:pt x="54604" y="17068"/>
                  </a:cubicBezTo>
                  <a:cubicBezTo>
                    <a:pt x="54979" y="17284"/>
                    <a:pt x="55433" y="17556"/>
                    <a:pt x="55809" y="17806"/>
                  </a:cubicBezTo>
                  <a:cubicBezTo>
                    <a:pt x="56388" y="18193"/>
                    <a:pt x="56456" y="18329"/>
                    <a:pt x="56456" y="18352"/>
                  </a:cubicBezTo>
                  <a:cubicBezTo>
                    <a:pt x="56524" y="18795"/>
                    <a:pt x="56672" y="19624"/>
                    <a:pt x="57013" y="20329"/>
                  </a:cubicBezTo>
                  <a:cubicBezTo>
                    <a:pt x="57195" y="20704"/>
                    <a:pt x="57410" y="21010"/>
                    <a:pt x="57649" y="21215"/>
                  </a:cubicBezTo>
                  <a:cubicBezTo>
                    <a:pt x="57945" y="21465"/>
                    <a:pt x="58274" y="21601"/>
                    <a:pt x="58637" y="21601"/>
                  </a:cubicBezTo>
                  <a:cubicBezTo>
                    <a:pt x="59410" y="21601"/>
                    <a:pt x="59990" y="20772"/>
                    <a:pt x="60501" y="20033"/>
                  </a:cubicBezTo>
                  <a:cubicBezTo>
                    <a:pt x="60819" y="19579"/>
                    <a:pt x="61149" y="19102"/>
                    <a:pt x="61399" y="19068"/>
                  </a:cubicBezTo>
                  <a:cubicBezTo>
                    <a:pt x="61408" y="19065"/>
                    <a:pt x="61420" y="19062"/>
                    <a:pt x="61434" y="19062"/>
                  </a:cubicBezTo>
                  <a:cubicBezTo>
                    <a:pt x="61468" y="19062"/>
                    <a:pt x="61513" y="19076"/>
                    <a:pt x="61568" y="19124"/>
                  </a:cubicBezTo>
                  <a:cubicBezTo>
                    <a:pt x="62285" y="19704"/>
                    <a:pt x="62489" y="20250"/>
                    <a:pt x="62750" y="20931"/>
                  </a:cubicBezTo>
                  <a:cubicBezTo>
                    <a:pt x="62818" y="21136"/>
                    <a:pt x="62898" y="21351"/>
                    <a:pt x="63000" y="21578"/>
                  </a:cubicBezTo>
                  <a:cubicBezTo>
                    <a:pt x="63114" y="21828"/>
                    <a:pt x="63364" y="22067"/>
                    <a:pt x="63648" y="22328"/>
                  </a:cubicBezTo>
                  <a:cubicBezTo>
                    <a:pt x="64000" y="22669"/>
                    <a:pt x="64409" y="23055"/>
                    <a:pt x="64375" y="23385"/>
                  </a:cubicBezTo>
                  <a:cubicBezTo>
                    <a:pt x="64353" y="23567"/>
                    <a:pt x="64193" y="23749"/>
                    <a:pt x="63898" y="23908"/>
                  </a:cubicBezTo>
                  <a:cubicBezTo>
                    <a:pt x="63864" y="23942"/>
                    <a:pt x="63830" y="23976"/>
                    <a:pt x="63830" y="24033"/>
                  </a:cubicBezTo>
                  <a:cubicBezTo>
                    <a:pt x="63830" y="24078"/>
                    <a:pt x="63841" y="24123"/>
                    <a:pt x="63886" y="24146"/>
                  </a:cubicBezTo>
                  <a:cubicBezTo>
                    <a:pt x="64159" y="24362"/>
                    <a:pt x="64522" y="24544"/>
                    <a:pt x="64852" y="24703"/>
                  </a:cubicBezTo>
                  <a:cubicBezTo>
                    <a:pt x="65080" y="24817"/>
                    <a:pt x="65307" y="24931"/>
                    <a:pt x="65466" y="25032"/>
                  </a:cubicBezTo>
                  <a:cubicBezTo>
                    <a:pt x="65511" y="25999"/>
                    <a:pt x="66613" y="26441"/>
                    <a:pt x="67556" y="26532"/>
                  </a:cubicBezTo>
                  <a:cubicBezTo>
                    <a:pt x="68067" y="26578"/>
                    <a:pt x="68193" y="26657"/>
                    <a:pt x="68215" y="26680"/>
                  </a:cubicBezTo>
                  <a:cubicBezTo>
                    <a:pt x="68193" y="26714"/>
                    <a:pt x="68102" y="26850"/>
                    <a:pt x="67556" y="27112"/>
                  </a:cubicBezTo>
                  <a:cubicBezTo>
                    <a:pt x="67170" y="27294"/>
                    <a:pt x="66681" y="27486"/>
                    <a:pt x="66295" y="27635"/>
                  </a:cubicBezTo>
                  <a:cubicBezTo>
                    <a:pt x="65966" y="27759"/>
                    <a:pt x="65716" y="27862"/>
                    <a:pt x="65602" y="27918"/>
                  </a:cubicBezTo>
                  <a:cubicBezTo>
                    <a:pt x="65534" y="27964"/>
                    <a:pt x="65511" y="28044"/>
                    <a:pt x="65545" y="28112"/>
                  </a:cubicBezTo>
                  <a:cubicBezTo>
                    <a:pt x="65602" y="28236"/>
                    <a:pt x="65716" y="28316"/>
                    <a:pt x="65852" y="28362"/>
                  </a:cubicBezTo>
                  <a:cubicBezTo>
                    <a:pt x="65934" y="28385"/>
                    <a:pt x="66030" y="28396"/>
                    <a:pt x="66140" y="28396"/>
                  </a:cubicBezTo>
                  <a:cubicBezTo>
                    <a:pt x="66519" y="28396"/>
                    <a:pt x="67065" y="28260"/>
                    <a:pt x="67761" y="27986"/>
                  </a:cubicBezTo>
                  <a:cubicBezTo>
                    <a:pt x="68317" y="27782"/>
                    <a:pt x="68840" y="27532"/>
                    <a:pt x="69135" y="27385"/>
                  </a:cubicBezTo>
                  <a:cubicBezTo>
                    <a:pt x="69203" y="27668"/>
                    <a:pt x="69362" y="27975"/>
                    <a:pt x="69522" y="28304"/>
                  </a:cubicBezTo>
                  <a:cubicBezTo>
                    <a:pt x="69851" y="28930"/>
                    <a:pt x="70181" y="29589"/>
                    <a:pt x="69817" y="30031"/>
                  </a:cubicBezTo>
                  <a:cubicBezTo>
                    <a:pt x="69431" y="30520"/>
                    <a:pt x="68635" y="30849"/>
                    <a:pt x="67875" y="31168"/>
                  </a:cubicBezTo>
                  <a:cubicBezTo>
                    <a:pt x="67295" y="31407"/>
                    <a:pt x="66704" y="31657"/>
                    <a:pt x="66272" y="31975"/>
                  </a:cubicBezTo>
                  <a:cubicBezTo>
                    <a:pt x="65834" y="32308"/>
                    <a:pt x="65243" y="32410"/>
                    <a:pt x="64586" y="32410"/>
                  </a:cubicBezTo>
                  <a:cubicBezTo>
                    <a:pt x="64032" y="32410"/>
                    <a:pt x="63433" y="32337"/>
                    <a:pt x="62841" y="32270"/>
                  </a:cubicBezTo>
                  <a:cubicBezTo>
                    <a:pt x="62278" y="32194"/>
                    <a:pt x="61733" y="32131"/>
                    <a:pt x="61249" y="32131"/>
                  </a:cubicBezTo>
                  <a:cubicBezTo>
                    <a:pt x="61078" y="32131"/>
                    <a:pt x="60916" y="32139"/>
                    <a:pt x="60762" y="32156"/>
                  </a:cubicBezTo>
                  <a:cubicBezTo>
                    <a:pt x="60217" y="32225"/>
                    <a:pt x="59331" y="32747"/>
                    <a:pt x="58683" y="33213"/>
                  </a:cubicBezTo>
                  <a:cubicBezTo>
                    <a:pt x="58296" y="33485"/>
                    <a:pt x="57933" y="33770"/>
                    <a:pt x="57649" y="34042"/>
                  </a:cubicBezTo>
                  <a:cubicBezTo>
                    <a:pt x="57331" y="34338"/>
                    <a:pt x="57115" y="34599"/>
                    <a:pt x="57013" y="34815"/>
                  </a:cubicBezTo>
                  <a:cubicBezTo>
                    <a:pt x="56990" y="34861"/>
                    <a:pt x="57001" y="34917"/>
                    <a:pt x="57024" y="34962"/>
                  </a:cubicBezTo>
                  <a:cubicBezTo>
                    <a:pt x="57053" y="35000"/>
                    <a:pt x="57097" y="35022"/>
                    <a:pt x="57137" y="35022"/>
                  </a:cubicBezTo>
                  <a:cubicBezTo>
                    <a:pt x="57145" y="35022"/>
                    <a:pt x="57153" y="35021"/>
                    <a:pt x="57160" y="35020"/>
                  </a:cubicBezTo>
                  <a:cubicBezTo>
                    <a:pt x="57831" y="34929"/>
                    <a:pt x="58387" y="34679"/>
                    <a:pt x="58922" y="34429"/>
                  </a:cubicBezTo>
                  <a:cubicBezTo>
                    <a:pt x="59580" y="34116"/>
                    <a:pt x="60216" y="33826"/>
                    <a:pt x="61067" y="33826"/>
                  </a:cubicBezTo>
                  <a:cubicBezTo>
                    <a:pt x="61083" y="33826"/>
                    <a:pt x="61098" y="33826"/>
                    <a:pt x="61114" y="33826"/>
                  </a:cubicBezTo>
                  <a:cubicBezTo>
                    <a:pt x="61898" y="33838"/>
                    <a:pt x="61955" y="33985"/>
                    <a:pt x="61955" y="33985"/>
                  </a:cubicBezTo>
                  <a:cubicBezTo>
                    <a:pt x="61967" y="33997"/>
                    <a:pt x="61978" y="34076"/>
                    <a:pt x="61739" y="34303"/>
                  </a:cubicBezTo>
                  <a:cubicBezTo>
                    <a:pt x="61568" y="34462"/>
                    <a:pt x="61319" y="34644"/>
                    <a:pt x="61103" y="34792"/>
                  </a:cubicBezTo>
                  <a:cubicBezTo>
                    <a:pt x="60841" y="34974"/>
                    <a:pt x="60649" y="35121"/>
                    <a:pt x="60558" y="35235"/>
                  </a:cubicBezTo>
                  <a:cubicBezTo>
                    <a:pt x="60535" y="35280"/>
                    <a:pt x="60523" y="35326"/>
                    <a:pt x="60546" y="35383"/>
                  </a:cubicBezTo>
                  <a:cubicBezTo>
                    <a:pt x="60569" y="35429"/>
                    <a:pt x="60614" y="35462"/>
                    <a:pt x="60660" y="35462"/>
                  </a:cubicBezTo>
                  <a:cubicBezTo>
                    <a:pt x="60887" y="35485"/>
                    <a:pt x="61126" y="35508"/>
                    <a:pt x="61364" y="35542"/>
                  </a:cubicBezTo>
                  <a:cubicBezTo>
                    <a:pt x="61273" y="36065"/>
                    <a:pt x="61353" y="36507"/>
                    <a:pt x="61580" y="36860"/>
                  </a:cubicBezTo>
                  <a:cubicBezTo>
                    <a:pt x="61785" y="37166"/>
                    <a:pt x="62103" y="37405"/>
                    <a:pt x="62557" y="37587"/>
                  </a:cubicBezTo>
                  <a:cubicBezTo>
                    <a:pt x="62749" y="37731"/>
                    <a:pt x="63014" y="37875"/>
                    <a:pt x="63270" y="37875"/>
                  </a:cubicBezTo>
                  <a:cubicBezTo>
                    <a:pt x="63317" y="37875"/>
                    <a:pt x="63363" y="37870"/>
                    <a:pt x="63409" y="37860"/>
                  </a:cubicBezTo>
                  <a:cubicBezTo>
                    <a:pt x="63477" y="37871"/>
                    <a:pt x="63545" y="37894"/>
                    <a:pt x="63614" y="37905"/>
                  </a:cubicBezTo>
                  <a:cubicBezTo>
                    <a:pt x="64171" y="38053"/>
                    <a:pt x="64659" y="38166"/>
                    <a:pt x="64682" y="38428"/>
                  </a:cubicBezTo>
                  <a:cubicBezTo>
                    <a:pt x="64648" y="38462"/>
                    <a:pt x="64522" y="38587"/>
                    <a:pt x="63989" y="38871"/>
                  </a:cubicBezTo>
                  <a:cubicBezTo>
                    <a:pt x="63591" y="39087"/>
                    <a:pt x="63091" y="39337"/>
                    <a:pt x="62603" y="39564"/>
                  </a:cubicBezTo>
                  <a:cubicBezTo>
                    <a:pt x="61864" y="39928"/>
                    <a:pt x="61217" y="40246"/>
                    <a:pt x="61023" y="40405"/>
                  </a:cubicBezTo>
                  <a:cubicBezTo>
                    <a:pt x="60959" y="40470"/>
                    <a:pt x="60903" y="40488"/>
                    <a:pt x="60861" y="40488"/>
                  </a:cubicBezTo>
                  <a:cubicBezTo>
                    <a:pt x="60823" y="40488"/>
                    <a:pt x="60796" y="40472"/>
                    <a:pt x="60785" y="40461"/>
                  </a:cubicBezTo>
                  <a:cubicBezTo>
                    <a:pt x="60637" y="40382"/>
                    <a:pt x="60512" y="40075"/>
                    <a:pt x="60580" y="39723"/>
                  </a:cubicBezTo>
                  <a:cubicBezTo>
                    <a:pt x="60626" y="39461"/>
                    <a:pt x="60853" y="38860"/>
                    <a:pt x="61921" y="38712"/>
                  </a:cubicBezTo>
                  <a:cubicBezTo>
                    <a:pt x="62000" y="38701"/>
                    <a:pt x="62057" y="38633"/>
                    <a:pt x="62046" y="38553"/>
                  </a:cubicBezTo>
                  <a:cubicBezTo>
                    <a:pt x="62046" y="38484"/>
                    <a:pt x="61978" y="38428"/>
                    <a:pt x="61898" y="38428"/>
                  </a:cubicBezTo>
                  <a:cubicBezTo>
                    <a:pt x="61841" y="38428"/>
                    <a:pt x="61750" y="38416"/>
                    <a:pt x="61717" y="38371"/>
                  </a:cubicBezTo>
                  <a:cubicBezTo>
                    <a:pt x="61671" y="38325"/>
                    <a:pt x="61671" y="38212"/>
                    <a:pt x="61705" y="38075"/>
                  </a:cubicBezTo>
                  <a:cubicBezTo>
                    <a:pt x="61705" y="38030"/>
                    <a:pt x="61694" y="37984"/>
                    <a:pt x="61671" y="37951"/>
                  </a:cubicBezTo>
                  <a:cubicBezTo>
                    <a:pt x="61637" y="37916"/>
                    <a:pt x="61591" y="37894"/>
                    <a:pt x="61546" y="37894"/>
                  </a:cubicBezTo>
                  <a:cubicBezTo>
                    <a:pt x="61194" y="37916"/>
                    <a:pt x="60899" y="38133"/>
                    <a:pt x="60603" y="38348"/>
                  </a:cubicBezTo>
                  <a:cubicBezTo>
                    <a:pt x="60284" y="38571"/>
                    <a:pt x="59982" y="38789"/>
                    <a:pt x="59618" y="38789"/>
                  </a:cubicBezTo>
                  <a:cubicBezTo>
                    <a:pt x="59463" y="38789"/>
                    <a:pt x="59297" y="38750"/>
                    <a:pt x="59114" y="38655"/>
                  </a:cubicBezTo>
                  <a:cubicBezTo>
                    <a:pt x="59091" y="38646"/>
                    <a:pt x="59068" y="38640"/>
                    <a:pt x="59045" y="38640"/>
                  </a:cubicBezTo>
                  <a:cubicBezTo>
                    <a:pt x="59013" y="38640"/>
                    <a:pt x="58982" y="38651"/>
                    <a:pt x="58955" y="38678"/>
                  </a:cubicBezTo>
                  <a:cubicBezTo>
                    <a:pt x="58910" y="38712"/>
                    <a:pt x="58887" y="38780"/>
                    <a:pt x="58910" y="38825"/>
                  </a:cubicBezTo>
                  <a:cubicBezTo>
                    <a:pt x="58955" y="38962"/>
                    <a:pt x="58955" y="39064"/>
                    <a:pt x="58899" y="39166"/>
                  </a:cubicBezTo>
                  <a:cubicBezTo>
                    <a:pt x="58751" y="39461"/>
                    <a:pt x="58183" y="39643"/>
                    <a:pt x="57637" y="39814"/>
                  </a:cubicBezTo>
                  <a:cubicBezTo>
                    <a:pt x="57183" y="39961"/>
                    <a:pt x="56718" y="40110"/>
                    <a:pt x="56422" y="40337"/>
                  </a:cubicBezTo>
                  <a:cubicBezTo>
                    <a:pt x="56138" y="40564"/>
                    <a:pt x="55865" y="40950"/>
                    <a:pt x="55706" y="41370"/>
                  </a:cubicBezTo>
                  <a:cubicBezTo>
                    <a:pt x="55536" y="41814"/>
                    <a:pt x="55513" y="42223"/>
                    <a:pt x="55638" y="42495"/>
                  </a:cubicBezTo>
                  <a:cubicBezTo>
                    <a:pt x="55683" y="42586"/>
                    <a:pt x="55763" y="42711"/>
                    <a:pt x="55922" y="42791"/>
                  </a:cubicBezTo>
                  <a:cubicBezTo>
                    <a:pt x="55604" y="42893"/>
                    <a:pt x="55241" y="42950"/>
                    <a:pt x="54854" y="43018"/>
                  </a:cubicBezTo>
                  <a:cubicBezTo>
                    <a:pt x="54115" y="43154"/>
                    <a:pt x="53355" y="43291"/>
                    <a:pt x="52786" y="43665"/>
                  </a:cubicBezTo>
                  <a:cubicBezTo>
                    <a:pt x="52741" y="43688"/>
                    <a:pt x="52718" y="43722"/>
                    <a:pt x="52718" y="43768"/>
                  </a:cubicBezTo>
                  <a:cubicBezTo>
                    <a:pt x="52696" y="43768"/>
                    <a:pt x="52673" y="43768"/>
                    <a:pt x="52650" y="43779"/>
                  </a:cubicBezTo>
                  <a:cubicBezTo>
                    <a:pt x="52502" y="43802"/>
                    <a:pt x="52105" y="43870"/>
                    <a:pt x="52105" y="44154"/>
                  </a:cubicBezTo>
                  <a:cubicBezTo>
                    <a:pt x="52105" y="44472"/>
                    <a:pt x="52241" y="44574"/>
                    <a:pt x="52377" y="44620"/>
                  </a:cubicBezTo>
                  <a:cubicBezTo>
                    <a:pt x="52366" y="44654"/>
                    <a:pt x="52343" y="44722"/>
                    <a:pt x="52287" y="44847"/>
                  </a:cubicBezTo>
                  <a:cubicBezTo>
                    <a:pt x="51942" y="45534"/>
                    <a:pt x="51709" y="45797"/>
                    <a:pt x="51388" y="45797"/>
                  </a:cubicBezTo>
                  <a:cubicBezTo>
                    <a:pt x="51338" y="45797"/>
                    <a:pt x="51285" y="45791"/>
                    <a:pt x="51230" y="45778"/>
                  </a:cubicBezTo>
                  <a:cubicBezTo>
                    <a:pt x="51220" y="45777"/>
                    <a:pt x="51210" y="45776"/>
                    <a:pt x="51201" y="45776"/>
                  </a:cubicBezTo>
                  <a:cubicBezTo>
                    <a:pt x="51158" y="45776"/>
                    <a:pt x="51122" y="45796"/>
                    <a:pt x="51093" y="45824"/>
                  </a:cubicBezTo>
                  <a:cubicBezTo>
                    <a:pt x="51060" y="45858"/>
                    <a:pt x="51048" y="45904"/>
                    <a:pt x="51060" y="45960"/>
                  </a:cubicBezTo>
                  <a:cubicBezTo>
                    <a:pt x="51150" y="46313"/>
                    <a:pt x="51310" y="47301"/>
                    <a:pt x="51025" y="47676"/>
                  </a:cubicBezTo>
                  <a:cubicBezTo>
                    <a:pt x="50969" y="47755"/>
                    <a:pt x="50889" y="47801"/>
                    <a:pt x="50798" y="47813"/>
                  </a:cubicBezTo>
                  <a:cubicBezTo>
                    <a:pt x="50684" y="47528"/>
                    <a:pt x="50389" y="46392"/>
                    <a:pt x="50343" y="46233"/>
                  </a:cubicBezTo>
                  <a:cubicBezTo>
                    <a:pt x="50332" y="46165"/>
                    <a:pt x="50287" y="46119"/>
                    <a:pt x="50219" y="46119"/>
                  </a:cubicBezTo>
                  <a:cubicBezTo>
                    <a:pt x="50212" y="46118"/>
                    <a:pt x="50205" y="46118"/>
                    <a:pt x="50199" y="46118"/>
                  </a:cubicBezTo>
                  <a:cubicBezTo>
                    <a:pt x="50139" y="46118"/>
                    <a:pt x="50091" y="46160"/>
                    <a:pt x="50071" y="46210"/>
                  </a:cubicBezTo>
                  <a:cubicBezTo>
                    <a:pt x="49969" y="46483"/>
                    <a:pt x="50071" y="46960"/>
                    <a:pt x="50184" y="47517"/>
                  </a:cubicBezTo>
                  <a:cubicBezTo>
                    <a:pt x="50287" y="48040"/>
                    <a:pt x="50434" y="48755"/>
                    <a:pt x="50264" y="48960"/>
                  </a:cubicBezTo>
                  <a:cubicBezTo>
                    <a:pt x="50252" y="48982"/>
                    <a:pt x="50219" y="49017"/>
                    <a:pt x="50139" y="49017"/>
                  </a:cubicBezTo>
                  <a:cubicBezTo>
                    <a:pt x="50082" y="49017"/>
                    <a:pt x="50037" y="49040"/>
                    <a:pt x="50014" y="49085"/>
                  </a:cubicBezTo>
                  <a:cubicBezTo>
                    <a:pt x="49980" y="49131"/>
                    <a:pt x="49980" y="49187"/>
                    <a:pt x="50014" y="49232"/>
                  </a:cubicBezTo>
                  <a:cubicBezTo>
                    <a:pt x="50184" y="49540"/>
                    <a:pt x="50196" y="49630"/>
                    <a:pt x="50196" y="49653"/>
                  </a:cubicBezTo>
                  <a:cubicBezTo>
                    <a:pt x="50196" y="49653"/>
                    <a:pt x="50196" y="49664"/>
                    <a:pt x="50184" y="49664"/>
                  </a:cubicBezTo>
                  <a:cubicBezTo>
                    <a:pt x="50071" y="49812"/>
                    <a:pt x="50093" y="49949"/>
                    <a:pt x="50298" y="50289"/>
                  </a:cubicBezTo>
                  <a:cubicBezTo>
                    <a:pt x="49753" y="50971"/>
                    <a:pt x="48957" y="51346"/>
                    <a:pt x="48128" y="51744"/>
                  </a:cubicBezTo>
                  <a:cubicBezTo>
                    <a:pt x="47048" y="52255"/>
                    <a:pt x="45947" y="52789"/>
                    <a:pt x="45333" y="53993"/>
                  </a:cubicBezTo>
                  <a:cubicBezTo>
                    <a:pt x="44788" y="55049"/>
                    <a:pt x="45311" y="56299"/>
                    <a:pt x="45799" y="57504"/>
                  </a:cubicBezTo>
                  <a:cubicBezTo>
                    <a:pt x="46310" y="58765"/>
                    <a:pt x="46799" y="59947"/>
                    <a:pt x="46071" y="60753"/>
                  </a:cubicBezTo>
                  <a:cubicBezTo>
                    <a:pt x="45969" y="60856"/>
                    <a:pt x="45897" y="60882"/>
                    <a:pt x="45844" y="60882"/>
                  </a:cubicBezTo>
                  <a:cubicBezTo>
                    <a:pt x="45832" y="60882"/>
                    <a:pt x="45821" y="60880"/>
                    <a:pt x="45811" y="60878"/>
                  </a:cubicBezTo>
                  <a:cubicBezTo>
                    <a:pt x="45311" y="60798"/>
                    <a:pt x="44652" y="59356"/>
                    <a:pt x="44117" y="58185"/>
                  </a:cubicBezTo>
                  <a:cubicBezTo>
                    <a:pt x="43390" y="56606"/>
                    <a:pt x="42925" y="55629"/>
                    <a:pt x="42390" y="55629"/>
                  </a:cubicBezTo>
                  <a:cubicBezTo>
                    <a:pt x="42049" y="55629"/>
                    <a:pt x="41879" y="55811"/>
                    <a:pt x="41766" y="55936"/>
                  </a:cubicBezTo>
                  <a:cubicBezTo>
                    <a:pt x="41686" y="56016"/>
                    <a:pt x="41640" y="56061"/>
                    <a:pt x="41584" y="56072"/>
                  </a:cubicBezTo>
                  <a:cubicBezTo>
                    <a:pt x="41577" y="56073"/>
                    <a:pt x="41570" y="56074"/>
                    <a:pt x="41562" y="56074"/>
                  </a:cubicBezTo>
                  <a:cubicBezTo>
                    <a:pt x="41479" y="56074"/>
                    <a:pt x="41341" y="56016"/>
                    <a:pt x="41175" y="55902"/>
                  </a:cubicBezTo>
                  <a:cubicBezTo>
                    <a:pt x="41118" y="55868"/>
                    <a:pt x="41072" y="55834"/>
                    <a:pt x="41027" y="55799"/>
                  </a:cubicBezTo>
                  <a:cubicBezTo>
                    <a:pt x="40680" y="55565"/>
                    <a:pt x="40275" y="55291"/>
                    <a:pt x="39833" y="55291"/>
                  </a:cubicBezTo>
                  <a:cubicBezTo>
                    <a:pt x="39653" y="55291"/>
                    <a:pt x="39467" y="55336"/>
                    <a:pt x="39277" y="55448"/>
                  </a:cubicBezTo>
                  <a:cubicBezTo>
                    <a:pt x="39155" y="55514"/>
                    <a:pt x="38991" y="55536"/>
                    <a:pt x="38801" y="55536"/>
                  </a:cubicBezTo>
                  <a:cubicBezTo>
                    <a:pt x="38638" y="55536"/>
                    <a:pt x="38456" y="55520"/>
                    <a:pt x="38267" y="55504"/>
                  </a:cubicBezTo>
                  <a:cubicBezTo>
                    <a:pt x="38051" y="55488"/>
                    <a:pt x="37822" y="55466"/>
                    <a:pt x="37593" y="55466"/>
                  </a:cubicBezTo>
                  <a:cubicBezTo>
                    <a:pt x="37351" y="55466"/>
                    <a:pt x="37108" y="55490"/>
                    <a:pt x="36880" y="55572"/>
                  </a:cubicBezTo>
                  <a:cubicBezTo>
                    <a:pt x="36823" y="55595"/>
                    <a:pt x="36790" y="55640"/>
                    <a:pt x="36778" y="55698"/>
                  </a:cubicBezTo>
                  <a:cubicBezTo>
                    <a:pt x="36778" y="55743"/>
                    <a:pt x="36800" y="55799"/>
                    <a:pt x="36846" y="55834"/>
                  </a:cubicBezTo>
                  <a:cubicBezTo>
                    <a:pt x="36949" y="55890"/>
                    <a:pt x="37050" y="55925"/>
                    <a:pt x="37153" y="55936"/>
                  </a:cubicBezTo>
                  <a:cubicBezTo>
                    <a:pt x="37085" y="56197"/>
                    <a:pt x="37108" y="56447"/>
                    <a:pt x="37232" y="56686"/>
                  </a:cubicBezTo>
                  <a:cubicBezTo>
                    <a:pt x="36994" y="56686"/>
                    <a:pt x="36517" y="56640"/>
                    <a:pt x="35767" y="56504"/>
                  </a:cubicBezTo>
                  <a:cubicBezTo>
                    <a:pt x="34903" y="56345"/>
                    <a:pt x="34233" y="56163"/>
                    <a:pt x="34108" y="56095"/>
                  </a:cubicBezTo>
                  <a:cubicBezTo>
                    <a:pt x="33948" y="56001"/>
                    <a:pt x="33766" y="55953"/>
                    <a:pt x="33563" y="55953"/>
                  </a:cubicBezTo>
                  <a:cubicBezTo>
                    <a:pt x="33348" y="55953"/>
                    <a:pt x="33110" y="56007"/>
                    <a:pt x="32847" y="56117"/>
                  </a:cubicBezTo>
                  <a:cubicBezTo>
                    <a:pt x="32415" y="56288"/>
                    <a:pt x="31972" y="56584"/>
                    <a:pt x="31574" y="56845"/>
                  </a:cubicBezTo>
                  <a:cubicBezTo>
                    <a:pt x="31256" y="57049"/>
                    <a:pt x="30961" y="57243"/>
                    <a:pt x="30722" y="57345"/>
                  </a:cubicBezTo>
                  <a:cubicBezTo>
                    <a:pt x="30359" y="57470"/>
                    <a:pt x="30074" y="57776"/>
                    <a:pt x="29847" y="58253"/>
                  </a:cubicBezTo>
                  <a:cubicBezTo>
                    <a:pt x="29677" y="58640"/>
                    <a:pt x="29541" y="59151"/>
                    <a:pt x="29450" y="59788"/>
                  </a:cubicBezTo>
                  <a:cubicBezTo>
                    <a:pt x="29291" y="60912"/>
                    <a:pt x="29314" y="62174"/>
                    <a:pt x="29336" y="63093"/>
                  </a:cubicBezTo>
                  <a:lnTo>
                    <a:pt x="29336" y="63696"/>
                  </a:lnTo>
                  <a:cubicBezTo>
                    <a:pt x="29336" y="64639"/>
                    <a:pt x="29824" y="65729"/>
                    <a:pt x="30574" y="66479"/>
                  </a:cubicBezTo>
                  <a:cubicBezTo>
                    <a:pt x="30779" y="66695"/>
                    <a:pt x="31029" y="66911"/>
                    <a:pt x="31301" y="67150"/>
                  </a:cubicBezTo>
                  <a:cubicBezTo>
                    <a:pt x="31688" y="67491"/>
                    <a:pt x="32097" y="67843"/>
                    <a:pt x="32359" y="68172"/>
                  </a:cubicBezTo>
                  <a:cubicBezTo>
                    <a:pt x="32482" y="68322"/>
                    <a:pt x="32659" y="68396"/>
                    <a:pt x="32885" y="68396"/>
                  </a:cubicBezTo>
                  <a:cubicBezTo>
                    <a:pt x="32952" y="68396"/>
                    <a:pt x="33022" y="68390"/>
                    <a:pt x="33097" y="68377"/>
                  </a:cubicBezTo>
                  <a:cubicBezTo>
                    <a:pt x="33369" y="68332"/>
                    <a:pt x="33654" y="68229"/>
                    <a:pt x="33937" y="68115"/>
                  </a:cubicBezTo>
                  <a:cubicBezTo>
                    <a:pt x="34199" y="68013"/>
                    <a:pt x="34460" y="67911"/>
                    <a:pt x="34608" y="67911"/>
                  </a:cubicBezTo>
                  <a:cubicBezTo>
                    <a:pt x="35778" y="67911"/>
                    <a:pt x="35960" y="67388"/>
                    <a:pt x="36187" y="66718"/>
                  </a:cubicBezTo>
                  <a:cubicBezTo>
                    <a:pt x="36312" y="66366"/>
                    <a:pt x="36449" y="65968"/>
                    <a:pt x="36755" y="65537"/>
                  </a:cubicBezTo>
                  <a:cubicBezTo>
                    <a:pt x="37101" y="65044"/>
                    <a:pt x="37603" y="64917"/>
                    <a:pt x="38155" y="64917"/>
                  </a:cubicBezTo>
                  <a:cubicBezTo>
                    <a:pt x="38456" y="64917"/>
                    <a:pt x="38772" y="64955"/>
                    <a:pt x="39085" y="64991"/>
                  </a:cubicBezTo>
                  <a:cubicBezTo>
                    <a:pt x="39323" y="65014"/>
                    <a:pt x="39562" y="65048"/>
                    <a:pt x="39777" y="65059"/>
                  </a:cubicBezTo>
                  <a:cubicBezTo>
                    <a:pt x="39562" y="66275"/>
                    <a:pt x="39289" y="67184"/>
                    <a:pt x="38948" y="67820"/>
                  </a:cubicBezTo>
                  <a:cubicBezTo>
                    <a:pt x="38925" y="67809"/>
                    <a:pt x="38914" y="67809"/>
                    <a:pt x="38903" y="67797"/>
                  </a:cubicBezTo>
                  <a:cubicBezTo>
                    <a:pt x="38880" y="67786"/>
                    <a:pt x="38845" y="67763"/>
                    <a:pt x="38766" y="67718"/>
                  </a:cubicBezTo>
                  <a:cubicBezTo>
                    <a:pt x="38744" y="67707"/>
                    <a:pt x="38718" y="67701"/>
                    <a:pt x="38692" y="67701"/>
                  </a:cubicBezTo>
                  <a:cubicBezTo>
                    <a:pt x="38667" y="67701"/>
                    <a:pt x="38641" y="67707"/>
                    <a:pt x="38618" y="67718"/>
                  </a:cubicBezTo>
                  <a:cubicBezTo>
                    <a:pt x="38573" y="67741"/>
                    <a:pt x="38550" y="67786"/>
                    <a:pt x="38550" y="67843"/>
                  </a:cubicBezTo>
                  <a:cubicBezTo>
                    <a:pt x="38550" y="68354"/>
                    <a:pt x="38403" y="68831"/>
                    <a:pt x="38289" y="69251"/>
                  </a:cubicBezTo>
                  <a:cubicBezTo>
                    <a:pt x="38118" y="69797"/>
                    <a:pt x="37994" y="70228"/>
                    <a:pt x="38232" y="70524"/>
                  </a:cubicBezTo>
                  <a:cubicBezTo>
                    <a:pt x="38395" y="70714"/>
                    <a:pt x="38687" y="70803"/>
                    <a:pt x="39166" y="70803"/>
                  </a:cubicBezTo>
                  <a:cubicBezTo>
                    <a:pt x="39289" y="70803"/>
                    <a:pt x="39424" y="70797"/>
                    <a:pt x="39573" y="70786"/>
                  </a:cubicBezTo>
                  <a:lnTo>
                    <a:pt x="39607" y="70774"/>
                  </a:lnTo>
                  <a:cubicBezTo>
                    <a:pt x="40099" y="70732"/>
                    <a:pt x="40603" y="70689"/>
                    <a:pt x="41073" y="70689"/>
                  </a:cubicBezTo>
                  <a:cubicBezTo>
                    <a:pt x="41233" y="70689"/>
                    <a:pt x="41389" y="70694"/>
                    <a:pt x="41539" y="70706"/>
                  </a:cubicBezTo>
                  <a:cubicBezTo>
                    <a:pt x="42186" y="70751"/>
                    <a:pt x="42618" y="70910"/>
                    <a:pt x="42879" y="71195"/>
                  </a:cubicBezTo>
                  <a:cubicBezTo>
                    <a:pt x="43175" y="71513"/>
                    <a:pt x="43254" y="72013"/>
                    <a:pt x="43117" y="72705"/>
                  </a:cubicBezTo>
                  <a:cubicBezTo>
                    <a:pt x="42981" y="73478"/>
                    <a:pt x="42970" y="74171"/>
                    <a:pt x="42970" y="75068"/>
                  </a:cubicBezTo>
                  <a:cubicBezTo>
                    <a:pt x="42970" y="75886"/>
                    <a:pt x="43402" y="76148"/>
                    <a:pt x="43834" y="76386"/>
                  </a:cubicBezTo>
                  <a:cubicBezTo>
                    <a:pt x="44084" y="76535"/>
                    <a:pt x="44344" y="76682"/>
                    <a:pt x="44526" y="76966"/>
                  </a:cubicBezTo>
                  <a:cubicBezTo>
                    <a:pt x="44799" y="77386"/>
                    <a:pt x="45094" y="77534"/>
                    <a:pt x="45412" y="77534"/>
                  </a:cubicBezTo>
                  <a:cubicBezTo>
                    <a:pt x="45753" y="77534"/>
                    <a:pt x="46117" y="77363"/>
                    <a:pt x="46447" y="77204"/>
                  </a:cubicBezTo>
                  <a:cubicBezTo>
                    <a:pt x="46788" y="77045"/>
                    <a:pt x="47128" y="76886"/>
                    <a:pt x="47458" y="76886"/>
                  </a:cubicBezTo>
                  <a:cubicBezTo>
                    <a:pt x="47833" y="76886"/>
                    <a:pt x="48912" y="77330"/>
                    <a:pt x="49094" y="77739"/>
                  </a:cubicBezTo>
                  <a:cubicBezTo>
                    <a:pt x="49128" y="77841"/>
                    <a:pt x="49116" y="77909"/>
                    <a:pt x="49037" y="78000"/>
                  </a:cubicBezTo>
                  <a:cubicBezTo>
                    <a:pt x="48992" y="78045"/>
                    <a:pt x="48992" y="78136"/>
                    <a:pt x="49037" y="78193"/>
                  </a:cubicBezTo>
                  <a:cubicBezTo>
                    <a:pt x="49063" y="78219"/>
                    <a:pt x="49102" y="78233"/>
                    <a:pt x="49142" y="78233"/>
                  </a:cubicBezTo>
                  <a:cubicBezTo>
                    <a:pt x="49173" y="78233"/>
                    <a:pt x="49205" y="78224"/>
                    <a:pt x="49230" y="78204"/>
                  </a:cubicBezTo>
                  <a:cubicBezTo>
                    <a:pt x="49684" y="77875"/>
                    <a:pt x="50071" y="77398"/>
                    <a:pt x="50434" y="76944"/>
                  </a:cubicBezTo>
                  <a:cubicBezTo>
                    <a:pt x="51014" y="76216"/>
                    <a:pt x="51605" y="75467"/>
                    <a:pt x="52559" y="75182"/>
                  </a:cubicBezTo>
                  <a:cubicBezTo>
                    <a:pt x="52673" y="75148"/>
                    <a:pt x="52888" y="75058"/>
                    <a:pt x="53150" y="74932"/>
                  </a:cubicBezTo>
                  <a:cubicBezTo>
                    <a:pt x="53502" y="74773"/>
                    <a:pt x="53945" y="74569"/>
                    <a:pt x="54332" y="74432"/>
                  </a:cubicBezTo>
                  <a:cubicBezTo>
                    <a:pt x="54676" y="74313"/>
                    <a:pt x="54870" y="74283"/>
                    <a:pt x="54978" y="74283"/>
                  </a:cubicBezTo>
                  <a:cubicBezTo>
                    <a:pt x="55056" y="74283"/>
                    <a:pt x="55090" y="74298"/>
                    <a:pt x="55104" y="74308"/>
                  </a:cubicBezTo>
                  <a:cubicBezTo>
                    <a:pt x="55115" y="74319"/>
                    <a:pt x="55127" y="74319"/>
                    <a:pt x="55127" y="74364"/>
                  </a:cubicBezTo>
                  <a:cubicBezTo>
                    <a:pt x="55127" y="74409"/>
                    <a:pt x="55047" y="74603"/>
                    <a:pt x="54968" y="74762"/>
                  </a:cubicBezTo>
                  <a:cubicBezTo>
                    <a:pt x="54593" y="75659"/>
                    <a:pt x="54241" y="76568"/>
                    <a:pt x="54570" y="77045"/>
                  </a:cubicBezTo>
                  <a:cubicBezTo>
                    <a:pt x="54695" y="77239"/>
                    <a:pt x="54900" y="77341"/>
                    <a:pt x="55183" y="77341"/>
                  </a:cubicBezTo>
                  <a:cubicBezTo>
                    <a:pt x="55274" y="77341"/>
                    <a:pt x="55342" y="77307"/>
                    <a:pt x="55400" y="77250"/>
                  </a:cubicBezTo>
                  <a:cubicBezTo>
                    <a:pt x="55536" y="77103"/>
                    <a:pt x="55524" y="76818"/>
                    <a:pt x="55501" y="76455"/>
                  </a:cubicBezTo>
                  <a:cubicBezTo>
                    <a:pt x="55468" y="76000"/>
                    <a:pt x="55433" y="75444"/>
                    <a:pt x="55729" y="75182"/>
                  </a:cubicBezTo>
                  <a:cubicBezTo>
                    <a:pt x="55850" y="75076"/>
                    <a:pt x="56028" y="75023"/>
                    <a:pt x="56261" y="75023"/>
                  </a:cubicBezTo>
                  <a:cubicBezTo>
                    <a:pt x="56401" y="75023"/>
                    <a:pt x="56561" y="75042"/>
                    <a:pt x="56740" y="75080"/>
                  </a:cubicBezTo>
                  <a:cubicBezTo>
                    <a:pt x="56749" y="75082"/>
                    <a:pt x="56758" y="75082"/>
                    <a:pt x="56766" y="75082"/>
                  </a:cubicBezTo>
                  <a:cubicBezTo>
                    <a:pt x="56825" y="75082"/>
                    <a:pt x="56880" y="75050"/>
                    <a:pt x="56899" y="75000"/>
                  </a:cubicBezTo>
                  <a:cubicBezTo>
                    <a:pt x="56922" y="74932"/>
                    <a:pt x="56910" y="74864"/>
                    <a:pt x="56854" y="74819"/>
                  </a:cubicBezTo>
                  <a:cubicBezTo>
                    <a:pt x="56718" y="74728"/>
                    <a:pt x="56581" y="74614"/>
                    <a:pt x="56468" y="74489"/>
                  </a:cubicBezTo>
                  <a:lnTo>
                    <a:pt x="56468" y="74489"/>
                  </a:lnTo>
                  <a:cubicBezTo>
                    <a:pt x="56956" y="74603"/>
                    <a:pt x="57319" y="74853"/>
                    <a:pt x="57706" y="75126"/>
                  </a:cubicBezTo>
                  <a:cubicBezTo>
                    <a:pt x="58251" y="75512"/>
                    <a:pt x="58819" y="75898"/>
                    <a:pt x="59728" y="75898"/>
                  </a:cubicBezTo>
                  <a:cubicBezTo>
                    <a:pt x="60035" y="75898"/>
                    <a:pt x="60251" y="75989"/>
                    <a:pt x="60478" y="76080"/>
                  </a:cubicBezTo>
                  <a:cubicBezTo>
                    <a:pt x="60697" y="76168"/>
                    <a:pt x="60921" y="76255"/>
                    <a:pt x="61204" y="76255"/>
                  </a:cubicBezTo>
                  <a:cubicBezTo>
                    <a:pt x="61361" y="76255"/>
                    <a:pt x="61536" y="76228"/>
                    <a:pt x="61739" y="76159"/>
                  </a:cubicBezTo>
                  <a:cubicBezTo>
                    <a:pt x="61967" y="76080"/>
                    <a:pt x="62159" y="75989"/>
                    <a:pt x="62330" y="75909"/>
                  </a:cubicBezTo>
                  <a:cubicBezTo>
                    <a:pt x="62662" y="75766"/>
                    <a:pt x="62924" y="75643"/>
                    <a:pt x="63299" y="75643"/>
                  </a:cubicBezTo>
                  <a:cubicBezTo>
                    <a:pt x="63399" y="75643"/>
                    <a:pt x="63506" y="75652"/>
                    <a:pt x="63625" y="75671"/>
                  </a:cubicBezTo>
                  <a:cubicBezTo>
                    <a:pt x="63568" y="75762"/>
                    <a:pt x="63545" y="75864"/>
                    <a:pt x="63557" y="75966"/>
                  </a:cubicBezTo>
                  <a:cubicBezTo>
                    <a:pt x="63591" y="76535"/>
                    <a:pt x="64591" y="77091"/>
                    <a:pt x="65636" y="77682"/>
                  </a:cubicBezTo>
                  <a:cubicBezTo>
                    <a:pt x="66272" y="78034"/>
                    <a:pt x="66875" y="78375"/>
                    <a:pt x="67147" y="78659"/>
                  </a:cubicBezTo>
                  <a:cubicBezTo>
                    <a:pt x="67284" y="78795"/>
                    <a:pt x="67408" y="78943"/>
                    <a:pt x="67534" y="79080"/>
                  </a:cubicBezTo>
                  <a:cubicBezTo>
                    <a:pt x="68056" y="79659"/>
                    <a:pt x="68544" y="80216"/>
                    <a:pt x="69476" y="80363"/>
                  </a:cubicBezTo>
                  <a:cubicBezTo>
                    <a:pt x="69794" y="80408"/>
                    <a:pt x="70112" y="80431"/>
                    <a:pt x="70430" y="80454"/>
                  </a:cubicBezTo>
                  <a:cubicBezTo>
                    <a:pt x="71010" y="80499"/>
                    <a:pt x="71567" y="80534"/>
                    <a:pt x="72089" y="80738"/>
                  </a:cubicBezTo>
                  <a:cubicBezTo>
                    <a:pt x="72987" y="81090"/>
                    <a:pt x="73430" y="81295"/>
                    <a:pt x="74237" y="81931"/>
                  </a:cubicBezTo>
                  <a:cubicBezTo>
                    <a:pt x="74351" y="82022"/>
                    <a:pt x="74737" y="82544"/>
                    <a:pt x="75157" y="83226"/>
                  </a:cubicBezTo>
                  <a:cubicBezTo>
                    <a:pt x="75600" y="83942"/>
                    <a:pt x="75816" y="84397"/>
                    <a:pt x="75850" y="84579"/>
                  </a:cubicBezTo>
                  <a:cubicBezTo>
                    <a:pt x="75759" y="84680"/>
                    <a:pt x="75611" y="84817"/>
                    <a:pt x="75452" y="84965"/>
                  </a:cubicBezTo>
                  <a:cubicBezTo>
                    <a:pt x="74907" y="85465"/>
                    <a:pt x="74237" y="86078"/>
                    <a:pt x="74328" y="86624"/>
                  </a:cubicBezTo>
                  <a:cubicBezTo>
                    <a:pt x="74373" y="86851"/>
                    <a:pt x="74566" y="87044"/>
                    <a:pt x="74884" y="87169"/>
                  </a:cubicBezTo>
                  <a:cubicBezTo>
                    <a:pt x="75078" y="87260"/>
                    <a:pt x="75293" y="87475"/>
                    <a:pt x="75498" y="87680"/>
                  </a:cubicBezTo>
                  <a:cubicBezTo>
                    <a:pt x="75850" y="88021"/>
                    <a:pt x="76168" y="88339"/>
                    <a:pt x="76509" y="88339"/>
                  </a:cubicBezTo>
                  <a:cubicBezTo>
                    <a:pt x="76975" y="88339"/>
                    <a:pt x="77202" y="87930"/>
                    <a:pt x="77406" y="87521"/>
                  </a:cubicBezTo>
                  <a:cubicBezTo>
                    <a:pt x="77638" y="87095"/>
                    <a:pt x="77839" y="86707"/>
                    <a:pt x="78318" y="86707"/>
                  </a:cubicBezTo>
                  <a:cubicBezTo>
                    <a:pt x="78427" y="86707"/>
                    <a:pt x="78550" y="86727"/>
                    <a:pt x="78691" y="86771"/>
                  </a:cubicBezTo>
                  <a:lnTo>
                    <a:pt x="78713" y="86783"/>
                  </a:lnTo>
                  <a:cubicBezTo>
                    <a:pt x="79270" y="86953"/>
                    <a:pt x="79861" y="87134"/>
                    <a:pt x="80304" y="87430"/>
                  </a:cubicBezTo>
                  <a:cubicBezTo>
                    <a:pt x="80792" y="87748"/>
                    <a:pt x="81019" y="88146"/>
                    <a:pt x="81019" y="88669"/>
                  </a:cubicBezTo>
                  <a:cubicBezTo>
                    <a:pt x="81019" y="88714"/>
                    <a:pt x="81042" y="88770"/>
                    <a:pt x="81088" y="88793"/>
                  </a:cubicBezTo>
                  <a:cubicBezTo>
                    <a:pt x="81110" y="88805"/>
                    <a:pt x="81136" y="88810"/>
                    <a:pt x="81162" y="88810"/>
                  </a:cubicBezTo>
                  <a:cubicBezTo>
                    <a:pt x="81187" y="88810"/>
                    <a:pt x="81213" y="88805"/>
                    <a:pt x="81236" y="88793"/>
                  </a:cubicBezTo>
                  <a:cubicBezTo>
                    <a:pt x="81537" y="88623"/>
                    <a:pt x="81844" y="88564"/>
                    <a:pt x="82157" y="88564"/>
                  </a:cubicBezTo>
                  <a:cubicBezTo>
                    <a:pt x="82491" y="88564"/>
                    <a:pt x="82832" y="88632"/>
                    <a:pt x="83178" y="88702"/>
                  </a:cubicBezTo>
                  <a:cubicBezTo>
                    <a:pt x="83569" y="88781"/>
                    <a:pt x="83973" y="88866"/>
                    <a:pt x="84395" y="88866"/>
                  </a:cubicBezTo>
                  <a:cubicBezTo>
                    <a:pt x="84525" y="88866"/>
                    <a:pt x="84657" y="88858"/>
                    <a:pt x="84791" y="88839"/>
                  </a:cubicBezTo>
                  <a:cubicBezTo>
                    <a:pt x="84882" y="88827"/>
                    <a:pt x="84969" y="88821"/>
                    <a:pt x="85054" y="88821"/>
                  </a:cubicBezTo>
                  <a:cubicBezTo>
                    <a:pt x="85834" y="88821"/>
                    <a:pt x="86350" y="89317"/>
                    <a:pt x="86894" y="89850"/>
                  </a:cubicBezTo>
                  <a:cubicBezTo>
                    <a:pt x="87030" y="89987"/>
                    <a:pt x="87177" y="90134"/>
                    <a:pt x="87336" y="90259"/>
                  </a:cubicBezTo>
                  <a:cubicBezTo>
                    <a:pt x="87939" y="90793"/>
                    <a:pt x="88371" y="90838"/>
                    <a:pt x="88859" y="90896"/>
                  </a:cubicBezTo>
                  <a:cubicBezTo>
                    <a:pt x="89086" y="90929"/>
                    <a:pt x="89302" y="90952"/>
                    <a:pt x="89586" y="91020"/>
                  </a:cubicBezTo>
                  <a:lnTo>
                    <a:pt x="89598" y="91020"/>
                  </a:lnTo>
                  <a:cubicBezTo>
                    <a:pt x="89609" y="91032"/>
                    <a:pt x="89643" y="91032"/>
                    <a:pt x="89689" y="91043"/>
                  </a:cubicBezTo>
                  <a:cubicBezTo>
                    <a:pt x="89722" y="91055"/>
                    <a:pt x="89745" y="91065"/>
                    <a:pt x="89768" y="91077"/>
                  </a:cubicBezTo>
                  <a:cubicBezTo>
                    <a:pt x="89780" y="91077"/>
                    <a:pt x="89780" y="91077"/>
                    <a:pt x="89790" y="91088"/>
                  </a:cubicBezTo>
                  <a:cubicBezTo>
                    <a:pt x="90211" y="91236"/>
                    <a:pt x="90461" y="91497"/>
                    <a:pt x="90563" y="91873"/>
                  </a:cubicBezTo>
                  <a:cubicBezTo>
                    <a:pt x="90927" y="93213"/>
                    <a:pt x="89257" y="95645"/>
                    <a:pt x="88586" y="96463"/>
                  </a:cubicBezTo>
                  <a:cubicBezTo>
                    <a:pt x="88439" y="96644"/>
                    <a:pt x="88303" y="96837"/>
                    <a:pt x="88154" y="97042"/>
                  </a:cubicBezTo>
                  <a:cubicBezTo>
                    <a:pt x="87848" y="97473"/>
                    <a:pt x="87518" y="97928"/>
                    <a:pt x="87121" y="98212"/>
                  </a:cubicBezTo>
                  <a:cubicBezTo>
                    <a:pt x="86212" y="98837"/>
                    <a:pt x="86314" y="99530"/>
                    <a:pt x="86427" y="100268"/>
                  </a:cubicBezTo>
                  <a:cubicBezTo>
                    <a:pt x="86473" y="100553"/>
                    <a:pt x="86518" y="100836"/>
                    <a:pt x="86518" y="101155"/>
                  </a:cubicBezTo>
                  <a:cubicBezTo>
                    <a:pt x="86518" y="101882"/>
                    <a:pt x="86326" y="102802"/>
                    <a:pt x="85962" y="103802"/>
                  </a:cubicBezTo>
                  <a:cubicBezTo>
                    <a:pt x="85644" y="104677"/>
                    <a:pt x="85212" y="105575"/>
                    <a:pt x="84769" y="106244"/>
                  </a:cubicBezTo>
                  <a:cubicBezTo>
                    <a:pt x="84621" y="106461"/>
                    <a:pt x="84519" y="106722"/>
                    <a:pt x="84405" y="106983"/>
                  </a:cubicBezTo>
                  <a:cubicBezTo>
                    <a:pt x="84258" y="107370"/>
                    <a:pt x="84099" y="107756"/>
                    <a:pt x="83849" y="107961"/>
                  </a:cubicBezTo>
                  <a:cubicBezTo>
                    <a:pt x="83394" y="108335"/>
                    <a:pt x="82905" y="108358"/>
                    <a:pt x="82372" y="108380"/>
                  </a:cubicBezTo>
                  <a:cubicBezTo>
                    <a:pt x="81951" y="108403"/>
                    <a:pt x="81508" y="108415"/>
                    <a:pt x="81077" y="108619"/>
                  </a:cubicBezTo>
                  <a:lnTo>
                    <a:pt x="81065" y="108619"/>
                  </a:lnTo>
                  <a:cubicBezTo>
                    <a:pt x="80951" y="108688"/>
                    <a:pt x="80827" y="108744"/>
                    <a:pt x="80701" y="108812"/>
                  </a:cubicBezTo>
                  <a:cubicBezTo>
                    <a:pt x="79145" y="109630"/>
                    <a:pt x="77020" y="110744"/>
                    <a:pt x="77009" y="112687"/>
                  </a:cubicBezTo>
                  <a:cubicBezTo>
                    <a:pt x="76838" y="114187"/>
                    <a:pt x="76646" y="114470"/>
                    <a:pt x="75793" y="115641"/>
                  </a:cubicBezTo>
                  <a:cubicBezTo>
                    <a:pt x="75759" y="115697"/>
                    <a:pt x="75725" y="115743"/>
                    <a:pt x="75679" y="115800"/>
                  </a:cubicBezTo>
                  <a:cubicBezTo>
                    <a:pt x="75679" y="115811"/>
                    <a:pt x="75669" y="115811"/>
                    <a:pt x="75669" y="115823"/>
                  </a:cubicBezTo>
                  <a:cubicBezTo>
                    <a:pt x="75157" y="116800"/>
                    <a:pt x="74521" y="117641"/>
                    <a:pt x="73851" y="118538"/>
                  </a:cubicBezTo>
                  <a:cubicBezTo>
                    <a:pt x="73362" y="119186"/>
                    <a:pt x="72862" y="119856"/>
                    <a:pt x="72407" y="120572"/>
                  </a:cubicBezTo>
                  <a:cubicBezTo>
                    <a:pt x="72226" y="120878"/>
                    <a:pt x="71680" y="121094"/>
                    <a:pt x="70874" y="121185"/>
                  </a:cubicBezTo>
                  <a:cubicBezTo>
                    <a:pt x="70561" y="121222"/>
                    <a:pt x="70209" y="121242"/>
                    <a:pt x="69847" y="121242"/>
                  </a:cubicBezTo>
                  <a:cubicBezTo>
                    <a:pt x="69538" y="121242"/>
                    <a:pt x="69223" y="121228"/>
                    <a:pt x="68920" y="121196"/>
                  </a:cubicBezTo>
                  <a:cubicBezTo>
                    <a:pt x="68238" y="121128"/>
                    <a:pt x="67897" y="121026"/>
                    <a:pt x="67840" y="120969"/>
                  </a:cubicBezTo>
                  <a:cubicBezTo>
                    <a:pt x="67816" y="120928"/>
                    <a:pt x="67767" y="120899"/>
                    <a:pt x="67716" y="120899"/>
                  </a:cubicBezTo>
                  <a:cubicBezTo>
                    <a:pt x="67697" y="120899"/>
                    <a:pt x="67677" y="120903"/>
                    <a:pt x="67658" y="120913"/>
                  </a:cubicBezTo>
                  <a:cubicBezTo>
                    <a:pt x="67590" y="120946"/>
                    <a:pt x="67556" y="121026"/>
                    <a:pt x="67579" y="121094"/>
                  </a:cubicBezTo>
                  <a:cubicBezTo>
                    <a:pt x="67658" y="121287"/>
                    <a:pt x="68135" y="121969"/>
                    <a:pt x="68284" y="122185"/>
                  </a:cubicBezTo>
                  <a:cubicBezTo>
                    <a:pt x="68567" y="122582"/>
                    <a:pt x="68920" y="123082"/>
                    <a:pt x="69011" y="123140"/>
                  </a:cubicBezTo>
                  <a:cubicBezTo>
                    <a:pt x="69181" y="123253"/>
                    <a:pt x="69272" y="123378"/>
                    <a:pt x="69283" y="123537"/>
                  </a:cubicBezTo>
                  <a:cubicBezTo>
                    <a:pt x="69352" y="124094"/>
                    <a:pt x="68544" y="124900"/>
                    <a:pt x="68249" y="125207"/>
                  </a:cubicBezTo>
                  <a:lnTo>
                    <a:pt x="68215" y="125230"/>
                  </a:lnTo>
                  <a:cubicBezTo>
                    <a:pt x="67574" y="125871"/>
                    <a:pt x="66861" y="125964"/>
                    <a:pt x="66197" y="125964"/>
                  </a:cubicBezTo>
                  <a:cubicBezTo>
                    <a:pt x="66073" y="125964"/>
                    <a:pt x="65950" y="125961"/>
                    <a:pt x="65830" y="125957"/>
                  </a:cubicBezTo>
                  <a:cubicBezTo>
                    <a:pt x="65727" y="125955"/>
                    <a:pt x="65625" y="125953"/>
                    <a:pt x="65525" y="125953"/>
                  </a:cubicBezTo>
                  <a:cubicBezTo>
                    <a:pt x="65039" y="125953"/>
                    <a:pt x="64593" y="126000"/>
                    <a:pt x="64273" y="126321"/>
                  </a:cubicBezTo>
                  <a:cubicBezTo>
                    <a:pt x="63921" y="126662"/>
                    <a:pt x="63762" y="127263"/>
                    <a:pt x="63762" y="128218"/>
                  </a:cubicBezTo>
                  <a:cubicBezTo>
                    <a:pt x="63762" y="128354"/>
                    <a:pt x="63716" y="128411"/>
                    <a:pt x="63682" y="128445"/>
                  </a:cubicBezTo>
                  <a:cubicBezTo>
                    <a:pt x="63595" y="128517"/>
                    <a:pt x="63439" y="128543"/>
                    <a:pt x="63251" y="128543"/>
                  </a:cubicBezTo>
                  <a:cubicBezTo>
                    <a:pt x="62996" y="128543"/>
                    <a:pt x="62684" y="128496"/>
                    <a:pt x="62409" y="128457"/>
                  </a:cubicBezTo>
                  <a:cubicBezTo>
                    <a:pt x="62115" y="128408"/>
                    <a:pt x="61840" y="128365"/>
                    <a:pt x="61612" y="128365"/>
                  </a:cubicBezTo>
                  <a:cubicBezTo>
                    <a:pt x="61357" y="128365"/>
                    <a:pt x="61160" y="128419"/>
                    <a:pt x="61058" y="128581"/>
                  </a:cubicBezTo>
                  <a:cubicBezTo>
                    <a:pt x="60899" y="128843"/>
                    <a:pt x="61046" y="129252"/>
                    <a:pt x="61535" y="129922"/>
                  </a:cubicBezTo>
                  <a:cubicBezTo>
                    <a:pt x="61644" y="130086"/>
                    <a:pt x="61806" y="130131"/>
                    <a:pt x="61971" y="130131"/>
                  </a:cubicBezTo>
                  <a:cubicBezTo>
                    <a:pt x="62080" y="130131"/>
                    <a:pt x="62189" y="130111"/>
                    <a:pt x="62285" y="130093"/>
                  </a:cubicBezTo>
                  <a:cubicBezTo>
                    <a:pt x="62355" y="130085"/>
                    <a:pt x="62453" y="130071"/>
                    <a:pt x="62518" y="130071"/>
                  </a:cubicBezTo>
                  <a:cubicBezTo>
                    <a:pt x="62547" y="130071"/>
                    <a:pt x="62569" y="130074"/>
                    <a:pt x="62580" y="130081"/>
                  </a:cubicBezTo>
                  <a:cubicBezTo>
                    <a:pt x="62591" y="130093"/>
                    <a:pt x="62603" y="130126"/>
                    <a:pt x="62603" y="130195"/>
                  </a:cubicBezTo>
                  <a:cubicBezTo>
                    <a:pt x="62603" y="130320"/>
                    <a:pt x="62580" y="130411"/>
                    <a:pt x="62535" y="130434"/>
                  </a:cubicBezTo>
                  <a:cubicBezTo>
                    <a:pt x="62513" y="130448"/>
                    <a:pt x="62482" y="130454"/>
                    <a:pt x="62446" y="130454"/>
                  </a:cubicBezTo>
                  <a:cubicBezTo>
                    <a:pt x="62314" y="130454"/>
                    <a:pt x="62107" y="130371"/>
                    <a:pt x="61955" y="130308"/>
                  </a:cubicBezTo>
                  <a:cubicBezTo>
                    <a:pt x="61785" y="130240"/>
                    <a:pt x="61648" y="130184"/>
                    <a:pt x="61523" y="130184"/>
                  </a:cubicBezTo>
                  <a:cubicBezTo>
                    <a:pt x="61444" y="130184"/>
                    <a:pt x="61387" y="130252"/>
                    <a:pt x="61387" y="130331"/>
                  </a:cubicBezTo>
                  <a:cubicBezTo>
                    <a:pt x="61376" y="130581"/>
                    <a:pt x="61478" y="130774"/>
                    <a:pt x="61659" y="130888"/>
                  </a:cubicBezTo>
                  <a:cubicBezTo>
                    <a:pt x="61364" y="131240"/>
                    <a:pt x="61182" y="131649"/>
                    <a:pt x="61114" y="132103"/>
                  </a:cubicBezTo>
                  <a:cubicBezTo>
                    <a:pt x="60932" y="132910"/>
                    <a:pt x="60717" y="132967"/>
                    <a:pt x="60364" y="133069"/>
                  </a:cubicBezTo>
                  <a:cubicBezTo>
                    <a:pt x="60091" y="133149"/>
                    <a:pt x="59751" y="133239"/>
                    <a:pt x="59342" y="133683"/>
                  </a:cubicBezTo>
                  <a:cubicBezTo>
                    <a:pt x="59081" y="133978"/>
                    <a:pt x="58967" y="134251"/>
                    <a:pt x="58990" y="134535"/>
                  </a:cubicBezTo>
                  <a:cubicBezTo>
                    <a:pt x="59013" y="135035"/>
                    <a:pt x="59444" y="135398"/>
                    <a:pt x="59864" y="135762"/>
                  </a:cubicBezTo>
                  <a:cubicBezTo>
                    <a:pt x="60228" y="136069"/>
                    <a:pt x="60569" y="136375"/>
                    <a:pt x="60546" y="136682"/>
                  </a:cubicBezTo>
                  <a:cubicBezTo>
                    <a:pt x="60535" y="136910"/>
                    <a:pt x="60285" y="137171"/>
                    <a:pt x="59831" y="137455"/>
                  </a:cubicBezTo>
                  <a:cubicBezTo>
                    <a:pt x="59444" y="137693"/>
                    <a:pt x="59263" y="138125"/>
                    <a:pt x="59103" y="138500"/>
                  </a:cubicBezTo>
                  <a:cubicBezTo>
                    <a:pt x="58933" y="138909"/>
                    <a:pt x="58785" y="139261"/>
                    <a:pt x="58433" y="139341"/>
                  </a:cubicBezTo>
                  <a:cubicBezTo>
                    <a:pt x="57933" y="139455"/>
                    <a:pt x="57467" y="139886"/>
                    <a:pt x="57251" y="140420"/>
                  </a:cubicBezTo>
                  <a:cubicBezTo>
                    <a:pt x="57058" y="140920"/>
                    <a:pt x="57104" y="141432"/>
                    <a:pt x="57377" y="141818"/>
                  </a:cubicBezTo>
                  <a:cubicBezTo>
                    <a:pt x="57637" y="142204"/>
                    <a:pt x="57854" y="142545"/>
                    <a:pt x="58058" y="142874"/>
                  </a:cubicBezTo>
                  <a:cubicBezTo>
                    <a:pt x="58864" y="144158"/>
                    <a:pt x="59410" y="145010"/>
                    <a:pt x="61194" y="145908"/>
                  </a:cubicBezTo>
                  <a:cubicBezTo>
                    <a:pt x="60773" y="146280"/>
                    <a:pt x="59703" y="146567"/>
                    <a:pt x="58710" y="146567"/>
                  </a:cubicBezTo>
                  <a:cubicBezTo>
                    <a:pt x="58551" y="146567"/>
                    <a:pt x="58393" y="146560"/>
                    <a:pt x="58240" y="146544"/>
                  </a:cubicBezTo>
                  <a:cubicBezTo>
                    <a:pt x="57558" y="146487"/>
                    <a:pt x="57104" y="146272"/>
                    <a:pt x="56968" y="145953"/>
                  </a:cubicBezTo>
                  <a:cubicBezTo>
                    <a:pt x="56706" y="145351"/>
                    <a:pt x="55751" y="145033"/>
                    <a:pt x="54729" y="144704"/>
                  </a:cubicBezTo>
                  <a:cubicBezTo>
                    <a:pt x="53582" y="144340"/>
                    <a:pt x="52388" y="143954"/>
                    <a:pt x="52388" y="143169"/>
                  </a:cubicBezTo>
                  <a:cubicBezTo>
                    <a:pt x="52388" y="142999"/>
                    <a:pt x="52491" y="142886"/>
                    <a:pt x="52627" y="142738"/>
                  </a:cubicBezTo>
                  <a:cubicBezTo>
                    <a:pt x="52797" y="142533"/>
                    <a:pt x="53002" y="142295"/>
                    <a:pt x="53002" y="141851"/>
                  </a:cubicBezTo>
                  <a:cubicBezTo>
                    <a:pt x="53002" y="141397"/>
                    <a:pt x="52707" y="141182"/>
                    <a:pt x="52479" y="141011"/>
                  </a:cubicBezTo>
                  <a:cubicBezTo>
                    <a:pt x="52264" y="140852"/>
                    <a:pt x="52082" y="140727"/>
                    <a:pt x="52082" y="140454"/>
                  </a:cubicBezTo>
                  <a:lnTo>
                    <a:pt x="52082" y="140397"/>
                  </a:lnTo>
                  <a:cubicBezTo>
                    <a:pt x="51809" y="139693"/>
                    <a:pt x="51570" y="138193"/>
                    <a:pt x="51570" y="137466"/>
                  </a:cubicBezTo>
                  <a:cubicBezTo>
                    <a:pt x="51570" y="137114"/>
                    <a:pt x="51752" y="136932"/>
                    <a:pt x="51934" y="136739"/>
                  </a:cubicBezTo>
                  <a:cubicBezTo>
                    <a:pt x="52196" y="136455"/>
                    <a:pt x="52491" y="136148"/>
                    <a:pt x="52128" y="135455"/>
                  </a:cubicBezTo>
                  <a:lnTo>
                    <a:pt x="52128" y="135433"/>
                  </a:lnTo>
                  <a:cubicBezTo>
                    <a:pt x="51855" y="134910"/>
                    <a:pt x="51832" y="134660"/>
                    <a:pt x="51866" y="134603"/>
                  </a:cubicBezTo>
                  <a:cubicBezTo>
                    <a:pt x="51991" y="134365"/>
                    <a:pt x="52070" y="134342"/>
                    <a:pt x="52082" y="134342"/>
                  </a:cubicBezTo>
                  <a:cubicBezTo>
                    <a:pt x="52138" y="134342"/>
                    <a:pt x="52252" y="134456"/>
                    <a:pt x="52332" y="134546"/>
                  </a:cubicBezTo>
                  <a:cubicBezTo>
                    <a:pt x="52491" y="134716"/>
                    <a:pt x="52684" y="134921"/>
                    <a:pt x="52968" y="134921"/>
                  </a:cubicBezTo>
                  <a:cubicBezTo>
                    <a:pt x="53036" y="134921"/>
                    <a:pt x="53093" y="134875"/>
                    <a:pt x="53105" y="134807"/>
                  </a:cubicBezTo>
                  <a:cubicBezTo>
                    <a:pt x="53218" y="134297"/>
                    <a:pt x="53355" y="133774"/>
                    <a:pt x="53514" y="133229"/>
                  </a:cubicBezTo>
                  <a:cubicBezTo>
                    <a:pt x="53865" y="131911"/>
                    <a:pt x="54241" y="130547"/>
                    <a:pt x="54229" y="129240"/>
                  </a:cubicBezTo>
                  <a:cubicBezTo>
                    <a:pt x="54229" y="129161"/>
                    <a:pt x="54161" y="129093"/>
                    <a:pt x="54082" y="129093"/>
                  </a:cubicBezTo>
                  <a:cubicBezTo>
                    <a:pt x="53832" y="129093"/>
                    <a:pt x="53673" y="129229"/>
                    <a:pt x="53547" y="129331"/>
                  </a:cubicBezTo>
                  <a:cubicBezTo>
                    <a:pt x="53434" y="129422"/>
                    <a:pt x="53365" y="129467"/>
                    <a:pt x="53264" y="129467"/>
                  </a:cubicBezTo>
                  <a:cubicBezTo>
                    <a:pt x="53206" y="129467"/>
                    <a:pt x="53150" y="129445"/>
                    <a:pt x="53105" y="129388"/>
                  </a:cubicBezTo>
                  <a:cubicBezTo>
                    <a:pt x="52855" y="129047"/>
                    <a:pt x="52991" y="127957"/>
                    <a:pt x="53059" y="127730"/>
                  </a:cubicBezTo>
                  <a:cubicBezTo>
                    <a:pt x="53161" y="127411"/>
                    <a:pt x="53241" y="127218"/>
                    <a:pt x="53286" y="127081"/>
                  </a:cubicBezTo>
                  <a:cubicBezTo>
                    <a:pt x="53423" y="126752"/>
                    <a:pt x="53411" y="126718"/>
                    <a:pt x="53332" y="126230"/>
                  </a:cubicBezTo>
                  <a:cubicBezTo>
                    <a:pt x="53320" y="126184"/>
                    <a:pt x="53320" y="126139"/>
                    <a:pt x="53309" y="126071"/>
                  </a:cubicBezTo>
                  <a:cubicBezTo>
                    <a:pt x="53116" y="124923"/>
                    <a:pt x="53582" y="124059"/>
                    <a:pt x="54082" y="123150"/>
                  </a:cubicBezTo>
                  <a:cubicBezTo>
                    <a:pt x="54411" y="122549"/>
                    <a:pt x="54741" y="121935"/>
                    <a:pt x="54877" y="121231"/>
                  </a:cubicBezTo>
                  <a:cubicBezTo>
                    <a:pt x="55241" y="119265"/>
                    <a:pt x="55286" y="117061"/>
                    <a:pt x="55286" y="115584"/>
                  </a:cubicBezTo>
                  <a:cubicBezTo>
                    <a:pt x="55286" y="114687"/>
                    <a:pt x="55524" y="113811"/>
                    <a:pt x="55774" y="112891"/>
                  </a:cubicBezTo>
                  <a:cubicBezTo>
                    <a:pt x="56036" y="111971"/>
                    <a:pt x="56297" y="111016"/>
                    <a:pt x="56297" y="110039"/>
                  </a:cubicBezTo>
                  <a:cubicBezTo>
                    <a:pt x="56297" y="109494"/>
                    <a:pt x="56377" y="108915"/>
                    <a:pt x="56456" y="108301"/>
                  </a:cubicBezTo>
                  <a:cubicBezTo>
                    <a:pt x="56547" y="107540"/>
                    <a:pt x="56649" y="106744"/>
                    <a:pt x="56604" y="105984"/>
                  </a:cubicBezTo>
                  <a:cubicBezTo>
                    <a:pt x="56569" y="105120"/>
                    <a:pt x="56342" y="104416"/>
                    <a:pt x="55933" y="103836"/>
                  </a:cubicBezTo>
                  <a:cubicBezTo>
                    <a:pt x="55501" y="103245"/>
                    <a:pt x="54468" y="102780"/>
                    <a:pt x="53377" y="102291"/>
                  </a:cubicBezTo>
                  <a:cubicBezTo>
                    <a:pt x="52616" y="101950"/>
                    <a:pt x="51843" y="101609"/>
                    <a:pt x="51252" y="101212"/>
                  </a:cubicBezTo>
                  <a:cubicBezTo>
                    <a:pt x="50628" y="100780"/>
                    <a:pt x="50321" y="100359"/>
                    <a:pt x="50321" y="99917"/>
                  </a:cubicBezTo>
                  <a:cubicBezTo>
                    <a:pt x="50310" y="98223"/>
                    <a:pt x="48366" y="94690"/>
                    <a:pt x="47288" y="93668"/>
                  </a:cubicBezTo>
                  <a:cubicBezTo>
                    <a:pt x="46969" y="93338"/>
                    <a:pt x="46049" y="92133"/>
                    <a:pt x="45833" y="91724"/>
                  </a:cubicBezTo>
                  <a:cubicBezTo>
                    <a:pt x="45265" y="90736"/>
                    <a:pt x="45640" y="90396"/>
                    <a:pt x="46151" y="89907"/>
                  </a:cubicBezTo>
                  <a:cubicBezTo>
                    <a:pt x="46480" y="89611"/>
                    <a:pt x="46844" y="89259"/>
                    <a:pt x="46980" y="88702"/>
                  </a:cubicBezTo>
                  <a:cubicBezTo>
                    <a:pt x="47003" y="88646"/>
                    <a:pt x="46980" y="88578"/>
                    <a:pt x="46924" y="88543"/>
                  </a:cubicBezTo>
                  <a:cubicBezTo>
                    <a:pt x="46435" y="88225"/>
                    <a:pt x="46140" y="88010"/>
                    <a:pt x="46049" y="87771"/>
                  </a:cubicBezTo>
                  <a:cubicBezTo>
                    <a:pt x="45970" y="87521"/>
                    <a:pt x="46083" y="87180"/>
                    <a:pt x="46435" y="86589"/>
                  </a:cubicBezTo>
                  <a:cubicBezTo>
                    <a:pt x="46583" y="86351"/>
                    <a:pt x="46719" y="86056"/>
                    <a:pt x="46867" y="85748"/>
                  </a:cubicBezTo>
                  <a:cubicBezTo>
                    <a:pt x="47242" y="84965"/>
                    <a:pt x="47662" y="84079"/>
                    <a:pt x="48378" y="83590"/>
                  </a:cubicBezTo>
                  <a:cubicBezTo>
                    <a:pt x="48889" y="83226"/>
                    <a:pt x="49287" y="82397"/>
                    <a:pt x="49401" y="81465"/>
                  </a:cubicBezTo>
                  <a:cubicBezTo>
                    <a:pt x="49514" y="80534"/>
                    <a:pt x="49298" y="79693"/>
                    <a:pt x="48810" y="79148"/>
                  </a:cubicBezTo>
                  <a:cubicBezTo>
                    <a:pt x="48583" y="78898"/>
                    <a:pt x="48525" y="78671"/>
                    <a:pt x="48457" y="78421"/>
                  </a:cubicBezTo>
                  <a:cubicBezTo>
                    <a:pt x="48378" y="78159"/>
                    <a:pt x="48310" y="77875"/>
                    <a:pt x="48026" y="77568"/>
                  </a:cubicBezTo>
                  <a:cubicBezTo>
                    <a:pt x="47887" y="77415"/>
                    <a:pt x="47696" y="77336"/>
                    <a:pt x="47478" y="77336"/>
                  </a:cubicBezTo>
                  <a:cubicBezTo>
                    <a:pt x="47357" y="77336"/>
                    <a:pt x="47228" y="77360"/>
                    <a:pt x="47094" y="77409"/>
                  </a:cubicBezTo>
                  <a:cubicBezTo>
                    <a:pt x="46685" y="77557"/>
                    <a:pt x="46242" y="77954"/>
                    <a:pt x="46230" y="78318"/>
                  </a:cubicBezTo>
                  <a:cubicBezTo>
                    <a:pt x="46230" y="78409"/>
                    <a:pt x="46253" y="78568"/>
                    <a:pt x="46412" y="78681"/>
                  </a:cubicBezTo>
                  <a:cubicBezTo>
                    <a:pt x="46344" y="78863"/>
                    <a:pt x="46253" y="78898"/>
                    <a:pt x="46220" y="78909"/>
                  </a:cubicBezTo>
                  <a:cubicBezTo>
                    <a:pt x="46188" y="78918"/>
                    <a:pt x="46148" y="78925"/>
                    <a:pt x="46098" y="78925"/>
                  </a:cubicBezTo>
                  <a:cubicBezTo>
                    <a:pt x="45914" y="78925"/>
                    <a:pt x="45596" y="78836"/>
                    <a:pt x="45061" y="78489"/>
                  </a:cubicBezTo>
                  <a:cubicBezTo>
                    <a:pt x="44549" y="78159"/>
                    <a:pt x="43970" y="77693"/>
                    <a:pt x="43447" y="77273"/>
                  </a:cubicBezTo>
                  <a:cubicBezTo>
                    <a:pt x="42607" y="76580"/>
                    <a:pt x="42107" y="76194"/>
                    <a:pt x="41822" y="76194"/>
                  </a:cubicBezTo>
                  <a:cubicBezTo>
                    <a:pt x="41777" y="76194"/>
                    <a:pt x="41731" y="76216"/>
                    <a:pt x="41698" y="76250"/>
                  </a:cubicBezTo>
                  <a:cubicBezTo>
                    <a:pt x="41663" y="76307"/>
                    <a:pt x="41640" y="76318"/>
                    <a:pt x="41640" y="76318"/>
                  </a:cubicBezTo>
                  <a:cubicBezTo>
                    <a:pt x="41640" y="76318"/>
                    <a:pt x="41572" y="76307"/>
                    <a:pt x="41425" y="76091"/>
                  </a:cubicBezTo>
                  <a:cubicBezTo>
                    <a:pt x="41322" y="75921"/>
                    <a:pt x="41209" y="75694"/>
                    <a:pt x="41084" y="75444"/>
                  </a:cubicBezTo>
                  <a:cubicBezTo>
                    <a:pt x="40845" y="74967"/>
                    <a:pt x="40572" y="74432"/>
                    <a:pt x="40254" y="74137"/>
                  </a:cubicBezTo>
                  <a:cubicBezTo>
                    <a:pt x="40073" y="73978"/>
                    <a:pt x="39936" y="73773"/>
                    <a:pt x="39800" y="73569"/>
                  </a:cubicBezTo>
                  <a:cubicBezTo>
                    <a:pt x="39630" y="73319"/>
                    <a:pt x="39471" y="73092"/>
                    <a:pt x="39244" y="72955"/>
                  </a:cubicBezTo>
                  <a:cubicBezTo>
                    <a:pt x="39219" y="72937"/>
                    <a:pt x="39194" y="72928"/>
                    <a:pt x="39169" y="72928"/>
                  </a:cubicBezTo>
                  <a:cubicBezTo>
                    <a:pt x="39148" y="72928"/>
                    <a:pt x="39128" y="72934"/>
                    <a:pt x="39107" y="72944"/>
                  </a:cubicBezTo>
                  <a:cubicBezTo>
                    <a:pt x="38899" y="73045"/>
                    <a:pt x="38696" y="73097"/>
                    <a:pt x="38493" y="73097"/>
                  </a:cubicBezTo>
                  <a:cubicBezTo>
                    <a:pt x="38264" y="73097"/>
                    <a:pt x="38035" y="73031"/>
                    <a:pt x="37800" y="72899"/>
                  </a:cubicBezTo>
                  <a:cubicBezTo>
                    <a:pt x="37380" y="72672"/>
                    <a:pt x="36903" y="72546"/>
                    <a:pt x="36460" y="72422"/>
                  </a:cubicBezTo>
                  <a:cubicBezTo>
                    <a:pt x="35823" y="72240"/>
                    <a:pt x="35222" y="72069"/>
                    <a:pt x="34744" y="71660"/>
                  </a:cubicBezTo>
                  <a:cubicBezTo>
                    <a:pt x="34585" y="71524"/>
                    <a:pt x="34426" y="71365"/>
                    <a:pt x="34267" y="71195"/>
                  </a:cubicBezTo>
                  <a:cubicBezTo>
                    <a:pt x="33722" y="70660"/>
                    <a:pt x="33119" y="70036"/>
                    <a:pt x="32233" y="70036"/>
                  </a:cubicBezTo>
                  <a:cubicBezTo>
                    <a:pt x="31881" y="70036"/>
                    <a:pt x="31642" y="70251"/>
                    <a:pt x="31438" y="70422"/>
                  </a:cubicBezTo>
                  <a:cubicBezTo>
                    <a:pt x="31242" y="70595"/>
                    <a:pt x="31096" y="70709"/>
                    <a:pt x="30920" y="70709"/>
                  </a:cubicBezTo>
                  <a:cubicBezTo>
                    <a:pt x="30831" y="70709"/>
                    <a:pt x="30734" y="70680"/>
                    <a:pt x="30620" y="70615"/>
                  </a:cubicBezTo>
                  <a:cubicBezTo>
                    <a:pt x="30132" y="70319"/>
                    <a:pt x="29415" y="70149"/>
                    <a:pt x="28666" y="69968"/>
                  </a:cubicBezTo>
                  <a:cubicBezTo>
                    <a:pt x="27678" y="69740"/>
                    <a:pt x="26666" y="69490"/>
                    <a:pt x="26166" y="68979"/>
                  </a:cubicBezTo>
                  <a:cubicBezTo>
                    <a:pt x="25848" y="68650"/>
                    <a:pt x="25189" y="68388"/>
                    <a:pt x="24496" y="68115"/>
                  </a:cubicBezTo>
                  <a:cubicBezTo>
                    <a:pt x="23383" y="67673"/>
                    <a:pt x="22121" y="67173"/>
                    <a:pt x="22121" y="66309"/>
                  </a:cubicBezTo>
                  <a:cubicBezTo>
                    <a:pt x="22121" y="65968"/>
                    <a:pt x="22144" y="65729"/>
                    <a:pt x="22179" y="65502"/>
                  </a:cubicBezTo>
                  <a:cubicBezTo>
                    <a:pt x="22247" y="64934"/>
                    <a:pt x="22280" y="64582"/>
                    <a:pt x="21667" y="63628"/>
                  </a:cubicBezTo>
                  <a:cubicBezTo>
                    <a:pt x="21349" y="63128"/>
                    <a:pt x="20962" y="62639"/>
                    <a:pt x="20543" y="62207"/>
                  </a:cubicBezTo>
                  <a:cubicBezTo>
                    <a:pt x="20065" y="61719"/>
                    <a:pt x="19588" y="61344"/>
                    <a:pt x="19122" y="61083"/>
                  </a:cubicBezTo>
                  <a:cubicBezTo>
                    <a:pt x="19020" y="61026"/>
                    <a:pt x="18657" y="60515"/>
                    <a:pt x="18372" y="60094"/>
                  </a:cubicBezTo>
                  <a:cubicBezTo>
                    <a:pt x="17599" y="58970"/>
                    <a:pt x="17020" y="58174"/>
                    <a:pt x="16634" y="58140"/>
                  </a:cubicBezTo>
                  <a:cubicBezTo>
                    <a:pt x="16600" y="58140"/>
                    <a:pt x="16566" y="58140"/>
                    <a:pt x="16531" y="58152"/>
                  </a:cubicBezTo>
                  <a:cubicBezTo>
                    <a:pt x="16225" y="57811"/>
                    <a:pt x="15975" y="57402"/>
                    <a:pt x="15748" y="56993"/>
                  </a:cubicBezTo>
                  <a:cubicBezTo>
                    <a:pt x="15498" y="56572"/>
                    <a:pt x="15271" y="56175"/>
                    <a:pt x="14964" y="55868"/>
                  </a:cubicBezTo>
                  <a:cubicBezTo>
                    <a:pt x="14805" y="55470"/>
                    <a:pt x="14635" y="55072"/>
                    <a:pt x="14464" y="54698"/>
                  </a:cubicBezTo>
                  <a:cubicBezTo>
                    <a:pt x="14441" y="54652"/>
                    <a:pt x="14407" y="54630"/>
                    <a:pt x="14362" y="54618"/>
                  </a:cubicBezTo>
                  <a:cubicBezTo>
                    <a:pt x="13817" y="54493"/>
                    <a:pt x="13305" y="54266"/>
                    <a:pt x="12839" y="53959"/>
                  </a:cubicBezTo>
                  <a:cubicBezTo>
                    <a:pt x="12818" y="53942"/>
                    <a:pt x="12793" y="53935"/>
                    <a:pt x="12767" y="53935"/>
                  </a:cubicBezTo>
                  <a:cubicBezTo>
                    <a:pt x="12722" y="53935"/>
                    <a:pt x="12675" y="53957"/>
                    <a:pt x="12646" y="53993"/>
                  </a:cubicBezTo>
                  <a:cubicBezTo>
                    <a:pt x="12305" y="54448"/>
                    <a:pt x="12328" y="54993"/>
                    <a:pt x="12737" y="55618"/>
                  </a:cubicBezTo>
                  <a:cubicBezTo>
                    <a:pt x="13055" y="56117"/>
                    <a:pt x="13555" y="56584"/>
                    <a:pt x="13918" y="56913"/>
                  </a:cubicBezTo>
                  <a:cubicBezTo>
                    <a:pt x="14044" y="57026"/>
                    <a:pt x="14146" y="57129"/>
                    <a:pt x="14226" y="57208"/>
                  </a:cubicBezTo>
                  <a:cubicBezTo>
                    <a:pt x="14600" y="57572"/>
                    <a:pt x="14816" y="58072"/>
                    <a:pt x="15054" y="58594"/>
                  </a:cubicBezTo>
                  <a:cubicBezTo>
                    <a:pt x="15248" y="59015"/>
                    <a:pt x="15441" y="59447"/>
                    <a:pt x="15725" y="59821"/>
                  </a:cubicBezTo>
                  <a:cubicBezTo>
                    <a:pt x="15862" y="59992"/>
                    <a:pt x="16316" y="60776"/>
                    <a:pt x="16793" y="61685"/>
                  </a:cubicBezTo>
                  <a:cubicBezTo>
                    <a:pt x="17248" y="62571"/>
                    <a:pt x="17475" y="63071"/>
                    <a:pt x="17566" y="63321"/>
                  </a:cubicBezTo>
                  <a:cubicBezTo>
                    <a:pt x="17350" y="63173"/>
                    <a:pt x="16998" y="62878"/>
                    <a:pt x="16577" y="62446"/>
                  </a:cubicBezTo>
                  <a:cubicBezTo>
                    <a:pt x="15907" y="61765"/>
                    <a:pt x="15657" y="61356"/>
                    <a:pt x="15657" y="61253"/>
                  </a:cubicBezTo>
                  <a:cubicBezTo>
                    <a:pt x="15657" y="60094"/>
                    <a:pt x="14930" y="59730"/>
                    <a:pt x="14226" y="59379"/>
                  </a:cubicBezTo>
                  <a:cubicBezTo>
                    <a:pt x="13896" y="59220"/>
                    <a:pt x="13555" y="59049"/>
                    <a:pt x="13294" y="58788"/>
                  </a:cubicBezTo>
                  <a:cubicBezTo>
                    <a:pt x="13396" y="58788"/>
                    <a:pt x="13498" y="58776"/>
                    <a:pt x="13589" y="58753"/>
                  </a:cubicBezTo>
                  <a:cubicBezTo>
                    <a:pt x="13668" y="58742"/>
                    <a:pt x="13714" y="58674"/>
                    <a:pt x="13703" y="58606"/>
                  </a:cubicBezTo>
                  <a:cubicBezTo>
                    <a:pt x="13703" y="58526"/>
                    <a:pt x="13646" y="58470"/>
                    <a:pt x="13567" y="58470"/>
                  </a:cubicBezTo>
                  <a:cubicBezTo>
                    <a:pt x="13555" y="58470"/>
                    <a:pt x="13441" y="58458"/>
                    <a:pt x="13135" y="58015"/>
                  </a:cubicBezTo>
                  <a:cubicBezTo>
                    <a:pt x="12953" y="57731"/>
                    <a:pt x="12714" y="57311"/>
                    <a:pt x="12453" y="56788"/>
                  </a:cubicBezTo>
                  <a:cubicBezTo>
                    <a:pt x="11976" y="55822"/>
                    <a:pt x="11476" y="54652"/>
                    <a:pt x="11146" y="53880"/>
                  </a:cubicBezTo>
                  <a:cubicBezTo>
                    <a:pt x="10908" y="53323"/>
                    <a:pt x="10805" y="53073"/>
                    <a:pt x="10749" y="52982"/>
                  </a:cubicBezTo>
                  <a:cubicBezTo>
                    <a:pt x="10442" y="52380"/>
                    <a:pt x="9533" y="51959"/>
                    <a:pt x="8658" y="51562"/>
                  </a:cubicBezTo>
                  <a:cubicBezTo>
                    <a:pt x="7919" y="51221"/>
                    <a:pt x="7159" y="50868"/>
                    <a:pt x="7101" y="50517"/>
                  </a:cubicBezTo>
                  <a:cubicBezTo>
                    <a:pt x="7011" y="49926"/>
                    <a:pt x="6704" y="49449"/>
                    <a:pt x="6409" y="48994"/>
                  </a:cubicBezTo>
                  <a:cubicBezTo>
                    <a:pt x="6033" y="48414"/>
                    <a:pt x="5682" y="47869"/>
                    <a:pt x="5773" y="47131"/>
                  </a:cubicBezTo>
                  <a:cubicBezTo>
                    <a:pt x="5784" y="47051"/>
                    <a:pt x="5727" y="46983"/>
                    <a:pt x="5647" y="46972"/>
                  </a:cubicBezTo>
                  <a:cubicBezTo>
                    <a:pt x="5250" y="46915"/>
                    <a:pt x="4897" y="46676"/>
                    <a:pt x="4602" y="46267"/>
                  </a:cubicBezTo>
                  <a:cubicBezTo>
                    <a:pt x="3988" y="45415"/>
                    <a:pt x="3761" y="44006"/>
                    <a:pt x="3670" y="42984"/>
                  </a:cubicBezTo>
                  <a:cubicBezTo>
                    <a:pt x="3557" y="41700"/>
                    <a:pt x="3625" y="40519"/>
                    <a:pt x="3738" y="39905"/>
                  </a:cubicBezTo>
                  <a:cubicBezTo>
                    <a:pt x="3807" y="39575"/>
                    <a:pt x="3875" y="39280"/>
                    <a:pt x="3955" y="38996"/>
                  </a:cubicBezTo>
                  <a:cubicBezTo>
                    <a:pt x="4091" y="38462"/>
                    <a:pt x="4205" y="37996"/>
                    <a:pt x="4193" y="37507"/>
                  </a:cubicBezTo>
                  <a:cubicBezTo>
                    <a:pt x="4182" y="36962"/>
                    <a:pt x="4011" y="36462"/>
                    <a:pt x="3659" y="35939"/>
                  </a:cubicBezTo>
                  <a:cubicBezTo>
                    <a:pt x="3432" y="35610"/>
                    <a:pt x="3466" y="35474"/>
                    <a:pt x="3488" y="35429"/>
                  </a:cubicBezTo>
                  <a:cubicBezTo>
                    <a:pt x="3523" y="35360"/>
                    <a:pt x="3614" y="35326"/>
                    <a:pt x="3761" y="35315"/>
                  </a:cubicBezTo>
                  <a:cubicBezTo>
                    <a:pt x="4079" y="35315"/>
                    <a:pt x="4523" y="35508"/>
                    <a:pt x="4693" y="35803"/>
                  </a:cubicBezTo>
                  <a:cubicBezTo>
                    <a:pt x="4716" y="35838"/>
                    <a:pt x="4761" y="35871"/>
                    <a:pt x="4806" y="35871"/>
                  </a:cubicBezTo>
                  <a:cubicBezTo>
                    <a:pt x="4815" y="35873"/>
                    <a:pt x="4823" y="35874"/>
                    <a:pt x="4831" y="35874"/>
                  </a:cubicBezTo>
                  <a:cubicBezTo>
                    <a:pt x="4868" y="35874"/>
                    <a:pt x="4904" y="35854"/>
                    <a:pt x="4932" y="35826"/>
                  </a:cubicBezTo>
                  <a:cubicBezTo>
                    <a:pt x="5352" y="35303"/>
                    <a:pt x="5500" y="34906"/>
                    <a:pt x="5420" y="34576"/>
                  </a:cubicBezTo>
                  <a:cubicBezTo>
                    <a:pt x="5306" y="34156"/>
                    <a:pt x="4829" y="33962"/>
                    <a:pt x="4364" y="33781"/>
                  </a:cubicBezTo>
                  <a:cubicBezTo>
                    <a:pt x="3909" y="33599"/>
                    <a:pt x="3432" y="33406"/>
                    <a:pt x="3319" y="33031"/>
                  </a:cubicBezTo>
                  <a:cubicBezTo>
                    <a:pt x="3170" y="32531"/>
                    <a:pt x="2716" y="32429"/>
                    <a:pt x="2352" y="32338"/>
                  </a:cubicBezTo>
                  <a:cubicBezTo>
                    <a:pt x="1989" y="32258"/>
                    <a:pt x="1762" y="32190"/>
                    <a:pt x="1693" y="31917"/>
                  </a:cubicBezTo>
                  <a:cubicBezTo>
                    <a:pt x="1671" y="31861"/>
                    <a:pt x="1614" y="31816"/>
                    <a:pt x="1557" y="31816"/>
                  </a:cubicBezTo>
                  <a:cubicBezTo>
                    <a:pt x="694" y="31816"/>
                    <a:pt x="512" y="31179"/>
                    <a:pt x="296" y="30452"/>
                  </a:cubicBezTo>
                  <a:lnTo>
                    <a:pt x="296" y="30440"/>
                  </a:lnTo>
                  <a:cubicBezTo>
                    <a:pt x="2819" y="21692"/>
                    <a:pt x="6511" y="13307"/>
                    <a:pt x="11237" y="5491"/>
                  </a:cubicBezTo>
                  <a:cubicBezTo>
                    <a:pt x="11601" y="5491"/>
                    <a:pt x="11908" y="5513"/>
                    <a:pt x="12203" y="5616"/>
                  </a:cubicBezTo>
                  <a:cubicBezTo>
                    <a:pt x="12510" y="5740"/>
                    <a:pt x="12782" y="5945"/>
                    <a:pt x="13044" y="6275"/>
                  </a:cubicBezTo>
                  <a:cubicBezTo>
                    <a:pt x="12953" y="6286"/>
                    <a:pt x="12817" y="6309"/>
                    <a:pt x="12714" y="6309"/>
                  </a:cubicBezTo>
                  <a:cubicBezTo>
                    <a:pt x="12544" y="6331"/>
                    <a:pt x="12362" y="6343"/>
                    <a:pt x="12214" y="6389"/>
                  </a:cubicBezTo>
                  <a:cubicBezTo>
                    <a:pt x="11941" y="6457"/>
                    <a:pt x="11885" y="6604"/>
                    <a:pt x="11885" y="6718"/>
                  </a:cubicBezTo>
                  <a:cubicBezTo>
                    <a:pt x="11885" y="6877"/>
                    <a:pt x="11953" y="7025"/>
                    <a:pt x="12078" y="7127"/>
                  </a:cubicBezTo>
                  <a:cubicBezTo>
                    <a:pt x="12307" y="7330"/>
                    <a:pt x="12739" y="7399"/>
                    <a:pt x="13257" y="7399"/>
                  </a:cubicBezTo>
                  <a:cubicBezTo>
                    <a:pt x="13894" y="7399"/>
                    <a:pt x="14662" y="7294"/>
                    <a:pt x="15339" y="7207"/>
                  </a:cubicBezTo>
                  <a:cubicBezTo>
                    <a:pt x="15771" y="7138"/>
                    <a:pt x="16134" y="7093"/>
                    <a:pt x="16327" y="7093"/>
                  </a:cubicBezTo>
                  <a:cubicBezTo>
                    <a:pt x="16998" y="7093"/>
                    <a:pt x="17498" y="7457"/>
                    <a:pt x="17975" y="7820"/>
                  </a:cubicBezTo>
                  <a:cubicBezTo>
                    <a:pt x="18407" y="8138"/>
                    <a:pt x="18804" y="8434"/>
                    <a:pt x="19293" y="8445"/>
                  </a:cubicBezTo>
                  <a:cubicBezTo>
                    <a:pt x="19299" y="8445"/>
                    <a:pt x="19305" y="8446"/>
                    <a:pt x="19311" y="8446"/>
                  </a:cubicBezTo>
                  <a:cubicBezTo>
                    <a:pt x="19382" y="8446"/>
                    <a:pt x="19440" y="8382"/>
                    <a:pt x="19440" y="8308"/>
                  </a:cubicBezTo>
                  <a:cubicBezTo>
                    <a:pt x="19440" y="8229"/>
                    <a:pt x="19384" y="8161"/>
                    <a:pt x="19304" y="8161"/>
                  </a:cubicBezTo>
                  <a:cubicBezTo>
                    <a:pt x="19179" y="8161"/>
                    <a:pt x="19167" y="8116"/>
                    <a:pt x="19167" y="8104"/>
                  </a:cubicBezTo>
                  <a:cubicBezTo>
                    <a:pt x="19134" y="8002"/>
                    <a:pt x="19236" y="7684"/>
                    <a:pt x="19645" y="7149"/>
                  </a:cubicBezTo>
                  <a:cubicBezTo>
                    <a:pt x="19974" y="6718"/>
                    <a:pt x="20372" y="6309"/>
                    <a:pt x="20588" y="6139"/>
                  </a:cubicBezTo>
                  <a:cubicBezTo>
                    <a:pt x="20644" y="6093"/>
                    <a:pt x="20667" y="6013"/>
                    <a:pt x="20633" y="5957"/>
                  </a:cubicBezTo>
                  <a:cubicBezTo>
                    <a:pt x="20608" y="5906"/>
                    <a:pt x="20557" y="5880"/>
                    <a:pt x="20509" y="5880"/>
                  </a:cubicBezTo>
                  <a:cubicBezTo>
                    <a:pt x="20493" y="5880"/>
                    <a:pt x="20477" y="5883"/>
                    <a:pt x="20463" y="5889"/>
                  </a:cubicBezTo>
                  <a:cubicBezTo>
                    <a:pt x="20167" y="5980"/>
                    <a:pt x="19713" y="6070"/>
                    <a:pt x="19326" y="6104"/>
                  </a:cubicBezTo>
                  <a:cubicBezTo>
                    <a:pt x="19184" y="6116"/>
                    <a:pt x="19066" y="6121"/>
                    <a:pt x="18969" y="6121"/>
                  </a:cubicBezTo>
                  <a:cubicBezTo>
                    <a:pt x="18700" y="6121"/>
                    <a:pt x="18587" y="6084"/>
                    <a:pt x="18554" y="6059"/>
                  </a:cubicBezTo>
                  <a:cubicBezTo>
                    <a:pt x="18554" y="6036"/>
                    <a:pt x="18588" y="5980"/>
                    <a:pt x="18690" y="5889"/>
                  </a:cubicBezTo>
                  <a:cubicBezTo>
                    <a:pt x="19066" y="5536"/>
                    <a:pt x="19667" y="5480"/>
                    <a:pt x="20247" y="5422"/>
                  </a:cubicBezTo>
                  <a:cubicBezTo>
                    <a:pt x="20508" y="5400"/>
                    <a:pt x="20758" y="5366"/>
                    <a:pt x="20997" y="5321"/>
                  </a:cubicBezTo>
                  <a:cubicBezTo>
                    <a:pt x="21179" y="5809"/>
                    <a:pt x="21497" y="6207"/>
                    <a:pt x="21940" y="6513"/>
                  </a:cubicBezTo>
                  <a:cubicBezTo>
                    <a:pt x="22349" y="6798"/>
                    <a:pt x="22883" y="7002"/>
                    <a:pt x="23530" y="7138"/>
                  </a:cubicBezTo>
                  <a:cubicBezTo>
                    <a:pt x="24286" y="7301"/>
                    <a:pt x="25099" y="7339"/>
                    <a:pt x="25863" y="7339"/>
                  </a:cubicBezTo>
                  <a:cubicBezTo>
                    <a:pt x="26272" y="7339"/>
                    <a:pt x="26666" y="7328"/>
                    <a:pt x="27030" y="7320"/>
                  </a:cubicBezTo>
                  <a:cubicBezTo>
                    <a:pt x="27269" y="7308"/>
                    <a:pt x="27496" y="7308"/>
                    <a:pt x="27688" y="7297"/>
                  </a:cubicBezTo>
                  <a:cubicBezTo>
                    <a:pt x="27814" y="7297"/>
                    <a:pt x="27996" y="7195"/>
                    <a:pt x="28370" y="6990"/>
                  </a:cubicBezTo>
                  <a:cubicBezTo>
                    <a:pt x="28711" y="6798"/>
                    <a:pt x="29132" y="6559"/>
                    <a:pt x="29529" y="6411"/>
                  </a:cubicBezTo>
                  <a:cubicBezTo>
                    <a:pt x="29775" y="6318"/>
                    <a:pt x="29977" y="6272"/>
                    <a:pt x="30137" y="6272"/>
                  </a:cubicBezTo>
                  <a:cubicBezTo>
                    <a:pt x="30252" y="6272"/>
                    <a:pt x="30344" y="6296"/>
                    <a:pt x="30415" y="6343"/>
                  </a:cubicBezTo>
                  <a:cubicBezTo>
                    <a:pt x="30642" y="6513"/>
                    <a:pt x="30632" y="6968"/>
                    <a:pt x="30574" y="7331"/>
                  </a:cubicBezTo>
                  <a:cubicBezTo>
                    <a:pt x="30529" y="7581"/>
                    <a:pt x="30642" y="7672"/>
                    <a:pt x="30722" y="7695"/>
                  </a:cubicBezTo>
                  <a:cubicBezTo>
                    <a:pt x="30741" y="7704"/>
                    <a:pt x="30772" y="7718"/>
                    <a:pt x="30825" y="7718"/>
                  </a:cubicBezTo>
                  <a:cubicBezTo>
                    <a:pt x="30965" y="7718"/>
                    <a:pt x="31256" y="7621"/>
                    <a:pt x="31859" y="7093"/>
                  </a:cubicBezTo>
                  <a:cubicBezTo>
                    <a:pt x="32301" y="6718"/>
                    <a:pt x="32745" y="6240"/>
                    <a:pt x="32972" y="5911"/>
                  </a:cubicBezTo>
                  <a:cubicBezTo>
                    <a:pt x="33051" y="5798"/>
                    <a:pt x="33245" y="5513"/>
                    <a:pt x="33108" y="5354"/>
                  </a:cubicBezTo>
                  <a:cubicBezTo>
                    <a:pt x="33067" y="5307"/>
                    <a:pt x="33014" y="5285"/>
                    <a:pt x="32943" y="5285"/>
                  </a:cubicBezTo>
                  <a:cubicBezTo>
                    <a:pt x="32875" y="5285"/>
                    <a:pt x="32792" y="5305"/>
                    <a:pt x="32688" y="5343"/>
                  </a:cubicBezTo>
                  <a:cubicBezTo>
                    <a:pt x="32824" y="5025"/>
                    <a:pt x="32836" y="4763"/>
                    <a:pt x="32756" y="4536"/>
                  </a:cubicBezTo>
                  <a:cubicBezTo>
                    <a:pt x="32574" y="4071"/>
                    <a:pt x="32006" y="3889"/>
                    <a:pt x="31438" y="3718"/>
                  </a:cubicBezTo>
                  <a:cubicBezTo>
                    <a:pt x="31245" y="3650"/>
                    <a:pt x="31029" y="3594"/>
                    <a:pt x="30847" y="3514"/>
                  </a:cubicBezTo>
                  <a:cubicBezTo>
                    <a:pt x="30802" y="3491"/>
                    <a:pt x="30711" y="3377"/>
                    <a:pt x="30665" y="3036"/>
                  </a:cubicBezTo>
                  <a:cubicBezTo>
                    <a:pt x="30620" y="2707"/>
                    <a:pt x="30632" y="2264"/>
                    <a:pt x="30677" y="1844"/>
                  </a:cubicBezTo>
                  <a:cubicBezTo>
                    <a:pt x="30745" y="1355"/>
                    <a:pt x="30836" y="1173"/>
                    <a:pt x="30870" y="1140"/>
                  </a:cubicBezTo>
                  <a:cubicBezTo>
                    <a:pt x="31097" y="1071"/>
                    <a:pt x="31301" y="912"/>
                    <a:pt x="31529" y="741"/>
                  </a:cubicBezTo>
                  <a:cubicBezTo>
                    <a:pt x="31790" y="526"/>
                    <a:pt x="32051" y="322"/>
                    <a:pt x="32347" y="287"/>
                  </a:cubicBezTo>
                  <a:cubicBezTo>
                    <a:pt x="32363" y="286"/>
                    <a:pt x="32380" y="285"/>
                    <a:pt x="32396" y="285"/>
                  </a:cubicBezTo>
                  <a:close/>
                  <a:moveTo>
                    <a:pt x="32405" y="0"/>
                  </a:moveTo>
                  <a:cubicBezTo>
                    <a:pt x="32378" y="0"/>
                    <a:pt x="32351" y="1"/>
                    <a:pt x="32324" y="3"/>
                  </a:cubicBezTo>
                  <a:cubicBezTo>
                    <a:pt x="31938" y="37"/>
                    <a:pt x="31631" y="287"/>
                    <a:pt x="31347" y="514"/>
                  </a:cubicBezTo>
                  <a:cubicBezTo>
                    <a:pt x="31154" y="662"/>
                    <a:pt x="30961" y="810"/>
                    <a:pt x="30791" y="867"/>
                  </a:cubicBezTo>
                  <a:cubicBezTo>
                    <a:pt x="30654" y="900"/>
                    <a:pt x="30563" y="1049"/>
                    <a:pt x="30483" y="1355"/>
                  </a:cubicBezTo>
                  <a:cubicBezTo>
                    <a:pt x="30427" y="1571"/>
                    <a:pt x="30382" y="1867"/>
                    <a:pt x="30359" y="2173"/>
                  </a:cubicBezTo>
                  <a:cubicBezTo>
                    <a:pt x="30336" y="2605"/>
                    <a:pt x="30313" y="3605"/>
                    <a:pt x="30733" y="3775"/>
                  </a:cubicBezTo>
                  <a:cubicBezTo>
                    <a:pt x="30938" y="3854"/>
                    <a:pt x="31154" y="3923"/>
                    <a:pt x="31359" y="3991"/>
                  </a:cubicBezTo>
                  <a:cubicBezTo>
                    <a:pt x="31870" y="4150"/>
                    <a:pt x="32359" y="4309"/>
                    <a:pt x="32483" y="4639"/>
                  </a:cubicBezTo>
                  <a:cubicBezTo>
                    <a:pt x="32574" y="4854"/>
                    <a:pt x="32483" y="5172"/>
                    <a:pt x="32245" y="5581"/>
                  </a:cubicBezTo>
                  <a:cubicBezTo>
                    <a:pt x="32210" y="5639"/>
                    <a:pt x="32222" y="5707"/>
                    <a:pt x="32268" y="5752"/>
                  </a:cubicBezTo>
                  <a:cubicBezTo>
                    <a:pt x="32295" y="5780"/>
                    <a:pt x="32331" y="5795"/>
                    <a:pt x="32367" y="5795"/>
                  </a:cubicBezTo>
                  <a:cubicBezTo>
                    <a:pt x="32391" y="5795"/>
                    <a:pt x="32415" y="5788"/>
                    <a:pt x="32438" y="5775"/>
                  </a:cubicBezTo>
                  <a:cubicBezTo>
                    <a:pt x="32642" y="5672"/>
                    <a:pt x="32768" y="5616"/>
                    <a:pt x="32836" y="5593"/>
                  </a:cubicBezTo>
                  <a:lnTo>
                    <a:pt x="32836" y="5593"/>
                  </a:lnTo>
                  <a:cubicBezTo>
                    <a:pt x="32778" y="5695"/>
                    <a:pt x="32665" y="5866"/>
                    <a:pt x="32427" y="6139"/>
                  </a:cubicBezTo>
                  <a:cubicBezTo>
                    <a:pt x="32142" y="6445"/>
                    <a:pt x="31790" y="6786"/>
                    <a:pt x="31483" y="7036"/>
                  </a:cubicBezTo>
                  <a:cubicBezTo>
                    <a:pt x="31086" y="7354"/>
                    <a:pt x="30915" y="7411"/>
                    <a:pt x="30847" y="7422"/>
                  </a:cubicBezTo>
                  <a:cubicBezTo>
                    <a:pt x="30847" y="7411"/>
                    <a:pt x="30847" y="7399"/>
                    <a:pt x="30859" y="7377"/>
                  </a:cubicBezTo>
                  <a:cubicBezTo>
                    <a:pt x="30961" y="6729"/>
                    <a:pt x="30870" y="6309"/>
                    <a:pt x="30574" y="6104"/>
                  </a:cubicBezTo>
                  <a:cubicBezTo>
                    <a:pt x="30451" y="6019"/>
                    <a:pt x="30303" y="5983"/>
                    <a:pt x="30138" y="5983"/>
                  </a:cubicBezTo>
                  <a:cubicBezTo>
                    <a:pt x="29575" y="5983"/>
                    <a:pt x="28823" y="6404"/>
                    <a:pt x="28234" y="6729"/>
                  </a:cubicBezTo>
                  <a:cubicBezTo>
                    <a:pt x="28018" y="6854"/>
                    <a:pt x="27757" y="7002"/>
                    <a:pt x="27688" y="7013"/>
                  </a:cubicBezTo>
                  <a:cubicBezTo>
                    <a:pt x="27484" y="7013"/>
                    <a:pt x="27257" y="7025"/>
                    <a:pt x="27019" y="7025"/>
                  </a:cubicBezTo>
                  <a:cubicBezTo>
                    <a:pt x="26630" y="7038"/>
                    <a:pt x="26204" y="7052"/>
                    <a:pt x="25763" y="7052"/>
                  </a:cubicBezTo>
                  <a:cubicBezTo>
                    <a:pt x="25044" y="7052"/>
                    <a:pt x="24285" y="7013"/>
                    <a:pt x="23587" y="6866"/>
                  </a:cubicBezTo>
                  <a:cubicBezTo>
                    <a:pt x="22292" y="6593"/>
                    <a:pt x="21520" y="6013"/>
                    <a:pt x="21224" y="5104"/>
                  </a:cubicBezTo>
                  <a:cubicBezTo>
                    <a:pt x="21206" y="5048"/>
                    <a:pt x="21148" y="5007"/>
                    <a:pt x="21090" y="5007"/>
                  </a:cubicBezTo>
                  <a:cubicBezTo>
                    <a:pt x="21078" y="5007"/>
                    <a:pt x="21065" y="5009"/>
                    <a:pt x="21053" y="5013"/>
                  </a:cubicBezTo>
                  <a:cubicBezTo>
                    <a:pt x="20803" y="5082"/>
                    <a:pt x="20520" y="5104"/>
                    <a:pt x="20213" y="5139"/>
                  </a:cubicBezTo>
                  <a:cubicBezTo>
                    <a:pt x="19588" y="5195"/>
                    <a:pt x="18952" y="5263"/>
                    <a:pt x="18497" y="5672"/>
                  </a:cubicBezTo>
                  <a:cubicBezTo>
                    <a:pt x="18281" y="5877"/>
                    <a:pt x="18213" y="6048"/>
                    <a:pt x="18304" y="6195"/>
                  </a:cubicBezTo>
                  <a:cubicBezTo>
                    <a:pt x="18351" y="6289"/>
                    <a:pt x="18483" y="6406"/>
                    <a:pt x="18967" y="6406"/>
                  </a:cubicBezTo>
                  <a:cubicBezTo>
                    <a:pt x="19070" y="6406"/>
                    <a:pt x="19189" y="6401"/>
                    <a:pt x="19326" y="6389"/>
                  </a:cubicBezTo>
                  <a:cubicBezTo>
                    <a:pt x="19543" y="6377"/>
                    <a:pt x="19781" y="6343"/>
                    <a:pt x="19997" y="6298"/>
                  </a:cubicBezTo>
                  <a:lnTo>
                    <a:pt x="19997" y="6298"/>
                  </a:lnTo>
                  <a:cubicBezTo>
                    <a:pt x="19804" y="6502"/>
                    <a:pt x="19588" y="6740"/>
                    <a:pt x="19417" y="6979"/>
                  </a:cubicBezTo>
                  <a:cubicBezTo>
                    <a:pt x="19054" y="7445"/>
                    <a:pt x="18872" y="7808"/>
                    <a:pt x="18872" y="8058"/>
                  </a:cubicBezTo>
                  <a:cubicBezTo>
                    <a:pt x="18634" y="7956"/>
                    <a:pt x="18407" y="7775"/>
                    <a:pt x="18145" y="7593"/>
                  </a:cubicBezTo>
                  <a:cubicBezTo>
                    <a:pt x="17657" y="7217"/>
                    <a:pt x="17100" y="6808"/>
                    <a:pt x="16327" y="6808"/>
                  </a:cubicBezTo>
                  <a:cubicBezTo>
                    <a:pt x="16112" y="6808"/>
                    <a:pt x="15759" y="6854"/>
                    <a:pt x="15304" y="6911"/>
                  </a:cubicBezTo>
                  <a:cubicBezTo>
                    <a:pt x="14712" y="6993"/>
                    <a:pt x="13886" y="7108"/>
                    <a:pt x="13229" y="7108"/>
                  </a:cubicBezTo>
                  <a:cubicBezTo>
                    <a:pt x="12791" y="7108"/>
                    <a:pt x="12428" y="7057"/>
                    <a:pt x="12260" y="6911"/>
                  </a:cubicBezTo>
                  <a:cubicBezTo>
                    <a:pt x="12203" y="6866"/>
                    <a:pt x="12169" y="6798"/>
                    <a:pt x="12169" y="6718"/>
                  </a:cubicBezTo>
                  <a:cubicBezTo>
                    <a:pt x="12180" y="6718"/>
                    <a:pt x="12203" y="6684"/>
                    <a:pt x="12340" y="6649"/>
                  </a:cubicBezTo>
                  <a:cubicBezTo>
                    <a:pt x="12453" y="6627"/>
                    <a:pt x="12600" y="6616"/>
                    <a:pt x="12749" y="6593"/>
                  </a:cubicBezTo>
                  <a:cubicBezTo>
                    <a:pt x="13067" y="6570"/>
                    <a:pt x="13271" y="6548"/>
                    <a:pt x="13373" y="6434"/>
                  </a:cubicBezTo>
                  <a:cubicBezTo>
                    <a:pt x="13430" y="6389"/>
                    <a:pt x="13430" y="6309"/>
                    <a:pt x="13396" y="6252"/>
                  </a:cubicBezTo>
                  <a:cubicBezTo>
                    <a:pt x="12733" y="5341"/>
                    <a:pt x="12051" y="5204"/>
                    <a:pt x="11351" y="5204"/>
                  </a:cubicBezTo>
                  <a:cubicBezTo>
                    <a:pt x="11283" y="5204"/>
                    <a:pt x="11215" y="5205"/>
                    <a:pt x="11146" y="5207"/>
                  </a:cubicBezTo>
                  <a:cubicBezTo>
                    <a:pt x="11101" y="5207"/>
                    <a:pt x="11055" y="5241"/>
                    <a:pt x="11033" y="5275"/>
                  </a:cubicBezTo>
                  <a:cubicBezTo>
                    <a:pt x="6261" y="13137"/>
                    <a:pt x="2546" y="21590"/>
                    <a:pt x="1" y="30395"/>
                  </a:cubicBezTo>
                  <a:lnTo>
                    <a:pt x="1" y="30486"/>
                  </a:lnTo>
                  <a:lnTo>
                    <a:pt x="24" y="30531"/>
                  </a:lnTo>
                  <a:cubicBezTo>
                    <a:pt x="228" y="31236"/>
                    <a:pt x="466" y="32043"/>
                    <a:pt x="1443" y="32099"/>
                  </a:cubicBezTo>
                  <a:cubicBezTo>
                    <a:pt x="1592" y="32452"/>
                    <a:pt x="1955" y="32543"/>
                    <a:pt x="2284" y="32622"/>
                  </a:cubicBezTo>
                  <a:cubicBezTo>
                    <a:pt x="2637" y="32702"/>
                    <a:pt x="2943" y="32781"/>
                    <a:pt x="3046" y="33122"/>
                  </a:cubicBezTo>
                  <a:cubicBezTo>
                    <a:pt x="3205" y="33622"/>
                    <a:pt x="3761" y="33849"/>
                    <a:pt x="4250" y="34042"/>
                  </a:cubicBezTo>
                  <a:cubicBezTo>
                    <a:pt x="4670" y="34212"/>
                    <a:pt x="5068" y="34372"/>
                    <a:pt x="5136" y="34656"/>
                  </a:cubicBezTo>
                  <a:cubicBezTo>
                    <a:pt x="5193" y="34849"/>
                    <a:pt x="5079" y="35133"/>
                    <a:pt x="4818" y="35497"/>
                  </a:cubicBezTo>
                  <a:cubicBezTo>
                    <a:pt x="4556" y="35190"/>
                    <a:pt x="4102" y="35030"/>
                    <a:pt x="3750" y="35030"/>
                  </a:cubicBezTo>
                  <a:cubicBezTo>
                    <a:pt x="3500" y="35042"/>
                    <a:pt x="3319" y="35133"/>
                    <a:pt x="3228" y="35292"/>
                  </a:cubicBezTo>
                  <a:cubicBezTo>
                    <a:pt x="3125" y="35497"/>
                    <a:pt x="3193" y="35769"/>
                    <a:pt x="3420" y="36098"/>
                  </a:cubicBezTo>
                  <a:cubicBezTo>
                    <a:pt x="4125" y="37133"/>
                    <a:pt x="3932" y="37883"/>
                    <a:pt x="3670" y="38928"/>
                  </a:cubicBezTo>
                  <a:cubicBezTo>
                    <a:pt x="3602" y="39212"/>
                    <a:pt x="3523" y="39519"/>
                    <a:pt x="3455" y="39848"/>
                  </a:cubicBezTo>
                  <a:cubicBezTo>
                    <a:pt x="3341" y="40484"/>
                    <a:pt x="3261" y="41700"/>
                    <a:pt x="3387" y="43006"/>
                  </a:cubicBezTo>
                  <a:cubicBezTo>
                    <a:pt x="3478" y="44074"/>
                    <a:pt x="3716" y="45529"/>
                    <a:pt x="4375" y="46437"/>
                  </a:cubicBezTo>
                  <a:cubicBezTo>
                    <a:pt x="4682" y="46869"/>
                    <a:pt x="5056" y="47131"/>
                    <a:pt x="5477" y="47233"/>
                  </a:cubicBezTo>
                  <a:cubicBezTo>
                    <a:pt x="5432" y="48005"/>
                    <a:pt x="5806" y="48585"/>
                    <a:pt x="6170" y="49153"/>
                  </a:cubicBezTo>
                  <a:cubicBezTo>
                    <a:pt x="6465" y="49608"/>
                    <a:pt x="6738" y="50028"/>
                    <a:pt x="6818" y="50562"/>
                  </a:cubicBezTo>
                  <a:cubicBezTo>
                    <a:pt x="6897" y="51062"/>
                    <a:pt x="7647" y="51414"/>
                    <a:pt x="8533" y="51823"/>
                  </a:cubicBezTo>
                  <a:cubicBezTo>
                    <a:pt x="9328" y="52186"/>
                    <a:pt x="10237" y="52595"/>
                    <a:pt x="10499" y="53118"/>
                  </a:cubicBezTo>
                  <a:cubicBezTo>
                    <a:pt x="10499" y="53130"/>
                    <a:pt x="10499" y="53130"/>
                    <a:pt x="10510" y="53141"/>
                  </a:cubicBezTo>
                  <a:cubicBezTo>
                    <a:pt x="10544" y="53198"/>
                    <a:pt x="10703" y="53584"/>
                    <a:pt x="10885" y="53993"/>
                  </a:cubicBezTo>
                  <a:cubicBezTo>
                    <a:pt x="11214" y="54766"/>
                    <a:pt x="11714" y="55936"/>
                    <a:pt x="12203" y="56913"/>
                  </a:cubicBezTo>
                  <a:cubicBezTo>
                    <a:pt x="12635" y="57799"/>
                    <a:pt x="12941" y="58265"/>
                    <a:pt x="13158" y="58503"/>
                  </a:cubicBezTo>
                  <a:cubicBezTo>
                    <a:pt x="13100" y="58503"/>
                    <a:pt x="13044" y="58492"/>
                    <a:pt x="12987" y="58492"/>
                  </a:cubicBezTo>
                  <a:cubicBezTo>
                    <a:pt x="12977" y="58490"/>
                    <a:pt x="12967" y="58489"/>
                    <a:pt x="12958" y="58489"/>
                  </a:cubicBezTo>
                  <a:cubicBezTo>
                    <a:pt x="12912" y="58489"/>
                    <a:pt x="12869" y="58513"/>
                    <a:pt x="12850" y="58561"/>
                  </a:cubicBezTo>
                  <a:cubicBezTo>
                    <a:pt x="12817" y="58606"/>
                    <a:pt x="12817" y="58662"/>
                    <a:pt x="12850" y="58708"/>
                  </a:cubicBezTo>
                  <a:cubicBezTo>
                    <a:pt x="13158" y="59174"/>
                    <a:pt x="13635" y="59412"/>
                    <a:pt x="14100" y="59640"/>
                  </a:cubicBezTo>
                  <a:cubicBezTo>
                    <a:pt x="14782" y="59980"/>
                    <a:pt x="15373" y="60276"/>
                    <a:pt x="15373" y="61253"/>
                  </a:cubicBezTo>
                  <a:cubicBezTo>
                    <a:pt x="15373" y="61344"/>
                    <a:pt x="15407" y="61503"/>
                    <a:pt x="15703" y="61889"/>
                  </a:cubicBezTo>
                  <a:cubicBezTo>
                    <a:pt x="15884" y="62116"/>
                    <a:pt x="16134" y="62401"/>
                    <a:pt x="16407" y="62674"/>
                  </a:cubicBezTo>
                  <a:cubicBezTo>
                    <a:pt x="16668" y="62946"/>
                    <a:pt x="16941" y="63184"/>
                    <a:pt x="17157" y="63378"/>
                  </a:cubicBezTo>
                  <a:cubicBezTo>
                    <a:pt x="17520" y="63662"/>
                    <a:pt x="17645" y="63707"/>
                    <a:pt x="17725" y="63707"/>
                  </a:cubicBezTo>
                  <a:cubicBezTo>
                    <a:pt x="17793" y="63707"/>
                    <a:pt x="17849" y="63662"/>
                    <a:pt x="17884" y="63605"/>
                  </a:cubicBezTo>
                  <a:cubicBezTo>
                    <a:pt x="17918" y="63525"/>
                    <a:pt x="17998" y="63378"/>
                    <a:pt x="17089" y="61628"/>
                  </a:cubicBezTo>
                  <a:cubicBezTo>
                    <a:pt x="16634" y="60765"/>
                    <a:pt x="16122" y="59856"/>
                    <a:pt x="15963" y="59651"/>
                  </a:cubicBezTo>
                  <a:cubicBezTo>
                    <a:pt x="15691" y="59299"/>
                    <a:pt x="15509" y="58879"/>
                    <a:pt x="15316" y="58470"/>
                  </a:cubicBezTo>
                  <a:cubicBezTo>
                    <a:pt x="15077" y="57947"/>
                    <a:pt x="14839" y="57413"/>
                    <a:pt x="14430" y="57004"/>
                  </a:cubicBezTo>
                  <a:cubicBezTo>
                    <a:pt x="14350" y="56925"/>
                    <a:pt x="14236" y="56822"/>
                    <a:pt x="14123" y="56708"/>
                  </a:cubicBezTo>
                  <a:cubicBezTo>
                    <a:pt x="13453" y="56095"/>
                    <a:pt x="12350" y="55084"/>
                    <a:pt x="12805" y="54277"/>
                  </a:cubicBezTo>
                  <a:lnTo>
                    <a:pt x="12805" y="54277"/>
                  </a:lnTo>
                  <a:cubicBezTo>
                    <a:pt x="13248" y="54550"/>
                    <a:pt x="13726" y="54754"/>
                    <a:pt x="14226" y="54880"/>
                  </a:cubicBezTo>
                  <a:cubicBezTo>
                    <a:pt x="14396" y="55243"/>
                    <a:pt x="14555" y="55618"/>
                    <a:pt x="14703" y="56004"/>
                  </a:cubicBezTo>
                  <a:cubicBezTo>
                    <a:pt x="14714" y="56016"/>
                    <a:pt x="14725" y="56038"/>
                    <a:pt x="14736" y="56049"/>
                  </a:cubicBezTo>
                  <a:cubicBezTo>
                    <a:pt x="15032" y="56334"/>
                    <a:pt x="15259" y="56731"/>
                    <a:pt x="15498" y="57140"/>
                  </a:cubicBezTo>
                  <a:cubicBezTo>
                    <a:pt x="15759" y="57594"/>
                    <a:pt x="16032" y="58049"/>
                    <a:pt x="16407" y="58424"/>
                  </a:cubicBezTo>
                  <a:cubicBezTo>
                    <a:pt x="16430" y="58452"/>
                    <a:pt x="16464" y="58467"/>
                    <a:pt x="16499" y="58467"/>
                  </a:cubicBezTo>
                  <a:cubicBezTo>
                    <a:pt x="16535" y="58467"/>
                    <a:pt x="16571" y="58452"/>
                    <a:pt x="16600" y="58424"/>
                  </a:cubicBezTo>
                  <a:cubicBezTo>
                    <a:pt x="16622" y="58424"/>
                    <a:pt x="16771" y="58435"/>
                    <a:pt x="17202" y="58970"/>
                  </a:cubicBezTo>
                  <a:cubicBezTo>
                    <a:pt x="17509" y="59344"/>
                    <a:pt x="17839" y="59833"/>
                    <a:pt x="18134" y="60253"/>
                  </a:cubicBezTo>
                  <a:cubicBezTo>
                    <a:pt x="18588" y="60912"/>
                    <a:pt x="18827" y="61253"/>
                    <a:pt x="18986" y="61344"/>
                  </a:cubicBezTo>
                  <a:cubicBezTo>
                    <a:pt x="19963" y="61866"/>
                    <a:pt x="20894" y="62946"/>
                    <a:pt x="21429" y="63787"/>
                  </a:cubicBezTo>
                  <a:cubicBezTo>
                    <a:pt x="21985" y="64650"/>
                    <a:pt x="21951" y="64923"/>
                    <a:pt x="21883" y="65468"/>
                  </a:cubicBezTo>
                  <a:cubicBezTo>
                    <a:pt x="21860" y="65684"/>
                    <a:pt x="21826" y="65957"/>
                    <a:pt x="21826" y="66309"/>
                  </a:cubicBezTo>
                  <a:cubicBezTo>
                    <a:pt x="21826" y="67365"/>
                    <a:pt x="23189" y="67900"/>
                    <a:pt x="24394" y="68377"/>
                  </a:cubicBezTo>
                  <a:cubicBezTo>
                    <a:pt x="25053" y="68650"/>
                    <a:pt x="25678" y="68900"/>
                    <a:pt x="25962" y="69183"/>
                  </a:cubicBezTo>
                  <a:cubicBezTo>
                    <a:pt x="26519" y="69751"/>
                    <a:pt x="27575" y="70001"/>
                    <a:pt x="28597" y="70251"/>
                  </a:cubicBezTo>
                  <a:cubicBezTo>
                    <a:pt x="29325" y="70433"/>
                    <a:pt x="30018" y="70592"/>
                    <a:pt x="30483" y="70865"/>
                  </a:cubicBezTo>
                  <a:cubicBezTo>
                    <a:pt x="30648" y="70959"/>
                    <a:pt x="30793" y="70997"/>
                    <a:pt x="30923" y="70997"/>
                  </a:cubicBezTo>
                  <a:cubicBezTo>
                    <a:pt x="31215" y="70997"/>
                    <a:pt x="31431" y="70807"/>
                    <a:pt x="31620" y="70649"/>
                  </a:cubicBezTo>
                  <a:cubicBezTo>
                    <a:pt x="31813" y="70478"/>
                    <a:pt x="31995" y="70331"/>
                    <a:pt x="32233" y="70331"/>
                  </a:cubicBezTo>
                  <a:cubicBezTo>
                    <a:pt x="32995" y="70331"/>
                    <a:pt x="33540" y="70877"/>
                    <a:pt x="34063" y="71399"/>
                  </a:cubicBezTo>
                  <a:cubicBezTo>
                    <a:pt x="34222" y="71558"/>
                    <a:pt x="34392" y="71728"/>
                    <a:pt x="34551" y="71876"/>
                  </a:cubicBezTo>
                  <a:cubicBezTo>
                    <a:pt x="35073" y="72331"/>
                    <a:pt x="35732" y="72513"/>
                    <a:pt x="36380" y="72694"/>
                  </a:cubicBezTo>
                  <a:cubicBezTo>
                    <a:pt x="36812" y="72819"/>
                    <a:pt x="37267" y="72944"/>
                    <a:pt x="37664" y="73160"/>
                  </a:cubicBezTo>
                  <a:cubicBezTo>
                    <a:pt x="37934" y="73310"/>
                    <a:pt x="38208" y="73385"/>
                    <a:pt x="38483" y="73385"/>
                  </a:cubicBezTo>
                  <a:cubicBezTo>
                    <a:pt x="38705" y="73385"/>
                    <a:pt x="38929" y="73336"/>
                    <a:pt x="39153" y="73240"/>
                  </a:cubicBezTo>
                  <a:cubicBezTo>
                    <a:pt x="39300" y="73353"/>
                    <a:pt x="39425" y="73535"/>
                    <a:pt x="39562" y="73728"/>
                  </a:cubicBezTo>
                  <a:cubicBezTo>
                    <a:pt x="39709" y="73944"/>
                    <a:pt x="39857" y="74160"/>
                    <a:pt x="40062" y="74353"/>
                  </a:cubicBezTo>
                  <a:cubicBezTo>
                    <a:pt x="40345" y="74603"/>
                    <a:pt x="40607" y="75126"/>
                    <a:pt x="40834" y="75580"/>
                  </a:cubicBezTo>
                  <a:cubicBezTo>
                    <a:pt x="41118" y="76159"/>
                    <a:pt x="41334" y="76580"/>
                    <a:pt x="41618" y="76603"/>
                  </a:cubicBezTo>
                  <a:cubicBezTo>
                    <a:pt x="41686" y="76603"/>
                    <a:pt x="41777" y="76591"/>
                    <a:pt x="41879" y="76489"/>
                  </a:cubicBezTo>
                  <a:cubicBezTo>
                    <a:pt x="42129" y="76568"/>
                    <a:pt x="42754" y="77080"/>
                    <a:pt x="43276" y="77500"/>
                  </a:cubicBezTo>
                  <a:cubicBezTo>
                    <a:pt x="43788" y="77921"/>
                    <a:pt x="44379" y="78398"/>
                    <a:pt x="44902" y="78727"/>
                  </a:cubicBezTo>
                  <a:cubicBezTo>
                    <a:pt x="45412" y="79059"/>
                    <a:pt x="45803" y="79214"/>
                    <a:pt x="46096" y="79214"/>
                  </a:cubicBezTo>
                  <a:cubicBezTo>
                    <a:pt x="46175" y="79214"/>
                    <a:pt x="46246" y="79203"/>
                    <a:pt x="46310" y="79181"/>
                  </a:cubicBezTo>
                  <a:cubicBezTo>
                    <a:pt x="46526" y="79102"/>
                    <a:pt x="46662" y="78920"/>
                    <a:pt x="46719" y="78636"/>
                  </a:cubicBezTo>
                  <a:cubicBezTo>
                    <a:pt x="46730" y="78568"/>
                    <a:pt x="46697" y="78500"/>
                    <a:pt x="46639" y="78477"/>
                  </a:cubicBezTo>
                  <a:cubicBezTo>
                    <a:pt x="46515" y="78421"/>
                    <a:pt x="46515" y="78363"/>
                    <a:pt x="46515" y="78330"/>
                  </a:cubicBezTo>
                  <a:cubicBezTo>
                    <a:pt x="46526" y="78148"/>
                    <a:pt x="46821" y="77818"/>
                    <a:pt x="47197" y="77682"/>
                  </a:cubicBezTo>
                  <a:cubicBezTo>
                    <a:pt x="47274" y="77654"/>
                    <a:pt x="47379" y="77624"/>
                    <a:pt x="47487" y="77624"/>
                  </a:cubicBezTo>
                  <a:cubicBezTo>
                    <a:pt x="47600" y="77624"/>
                    <a:pt x="47717" y="77657"/>
                    <a:pt x="47810" y="77762"/>
                  </a:cubicBezTo>
                  <a:cubicBezTo>
                    <a:pt x="48048" y="78022"/>
                    <a:pt x="48116" y="78250"/>
                    <a:pt x="48185" y="78500"/>
                  </a:cubicBezTo>
                  <a:cubicBezTo>
                    <a:pt x="48253" y="78761"/>
                    <a:pt x="48333" y="79034"/>
                    <a:pt x="48594" y="79340"/>
                  </a:cubicBezTo>
                  <a:cubicBezTo>
                    <a:pt x="49025" y="79818"/>
                    <a:pt x="49219" y="80579"/>
                    <a:pt x="49116" y="81431"/>
                  </a:cubicBezTo>
                  <a:cubicBezTo>
                    <a:pt x="49014" y="82272"/>
                    <a:pt x="48651" y="83044"/>
                    <a:pt x="48207" y="83351"/>
                  </a:cubicBezTo>
                  <a:cubicBezTo>
                    <a:pt x="47447" y="83885"/>
                    <a:pt x="47003" y="84806"/>
                    <a:pt x="46617" y="85624"/>
                  </a:cubicBezTo>
                  <a:cubicBezTo>
                    <a:pt x="46470" y="85930"/>
                    <a:pt x="46333" y="86215"/>
                    <a:pt x="46197" y="86442"/>
                  </a:cubicBezTo>
                  <a:cubicBezTo>
                    <a:pt x="45788" y="87123"/>
                    <a:pt x="45662" y="87521"/>
                    <a:pt x="45776" y="87851"/>
                  </a:cubicBezTo>
                  <a:cubicBezTo>
                    <a:pt x="45890" y="88180"/>
                    <a:pt x="46197" y="88407"/>
                    <a:pt x="46674" y="88725"/>
                  </a:cubicBezTo>
                  <a:cubicBezTo>
                    <a:pt x="46549" y="89146"/>
                    <a:pt x="46242" y="89429"/>
                    <a:pt x="45958" y="89702"/>
                  </a:cubicBezTo>
                  <a:cubicBezTo>
                    <a:pt x="45447" y="90179"/>
                    <a:pt x="44913" y="90679"/>
                    <a:pt x="45583" y="91873"/>
                  </a:cubicBezTo>
                  <a:cubicBezTo>
                    <a:pt x="45821" y="92293"/>
                    <a:pt x="46742" y="93531"/>
                    <a:pt x="47083" y="93872"/>
                  </a:cubicBezTo>
                  <a:lnTo>
                    <a:pt x="47094" y="93872"/>
                  </a:lnTo>
                  <a:cubicBezTo>
                    <a:pt x="47606" y="94360"/>
                    <a:pt x="48344" y="95463"/>
                    <a:pt x="48957" y="96678"/>
                  </a:cubicBezTo>
                  <a:cubicBezTo>
                    <a:pt x="49639" y="98031"/>
                    <a:pt x="50025" y="99200"/>
                    <a:pt x="50037" y="99917"/>
                  </a:cubicBezTo>
                  <a:cubicBezTo>
                    <a:pt x="50037" y="101109"/>
                    <a:pt x="51673" y="101848"/>
                    <a:pt x="53252" y="102552"/>
                  </a:cubicBezTo>
                  <a:cubicBezTo>
                    <a:pt x="54320" y="103030"/>
                    <a:pt x="55320" y="103472"/>
                    <a:pt x="55695" y="104007"/>
                  </a:cubicBezTo>
                  <a:cubicBezTo>
                    <a:pt x="56547" y="105188"/>
                    <a:pt x="56354" y="106756"/>
                    <a:pt x="56172" y="108267"/>
                  </a:cubicBezTo>
                  <a:cubicBezTo>
                    <a:pt x="56092" y="108892"/>
                    <a:pt x="56013" y="109483"/>
                    <a:pt x="56013" y="110039"/>
                  </a:cubicBezTo>
                  <a:cubicBezTo>
                    <a:pt x="56013" y="110983"/>
                    <a:pt x="55751" y="111914"/>
                    <a:pt x="55501" y="112823"/>
                  </a:cubicBezTo>
                  <a:cubicBezTo>
                    <a:pt x="55251" y="113720"/>
                    <a:pt x="54991" y="114652"/>
                    <a:pt x="54991" y="115584"/>
                  </a:cubicBezTo>
                  <a:cubicBezTo>
                    <a:pt x="54991" y="117050"/>
                    <a:pt x="54956" y="119242"/>
                    <a:pt x="54593" y="121174"/>
                  </a:cubicBezTo>
                  <a:cubicBezTo>
                    <a:pt x="54468" y="121844"/>
                    <a:pt x="54161" y="122412"/>
                    <a:pt x="53832" y="123014"/>
                  </a:cubicBezTo>
                  <a:cubicBezTo>
                    <a:pt x="53332" y="123923"/>
                    <a:pt x="52809" y="124866"/>
                    <a:pt x="53025" y="126127"/>
                  </a:cubicBezTo>
                  <a:cubicBezTo>
                    <a:pt x="53036" y="126184"/>
                    <a:pt x="53047" y="126230"/>
                    <a:pt x="53047" y="126286"/>
                  </a:cubicBezTo>
                  <a:cubicBezTo>
                    <a:pt x="53093" y="126513"/>
                    <a:pt x="53105" y="126627"/>
                    <a:pt x="53105" y="126707"/>
                  </a:cubicBezTo>
                  <a:cubicBezTo>
                    <a:pt x="53105" y="126775"/>
                    <a:pt x="53082" y="126843"/>
                    <a:pt x="53025" y="126980"/>
                  </a:cubicBezTo>
                  <a:cubicBezTo>
                    <a:pt x="52968" y="127116"/>
                    <a:pt x="52888" y="127309"/>
                    <a:pt x="52786" y="127639"/>
                  </a:cubicBezTo>
                  <a:cubicBezTo>
                    <a:pt x="52729" y="127820"/>
                    <a:pt x="52525" y="129070"/>
                    <a:pt x="52877" y="129558"/>
                  </a:cubicBezTo>
                  <a:cubicBezTo>
                    <a:pt x="52979" y="129684"/>
                    <a:pt x="53105" y="129763"/>
                    <a:pt x="53264" y="129763"/>
                  </a:cubicBezTo>
                  <a:cubicBezTo>
                    <a:pt x="53479" y="129763"/>
                    <a:pt x="53605" y="129649"/>
                    <a:pt x="53729" y="129547"/>
                  </a:cubicBezTo>
                  <a:cubicBezTo>
                    <a:pt x="53797" y="129490"/>
                    <a:pt x="53865" y="129445"/>
                    <a:pt x="53934" y="129411"/>
                  </a:cubicBezTo>
                  <a:lnTo>
                    <a:pt x="53934" y="129411"/>
                  </a:lnTo>
                  <a:cubicBezTo>
                    <a:pt x="53923" y="130626"/>
                    <a:pt x="53570" y="131911"/>
                    <a:pt x="53229" y="133149"/>
                  </a:cubicBezTo>
                  <a:cubicBezTo>
                    <a:pt x="53105" y="133638"/>
                    <a:pt x="52968" y="134137"/>
                    <a:pt x="52855" y="134615"/>
                  </a:cubicBezTo>
                  <a:cubicBezTo>
                    <a:pt x="52741" y="134569"/>
                    <a:pt x="52638" y="134456"/>
                    <a:pt x="52537" y="134342"/>
                  </a:cubicBezTo>
                  <a:cubicBezTo>
                    <a:pt x="52412" y="134207"/>
                    <a:pt x="52269" y="134053"/>
                    <a:pt x="52097" y="134053"/>
                  </a:cubicBezTo>
                  <a:cubicBezTo>
                    <a:pt x="52081" y="134053"/>
                    <a:pt x="52064" y="134055"/>
                    <a:pt x="52048" y="134057"/>
                  </a:cubicBezTo>
                  <a:cubicBezTo>
                    <a:pt x="51946" y="134069"/>
                    <a:pt x="51798" y="134126"/>
                    <a:pt x="51616" y="134478"/>
                  </a:cubicBezTo>
                  <a:cubicBezTo>
                    <a:pt x="51514" y="134671"/>
                    <a:pt x="51593" y="135035"/>
                    <a:pt x="51866" y="135569"/>
                  </a:cubicBezTo>
                  <a:lnTo>
                    <a:pt x="51878" y="135580"/>
                  </a:lnTo>
                  <a:cubicBezTo>
                    <a:pt x="52138" y="136103"/>
                    <a:pt x="51979" y="136273"/>
                    <a:pt x="51729" y="136534"/>
                  </a:cubicBezTo>
                  <a:cubicBezTo>
                    <a:pt x="51525" y="136751"/>
                    <a:pt x="51287" y="137001"/>
                    <a:pt x="51287" y="137466"/>
                  </a:cubicBezTo>
                  <a:cubicBezTo>
                    <a:pt x="51287" y="138205"/>
                    <a:pt x="51525" y="139727"/>
                    <a:pt x="51798" y="140477"/>
                  </a:cubicBezTo>
                  <a:cubicBezTo>
                    <a:pt x="51809" y="140886"/>
                    <a:pt x="52070" y="141079"/>
                    <a:pt x="52309" y="141250"/>
                  </a:cubicBezTo>
                  <a:cubicBezTo>
                    <a:pt x="52537" y="141409"/>
                    <a:pt x="52718" y="141545"/>
                    <a:pt x="52718" y="141851"/>
                  </a:cubicBezTo>
                  <a:cubicBezTo>
                    <a:pt x="52718" y="142181"/>
                    <a:pt x="52570" y="142363"/>
                    <a:pt x="52411" y="142545"/>
                  </a:cubicBezTo>
                  <a:cubicBezTo>
                    <a:pt x="52264" y="142715"/>
                    <a:pt x="52105" y="142897"/>
                    <a:pt x="52105" y="143169"/>
                  </a:cubicBezTo>
                  <a:cubicBezTo>
                    <a:pt x="52105" y="144158"/>
                    <a:pt x="53400" y="144578"/>
                    <a:pt x="54650" y="144976"/>
                  </a:cubicBezTo>
                  <a:cubicBezTo>
                    <a:pt x="55559" y="145272"/>
                    <a:pt x="56501" y="145578"/>
                    <a:pt x="56706" y="146067"/>
                  </a:cubicBezTo>
                  <a:cubicBezTo>
                    <a:pt x="56888" y="146487"/>
                    <a:pt x="57410" y="146760"/>
                    <a:pt x="58217" y="146840"/>
                  </a:cubicBezTo>
                  <a:cubicBezTo>
                    <a:pt x="58365" y="146851"/>
                    <a:pt x="58524" y="146851"/>
                    <a:pt x="58683" y="146851"/>
                  </a:cubicBezTo>
                  <a:cubicBezTo>
                    <a:pt x="59819" y="146851"/>
                    <a:pt x="61159" y="146510"/>
                    <a:pt x="61546" y="145942"/>
                  </a:cubicBezTo>
                  <a:cubicBezTo>
                    <a:pt x="61568" y="145908"/>
                    <a:pt x="61568" y="145863"/>
                    <a:pt x="61558" y="145817"/>
                  </a:cubicBezTo>
                  <a:cubicBezTo>
                    <a:pt x="61546" y="145783"/>
                    <a:pt x="61523" y="145749"/>
                    <a:pt x="61489" y="145726"/>
                  </a:cubicBezTo>
                  <a:cubicBezTo>
                    <a:pt x="59649" y="144840"/>
                    <a:pt x="59114" y="143999"/>
                    <a:pt x="58296" y="142715"/>
                  </a:cubicBezTo>
                  <a:cubicBezTo>
                    <a:pt x="58104" y="142409"/>
                    <a:pt x="57876" y="142045"/>
                    <a:pt x="57604" y="141659"/>
                  </a:cubicBezTo>
                  <a:cubicBezTo>
                    <a:pt x="57399" y="141352"/>
                    <a:pt x="57365" y="140932"/>
                    <a:pt x="57524" y="140534"/>
                  </a:cubicBezTo>
                  <a:cubicBezTo>
                    <a:pt x="57706" y="140068"/>
                    <a:pt x="58081" y="139716"/>
                    <a:pt x="58490" y="139625"/>
                  </a:cubicBezTo>
                  <a:cubicBezTo>
                    <a:pt x="59001" y="139511"/>
                    <a:pt x="59183" y="139057"/>
                    <a:pt x="59376" y="138614"/>
                  </a:cubicBezTo>
                  <a:cubicBezTo>
                    <a:pt x="59513" y="138261"/>
                    <a:pt x="59672" y="137898"/>
                    <a:pt x="59978" y="137705"/>
                  </a:cubicBezTo>
                  <a:cubicBezTo>
                    <a:pt x="60535" y="137364"/>
                    <a:pt x="60808" y="137046"/>
                    <a:pt x="60830" y="136705"/>
                  </a:cubicBezTo>
                  <a:cubicBezTo>
                    <a:pt x="60876" y="136251"/>
                    <a:pt x="60455" y="135887"/>
                    <a:pt x="60046" y="135534"/>
                  </a:cubicBezTo>
                  <a:cubicBezTo>
                    <a:pt x="59682" y="135216"/>
                    <a:pt x="59296" y="134887"/>
                    <a:pt x="59273" y="134524"/>
                  </a:cubicBezTo>
                  <a:cubicBezTo>
                    <a:pt x="59263" y="134319"/>
                    <a:pt x="59353" y="134103"/>
                    <a:pt x="59558" y="133876"/>
                  </a:cubicBezTo>
                  <a:cubicBezTo>
                    <a:pt x="59899" y="133489"/>
                    <a:pt x="60194" y="133410"/>
                    <a:pt x="60444" y="133342"/>
                  </a:cubicBezTo>
                  <a:cubicBezTo>
                    <a:pt x="60649" y="133285"/>
                    <a:pt x="60830" y="133239"/>
                    <a:pt x="61000" y="133069"/>
                  </a:cubicBezTo>
                  <a:cubicBezTo>
                    <a:pt x="61171" y="132888"/>
                    <a:pt x="61296" y="132603"/>
                    <a:pt x="61387" y="132161"/>
                  </a:cubicBezTo>
                  <a:lnTo>
                    <a:pt x="61387" y="132149"/>
                  </a:lnTo>
                  <a:cubicBezTo>
                    <a:pt x="61467" y="131683"/>
                    <a:pt x="61671" y="131274"/>
                    <a:pt x="62000" y="130934"/>
                  </a:cubicBezTo>
                  <a:cubicBezTo>
                    <a:pt x="62035" y="130899"/>
                    <a:pt x="62046" y="130854"/>
                    <a:pt x="62035" y="130797"/>
                  </a:cubicBezTo>
                  <a:cubicBezTo>
                    <a:pt x="62023" y="130752"/>
                    <a:pt x="61989" y="130717"/>
                    <a:pt x="61932" y="130694"/>
                  </a:cubicBezTo>
                  <a:cubicBezTo>
                    <a:pt x="61818" y="130672"/>
                    <a:pt x="61739" y="130615"/>
                    <a:pt x="61705" y="130524"/>
                  </a:cubicBezTo>
                  <a:lnTo>
                    <a:pt x="61705" y="130524"/>
                  </a:lnTo>
                  <a:cubicBezTo>
                    <a:pt x="61750" y="130535"/>
                    <a:pt x="61796" y="130558"/>
                    <a:pt x="61841" y="130581"/>
                  </a:cubicBezTo>
                  <a:cubicBezTo>
                    <a:pt x="62040" y="130657"/>
                    <a:pt x="62255" y="130744"/>
                    <a:pt x="62443" y="130744"/>
                  </a:cubicBezTo>
                  <a:cubicBezTo>
                    <a:pt x="62534" y="130744"/>
                    <a:pt x="62619" y="130724"/>
                    <a:pt x="62694" y="130672"/>
                  </a:cubicBezTo>
                  <a:cubicBezTo>
                    <a:pt x="62830" y="130581"/>
                    <a:pt x="62898" y="130422"/>
                    <a:pt x="62898" y="130195"/>
                  </a:cubicBezTo>
                  <a:cubicBezTo>
                    <a:pt x="62898" y="130047"/>
                    <a:pt x="62853" y="129934"/>
                    <a:pt x="62773" y="129866"/>
                  </a:cubicBezTo>
                  <a:cubicBezTo>
                    <a:pt x="62696" y="129806"/>
                    <a:pt x="62607" y="129787"/>
                    <a:pt x="62512" y="129787"/>
                  </a:cubicBezTo>
                  <a:cubicBezTo>
                    <a:pt x="62424" y="129787"/>
                    <a:pt x="62332" y="129804"/>
                    <a:pt x="62239" y="129820"/>
                  </a:cubicBezTo>
                  <a:cubicBezTo>
                    <a:pt x="62141" y="129834"/>
                    <a:pt x="62056" y="129844"/>
                    <a:pt x="61985" y="129844"/>
                  </a:cubicBezTo>
                  <a:cubicBezTo>
                    <a:pt x="61883" y="129844"/>
                    <a:pt x="61809" y="129823"/>
                    <a:pt x="61762" y="129763"/>
                  </a:cubicBezTo>
                  <a:cubicBezTo>
                    <a:pt x="61217" y="129002"/>
                    <a:pt x="61273" y="128786"/>
                    <a:pt x="61308" y="128740"/>
                  </a:cubicBezTo>
                  <a:cubicBezTo>
                    <a:pt x="61345" y="128679"/>
                    <a:pt x="61464" y="128657"/>
                    <a:pt x="61619" y="128657"/>
                  </a:cubicBezTo>
                  <a:cubicBezTo>
                    <a:pt x="61836" y="128657"/>
                    <a:pt x="62125" y="128700"/>
                    <a:pt x="62364" y="128740"/>
                  </a:cubicBezTo>
                  <a:cubicBezTo>
                    <a:pt x="62664" y="128786"/>
                    <a:pt x="62967" y="128833"/>
                    <a:pt x="63233" y="128833"/>
                  </a:cubicBezTo>
                  <a:cubicBezTo>
                    <a:pt x="63491" y="128833"/>
                    <a:pt x="63713" y="128789"/>
                    <a:pt x="63864" y="128661"/>
                  </a:cubicBezTo>
                  <a:cubicBezTo>
                    <a:pt x="63989" y="128558"/>
                    <a:pt x="64045" y="128411"/>
                    <a:pt x="64045" y="128218"/>
                  </a:cubicBezTo>
                  <a:cubicBezTo>
                    <a:pt x="64045" y="127354"/>
                    <a:pt x="64182" y="126798"/>
                    <a:pt x="64466" y="126525"/>
                  </a:cubicBezTo>
                  <a:cubicBezTo>
                    <a:pt x="64713" y="126287"/>
                    <a:pt x="65079" y="126248"/>
                    <a:pt x="65503" y="126248"/>
                  </a:cubicBezTo>
                  <a:cubicBezTo>
                    <a:pt x="65605" y="126248"/>
                    <a:pt x="65710" y="126250"/>
                    <a:pt x="65818" y="126253"/>
                  </a:cubicBezTo>
                  <a:cubicBezTo>
                    <a:pt x="65916" y="126254"/>
                    <a:pt x="66017" y="126255"/>
                    <a:pt x="66120" y="126255"/>
                  </a:cubicBezTo>
                  <a:cubicBezTo>
                    <a:pt x="66842" y="126255"/>
                    <a:pt x="67674" y="126180"/>
                    <a:pt x="68420" y="125435"/>
                  </a:cubicBezTo>
                  <a:lnTo>
                    <a:pt x="68454" y="125412"/>
                  </a:lnTo>
                  <a:cubicBezTo>
                    <a:pt x="68806" y="125048"/>
                    <a:pt x="69647" y="124196"/>
                    <a:pt x="69567" y="123503"/>
                  </a:cubicBezTo>
                  <a:cubicBezTo>
                    <a:pt x="69544" y="123253"/>
                    <a:pt x="69408" y="123060"/>
                    <a:pt x="69170" y="122900"/>
                  </a:cubicBezTo>
                  <a:cubicBezTo>
                    <a:pt x="69067" y="122810"/>
                    <a:pt x="68408" y="121890"/>
                    <a:pt x="68067" y="121355"/>
                  </a:cubicBezTo>
                  <a:lnTo>
                    <a:pt x="68067" y="121355"/>
                  </a:lnTo>
                  <a:cubicBezTo>
                    <a:pt x="68125" y="121367"/>
                    <a:pt x="68204" y="121378"/>
                    <a:pt x="68284" y="121401"/>
                  </a:cubicBezTo>
                  <a:cubicBezTo>
                    <a:pt x="68647" y="121469"/>
                    <a:pt x="69090" y="121514"/>
                    <a:pt x="69544" y="121526"/>
                  </a:cubicBezTo>
                  <a:cubicBezTo>
                    <a:pt x="69641" y="121529"/>
                    <a:pt x="69754" y="121531"/>
                    <a:pt x="69879" y="121531"/>
                  </a:cubicBezTo>
                  <a:cubicBezTo>
                    <a:pt x="70756" y="121531"/>
                    <a:pt x="72220" y="121427"/>
                    <a:pt x="72657" y="120731"/>
                  </a:cubicBezTo>
                  <a:cubicBezTo>
                    <a:pt x="73101" y="120026"/>
                    <a:pt x="73589" y="119356"/>
                    <a:pt x="74078" y="118719"/>
                  </a:cubicBezTo>
                  <a:cubicBezTo>
                    <a:pt x="74725" y="117845"/>
                    <a:pt x="75396" y="116959"/>
                    <a:pt x="75919" y="115959"/>
                  </a:cubicBezTo>
                  <a:cubicBezTo>
                    <a:pt x="75964" y="115914"/>
                    <a:pt x="75998" y="115856"/>
                    <a:pt x="76032" y="115811"/>
                  </a:cubicBezTo>
                  <a:cubicBezTo>
                    <a:pt x="76896" y="114618"/>
                    <a:pt x="77123" y="114300"/>
                    <a:pt x="77305" y="112710"/>
                  </a:cubicBezTo>
                  <a:lnTo>
                    <a:pt x="77305" y="112698"/>
                  </a:lnTo>
                  <a:cubicBezTo>
                    <a:pt x="77305" y="111914"/>
                    <a:pt x="77691" y="111210"/>
                    <a:pt x="78486" y="110528"/>
                  </a:cubicBezTo>
                  <a:cubicBezTo>
                    <a:pt x="79179" y="109937"/>
                    <a:pt x="80065" y="109471"/>
                    <a:pt x="80838" y="109062"/>
                  </a:cubicBezTo>
                  <a:cubicBezTo>
                    <a:pt x="80963" y="109006"/>
                    <a:pt x="81088" y="108938"/>
                    <a:pt x="81201" y="108880"/>
                  </a:cubicBezTo>
                  <a:cubicBezTo>
                    <a:pt x="81577" y="108699"/>
                    <a:pt x="81974" y="108688"/>
                    <a:pt x="82383" y="108665"/>
                  </a:cubicBezTo>
                  <a:cubicBezTo>
                    <a:pt x="82940" y="108642"/>
                    <a:pt x="83508" y="108619"/>
                    <a:pt x="84031" y="108188"/>
                  </a:cubicBezTo>
                  <a:cubicBezTo>
                    <a:pt x="84337" y="107926"/>
                    <a:pt x="84508" y="107506"/>
                    <a:pt x="84678" y="107097"/>
                  </a:cubicBezTo>
                  <a:cubicBezTo>
                    <a:pt x="84780" y="106835"/>
                    <a:pt x="84882" y="106585"/>
                    <a:pt x="85008" y="106404"/>
                  </a:cubicBezTo>
                  <a:cubicBezTo>
                    <a:pt x="85462" y="105711"/>
                    <a:pt x="85905" y="104802"/>
                    <a:pt x="86235" y="103904"/>
                  </a:cubicBezTo>
                  <a:cubicBezTo>
                    <a:pt x="86496" y="103177"/>
                    <a:pt x="86814" y="102121"/>
                    <a:pt x="86814" y="101155"/>
                  </a:cubicBezTo>
                  <a:cubicBezTo>
                    <a:pt x="86814" y="100814"/>
                    <a:pt x="86757" y="100496"/>
                    <a:pt x="86712" y="100223"/>
                  </a:cubicBezTo>
                  <a:cubicBezTo>
                    <a:pt x="86598" y="99496"/>
                    <a:pt x="86518" y="98973"/>
                    <a:pt x="87280" y="98450"/>
                  </a:cubicBezTo>
                  <a:cubicBezTo>
                    <a:pt x="87734" y="98144"/>
                    <a:pt x="88064" y="97667"/>
                    <a:pt x="88393" y="97201"/>
                  </a:cubicBezTo>
                  <a:cubicBezTo>
                    <a:pt x="88530" y="97008"/>
                    <a:pt x="88666" y="96814"/>
                    <a:pt x="88802" y="96644"/>
                  </a:cubicBezTo>
                  <a:cubicBezTo>
                    <a:pt x="89177" y="96201"/>
                    <a:pt x="89757" y="95372"/>
                    <a:pt x="90211" y="94519"/>
                  </a:cubicBezTo>
                  <a:cubicBezTo>
                    <a:pt x="90802" y="93372"/>
                    <a:pt x="91018" y="92452"/>
                    <a:pt x="90836" y="91793"/>
                  </a:cubicBezTo>
                  <a:cubicBezTo>
                    <a:pt x="90722" y="91384"/>
                    <a:pt x="90461" y="91077"/>
                    <a:pt x="90052" y="90884"/>
                  </a:cubicBezTo>
                  <a:cubicBezTo>
                    <a:pt x="90040" y="90861"/>
                    <a:pt x="90018" y="90850"/>
                    <a:pt x="89984" y="90838"/>
                  </a:cubicBezTo>
                  <a:cubicBezTo>
                    <a:pt x="89972" y="90838"/>
                    <a:pt x="89961" y="90827"/>
                    <a:pt x="89939" y="90827"/>
                  </a:cubicBezTo>
                  <a:cubicBezTo>
                    <a:pt x="89904" y="90816"/>
                    <a:pt x="89848" y="90793"/>
                    <a:pt x="89768" y="90770"/>
                  </a:cubicBezTo>
                  <a:cubicBezTo>
                    <a:pt x="89722" y="90759"/>
                    <a:pt x="89689" y="90747"/>
                    <a:pt x="89677" y="90747"/>
                  </a:cubicBezTo>
                  <a:cubicBezTo>
                    <a:pt x="89666" y="90747"/>
                    <a:pt x="89654" y="90736"/>
                    <a:pt x="89654" y="90736"/>
                  </a:cubicBezTo>
                  <a:lnTo>
                    <a:pt x="89631" y="90736"/>
                  </a:lnTo>
                  <a:cubicBezTo>
                    <a:pt x="89348" y="90668"/>
                    <a:pt x="89109" y="90634"/>
                    <a:pt x="88893" y="90611"/>
                  </a:cubicBezTo>
                  <a:cubicBezTo>
                    <a:pt x="88416" y="90555"/>
                    <a:pt x="88064" y="90520"/>
                    <a:pt x="87530" y="90043"/>
                  </a:cubicBezTo>
                  <a:cubicBezTo>
                    <a:pt x="87382" y="89918"/>
                    <a:pt x="87235" y="89782"/>
                    <a:pt x="87086" y="89646"/>
                  </a:cubicBezTo>
                  <a:cubicBezTo>
                    <a:pt x="86525" y="89094"/>
                    <a:pt x="85945" y="88533"/>
                    <a:pt x="85057" y="88533"/>
                  </a:cubicBezTo>
                  <a:cubicBezTo>
                    <a:pt x="84957" y="88533"/>
                    <a:pt x="84854" y="88540"/>
                    <a:pt x="84746" y="88555"/>
                  </a:cubicBezTo>
                  <a:cubicBezTo>
                    <a:pt x="84631" y="88570"/>
                    <a:pt x="84516" y="88577"/>
                    <a:pt x="84401" y="88577"/>
                  </a:cubicBezTo>
                  <a:cubicBezTo>
                    <a:pt x="84006" y="88577"/>
                    <a:pt x="83614" y="88498"/>
                    <a:pt x="83235" y="88419"/>
                  </a:cubicBezTo>
                  <a:cubicBezTo>
                    <a:pt x="82876" y="88348"/>
                    <a:pt x="82513" y="88274"/>
                    <a:pt x="82146" y="88274"/>
                  </a:cubicBezTo>
                  <a:cubicBezTo>
                    <a:pt x="81863" y="88274"/>
                    <a:pt x="81579" y="88318"/>
                    <a:pt x="81292" y="88441"/>
                  </a:cubicBezTo>
                  <a:cubicBezTo>
                    <a:pt x="81236" y="87930"/>
                    <a:pt x="80963" y="87521"/>
                    <a:pt x="80463" y="87192"/>
                  </a:cubicBezTo>
                  <a:cubicBezTo>
                    <a:pt x="79986" y="86874"/>
                    <a:pt x="79383" y="86692"/>
                    <a:pt x="78793" y="86510"/>
                  </a:cubicBezTo>
                  <a:lnTo>
                    <a:pt x="78770" y="86498"/>
                  </a:lnTo>
                  <a:cubicBezTo>
                    <a:pt x="78608" y="86447"/>
                    <a:pt x="78457" y="86421"/>
                    <a:pt x="78317" y="86421"/>
                  </a:cubicBezTo>
                  <a:cubicBezTo>
                    <a:pt x="78082" y="86421"/>
                    <a:pt x="77876" y="86492"/>
                    <a:pt x="77691" y="86634"/>
                  </a:cubicBezTo>
                  <a:cubicBezTo>
                    <a:pt x="77452" y="86828"/>
                    <a:pt x="77305" y="87112"/>
                    <a:pt x="77156" y="87396"/>
                  </a:cubicBezTo>
                  <a:cubicBezTo>
                    <a:pt x="76941" y="87805"/>
                    <a:pt x="76782" y="88055"/>
                    <a:pt x="76509" y="88055"/>
                  </a:cubicBezTo>
                  <a:cubicBezTo>
                    <a:pt x="76293" y="88055"/>
                    <a:pt x="75975" y="87748"/>
                    <a:pt x="75702" y="87475"/>
                  </a:cubicBezTo>
                  <a:cubicBezTo>
                    <a:pt x="75475" y="87248"/>
                    <a:pt x="75237" y="87021"/>
                    <a:pt x="75010" y="86907"/>
                  </a:cubicBezTo>
                  <a:lnTo>
                    <a:pt x="74998" y="86896"/>
                  </a:lnTo>
                  <a:cubicBezTo>
                    <a:pt x="74771" y="86816"/>
                    <a:pt x="74646" y="86703"/>
                    <a:pt x="74611" y="86566"/>
                  </a:cubicBezTo>
                  <a:cubicBezTo>
                    <a:pt x="74543" y="86192"/>
                    <a:pt x="75202" y="85578"/>
                    <a:pt x="75646" y="85180"/>
                  </a:cubicBezTo>
                  <a:cubicBezTo>
                    <a:pt x="75839" y="84998"/>
                    <a:pt x="76009" y="84839"/>
                    <a:pt x="76111" y="84715"/>
                  </a:cubicBezTo>
                  <a:cubicBezTo>
                    <a:pt x="76134" y="84692"/>
                    <a:pt x="76146" y="84658"/>
                    <a:pt x="76146" y="84624"/>
                  </a:cubicBezTo>
                  <a:cubicBezTo>
                    <a:pt x="76146" y="84329"/>
                    <a:pt x="75679" y="83521"/>
                    <a:pt x="75396" y="83079"/>
                  </a:cubicBezTo>
                  <a:cubicBezTo>
                    <a:pt x="75055" y="82522"/>
                    <a:pt x="74601" y="81863"/>
                    <a:pt x="74407" y="81715"/>
                  </a:cubicBezTo>
                  <a:cubicBezTo>
                    <a:pt x="73578" y="81045"/>
                    <a:pt x="73089" y="80817"/>
                    <a:pt x="72192" y="80466"/>
                  </a:cubicBezTo>
                  <a:cubicBezTo>
                    <a:pt x="71624" y="80249"/>
                    <a:pt x="71033" y="80204"/>
                    <a:pt x="70453" y="80170"/>
                  </a:cubicBezTo>
                  <a:cubicBezTo>
                    <a:pt x="70147" y="80148"/>
                    <a:pt x="69829" y="80125"/>
                    <a:pt x="69522" y="80079"/>
                  </a:cubicBezTo>
                  <a:cubicBezTo>
                    <a:pt x="68693" y="79943"/>
                    <a:pt x="68249" y="79454"/>
                    <a:pt x="67749" y="78886"/>
                  </a:cubicBezTo>
                  <a:cubicBezTo>
                    <a:pt x="67625" y="78750"/>
                    <a:pt x="67499" y="78602"/>
                    <a:pt x="67352" y="78454"/>
                  </a:cubicBezTo>
                  <a:cubicBezTo>
                    <a:pt x="67057" y="78148"/>
                    <a:pt x="66431" y="77795"/>
                    <a:pt x="65784" y="77432"/>
                  </a:cubicBezTo>
                  <a:cubicBezTo>
                    <a:pt x="65307" y="77159"/>
                    <a:pt x="64807" y="76886"/>
                    <a:pt x="64443" y="76625"/>
                  </a:cubicBezTo>
                  <a:cubicBezTo>
                    <a:pt x="63954" y="76273"/>
                    <a:pt x="63853" y="76068"/>
                    <a:pt x="63841" y="75944"/>
                  </a:cubicBezTo>
                  <a:cubicBezTo>
                    <a:pt x="63841" y="75921"/>
                    <a:pt x="63830" y="75818"/>
                    <a:pt x="63989" y="75705"/>
                  </a:cubicBezTo>
                  <a:cubicBezTo>
                    <a:pt x="64034" y="75671"/>
                    <a:pt x="64057" y="75614"/>
                    <a:pt x="64045" y="75557"/>
                  </a:cubicBezTo>
                  <a:cubicBezTo>
                    <a:pt x="64034" y="75500"/>
                    <a:pt x="63989" y="75455"/>
                    <a:pt x="63943" y="75444"/>
                  </a:cubicBezTo>
                  <a:cubicBezTo>
                    <a:pt x="63695" y="75383"/>
                    <a:pt x="63483" y="75357"/>
                    <a:pt x="63295" y="75357"/>
                  </a:cubicBezTo>
                  <a:cubicBezTo>
                    <a:pt x="62857" y="75357"/>
                    <a:pt x="62551" y="75497"/>
                    <a:pt x="62217" y="75648"/>
                  </a:cubicBezTo>
                  <a:cubicBezTo>
                    <a:pt x="62035" y="75727"/>
                    <a:pt x="61864" y="75807"/>
                    <a:pt x="61648" y="75886"/>
                  </a:cubicBezTo>
                  <a:cubicBezTo>
                    <a:pt x="61481" y="75942"/>
                    <a:pt x="61339" y="75965"/>
                    <a:pt x="61211" y="75965"/>
                  </a:cubicBezTo>
                  <a:cubicBezTo>
                    <a:pt x="60974" y="75965"/>
                    <a:pt x="60787" y="75888"/>
                    <a:pt x="60580" y="75807"/>
                  </a:cubicBezTo>
                  <a:cubicBezTo>
                    <a:pt x="60353" y="75717"/>
                    <a:pt x="60081" y="75614"/>
                    <a:pt x="59728" y="75614"/>
                  </a:cubicBezTo>
                  <a:cubicBezTo>
                    <a:pt x="58910" y="75614"/>
                    <a:pt x="58410" y="75262"/>
                    <a:pt x="57876" y="74887"/>
                  </a:cubicBezTo>
                  <a:cubicBezTo>
                    <a:pt x="57387" y="74546"/>
                    <a:pt x="56877" y="74205"/>
                    <a:pt x="56138" y="74149"/>
                  </a:cubicBezTo>
                  <a:cubicBezTo>
                    <a:pt x="56081" y="74149"/>
                    <a:pt x="56024" y="74182"/>
                    <a:pt x="56001" y="74228"/>
                  </a:cubicBezTo>
                  <a:cubicBezTo>
                    <a:pt x="55968" y="74273"/>
                    <a:pt x="55979" y="74330"/>
                    <a:pt x="56001" y="74376"/>
                  </a:cubicBezTo>
                  <a:cubicBezTo>
                    <a:pt x="56104" y="74512"/>
                    <a:pt x="56195" y="74626"/>
                    <a:pt x="56309" y="74739"/>
                  </a:cubicBezTo>
                  <a:cubicBezTo>
                    <a:pt x="56287" y="74739"/>
                    <a:pt x="56266" y="74738"/>
                    <a:pt x="56246" y="74738"/>
                  </a:cubicBezTo>
                  <a:cubicBezTo>
                    <a:pt x="55947" y="74738"/>
                    <a:pt x="55716" y="74818"/>
                    <a:pt x="55536" y="74967"/>
                  </a:cubicBezTo>
                  <a:cubicBezTo>
                    <a:pt x="55138" y="75318"/>
                    <a:pt x="55183" y="75966"/>
                    <a:pt x="55206" y="76477"/>
                  </a:cubicBezTo>
                  <a:cubicBezTo>
                    <a:pt x="55218" y="76625"/>
                    <a:pt x="55229" y="76773"/>
                    <a:pt x="55229" y="76886"/>
                  </a:cubicBezTo>
                  <a:cubicBezTo>
                    <a:pt x="55218" y="77000"/>
                    <a:pt x="55195" y="77045"/>
                    <a:pt x="55195" y="77045"/>
                  </a:cubicBezTo>
                  <a:lnTo>
                    <a:pt x="55183" y="77045"/>
                  </a:lnTo>
                  <a:cubicBezTo>
                    <a:pt x="55002" y="77045"/>
                    <a:pt x="54877" y="77000"/>
                    <a:pt x="54809" y="76898"/>
                  </a:cubicBezTo>
                  <a:cubicBezTo>
                    <a:pt x="54547" y="76500"/>
                    <a:pt x="55013" y="75398"/>
                    <a:pt x="55241" y="74876"/>
                  </a:cubicBezTo>
                  <a:cubicBezTo>
                    <a:pt x="55365" y="74580"/>
                    <a:pt x="55422" y="74455"/>
                    <a:pt x="55422" y="74364"/>
                  </a:cubicBezTo>
                  <a:cubicBezTo>
                    <a:pt x="55422" y="74205"/>
                    <a:pt x="55331" y="74114"/>
                    <a:pt x="55263" y="74069"/>
                  </a:cubicBezTo>
                  <a:cubicBezTo>
                    <a:pt x="55189" y="74021"/>
                    <a:pt x="55092" y="73999"/>
                    <a:pt x="54976" y="73999"/>
                  </a:cubicBezTo>
                  <a:cubicBezTo>
                    <a:pt x="54540" y="73999"/>
                    <a:pt x="53834" y="74303"/>
                    <a:pt x="53036" y="74671"/>
                  </a:cubicBezTo>
                  <a:cubicBezTo>
                    <a:pt x="52786" y="74785"/>
                    <a:pt x="52570" y="74876"/>
                    <a:pt x="52479" y="74909"/>
                  </a:cubicBezTo>
                  <a:cubicBezTo>
                    <a:pt x="51434" y="75217"/>
                    <a:pt x="50810" y="76000"/>
                    <a:pt x="50207" y="76762"/>
                  </a:cubicBezTo>
                  <a:cubicBezTo>
                    <a:pt x="49934" y="77103"/>
                    <a:pt x="49673" y="77432"/>
                    <a:pt x="49389" y="77704"/>
                  </a:cubicBezTo>
                  <a:cubicBezTo>
                    <a:pt x="49378" y="77682"/>
                    <a:pt x="49366" y="77659"/>
                    <a:pt x="49355" y="77625"/>
                  </a:cubicBezTo>
                  <a:cubicBezTo>
                    <a:pt x="49207" y="77295"/>
                    <a:pt x="48742" y="77034"/>
                    <a:pt x="48480" y="76898"/>
                  </a:cubicBezTo>
                  <a:cubicBezTo>
                    <a:pt x="48094" y="76716"/>
                    <a:pt x="47685" y="76603"/>
                    <a:pt x="47458" y="76603"/>
                  </a:cubicBezTo>
                  <a:cubicBezTo>
                    <a:pt x="47071" y="76603"/>
                    <a:pt x="46685" y="76773"/>
                    <a:pt x="46321" y="76944"/>
                  </a:cubicBezTo>
                  <a:cubicBezTo>
                    <a:pt x="46015" y="77091"/>
                    <a:pt x="45720" y="77227"/>
                    <a:pt x="45458" y="77239"/>
                  </a:cubicBezTo>
                  <a:cubicBezTo>
                    <a:pt x="45442" y="77240"/>
                    <a:pt x="45426" y="77241"/>
                    <a:pt x="45409" y="77241"/>
                  </a:cubicBezTo>
                  <a:cubicBezTo>
                    <a:pt x="45240" y="77241"/>
                    <a:pt x="45002" y="77180"/>
                    <a:pt x="44765" y="76818"/>
                  </a:cubicBezTo>
                  <a:cubicBezTo>
                    <a:pt x="44549" y="76466"/>
                    <a:pt x="44243" y="76296"/>
                    <a:pt x="43970" y="76136"/>
                  </a:cubicBezTo>
                  <a:cubicBezTo>
                    <a:pt x="43572" y="75909"/>
                    <a:pt x="43254" y="75727"/>
                    <a:pt x="43254" y="75068"/>
                  </a:cubicBezTo>
                  <a:cubicBezTo>
                    <a:pt x="43254" y="74182"/>
                    <a:pt x="43266" y="73512"/>
                    <a:pt x="43402" y="72763"/>
                  </a:cubicBezTo>
                  <a:cubicBezTo>
                    <a:pt x="43549" y="71967"/>
                    <a:pt x="43447" y="71387"/>
                    <a:pt x="43095" y="71001"/>
                  </a:cubicBezTo>
                  <a:cubicBezTo>
                    <a:pt x="42666" y="70530"/>
                    <a:pt x="41937" y="70404"/>
                    <a:pt x="41108" y="70404"/>
                  </a:cubicBezTo>
                  <a:cubicBezTo>
                    <a:pt x="40617" y="70404"/>
                    <a:pt x="40092" y="70448"/>
                    <a:pt x="39573" y="70490"/>
                  </a:cubicBezTo>
                  <a:lnTo>
                    <a:pt x="39550" y="70490"/>
                  </a:lnTo>
                  <a:cubicBezTo>
                    <a:pt x="39396" y="70505"/>
                    <a:pt x="39257" y="70512"/>
                    <a:pt x="39134" y="70512"/>
                  </a:cubicBezTo>
                  <a:cubicBezTo>
                    <a:pt x="38778" y="70512"/>
                    <a:pt x="38553" y="70452"/>
                    <a:pt x="38459" y="70342"/>
                  </a:cubicBezTo>
                  <a:cubicBezTo>
                    <a:pt x="38312" y="70160"/>
                    <a:pt x="38426" y="69786"/>
                    <a:pt x="38562" y="69331"/>
                  </a:cubicBezTo>
                  <a:cubicBezTo>
                    <a:pt x="38664" y="68991"/>
                    <a:pt x="38777" y="68581"/>
                    <a:pt x="38823" y="68138"/>
                  </a:cubicBezTo>
                  <a:lnTo>
                    <a:pt x="38857" y="68172"/>
                  </a:lnTo>
                  <a:cubicBezTo>
                    <a:pt x="38876" y="68200"/>
                    <a:pt x="38910" y="68221"/>
                    <a:pt x="38948" y="68221"/>
                  </a:cubicBezTo>
                  <a:cubicBezTo>
                    <a:pt x="38955" y="68221"/>
                    <a:pt x="38963" y="68220"/>
                    <a:pt x="38971" y="68218"/>
                  </a:cubicBezTo>
                  <a:cubicBezTo>
                    <a:pt x="39016" y="68218"/>
                    <a:pt x="39062" y="68195"/>
                    <a:pt x="39085" y="68150"/>
                  </a:cubicBezTo>
                  <a:cubicBezTo>
                    <a:pt x="39504" y="67445"/>
                    <a:pt x="39834" y="66400"/>
                    <a:pt x="40095" y="64946"/>
                  </a:cubicBezTo>
                  <a:cubicBezTo>
                    <a:pt x="40095" y="64900"/>
                    <a:pt x="40084" y="64855"/>
                    <a:pt x="40062" y="64820"/>
                  </a:cubicBezTo>
                  <a:cubicBezTo>
                    <a:pt x="40027" y="64787"/>
                    <a:pt x="39993" y="64775"/>
                    <a:pt x="39948" y="64775"/>
                  </a:cubicBezTo>
                  <a:cubicBezTo>
                    <a:pt x="39698" y="64775"/>
                    <a:pt x="39414" y="64741"/>
                    <a:pt x="39118" y="64707"/>
                  </a:cubicBezTo>
                  <a:cubicBezTo>
                    <a:pt x="38803" y="64668"/>
                    <a:pt x="38473" y="64628"/>
                    <a:pt x="38151" y="64628"/>
                  </a:cubicBezTo>
                  <a:cubicBezTo>
                    <a:pt x="37530" y="64628"/>
                    <a:pt x="36935" y="64776"/>
                    <a:pt x="36517" y="65366"/>
                  </a:cubicBezTo>
                  <a:cubicBezTo>
                    <a:pt x="36199" y="65832"/>
                    <a:pt x="36040" y="66275"/>
                    <a:pt x="35914" y="66615"/>
                  </a:cubicBezTo>
                  <a:cubicBezTo>
                    <a:pt x="35699" y="67264"/>
                    <a:pt x="35573" y="67627"/>
                    <a:pt x="34608" y="67627"/>
                  </a:cubicBezTo>
                  <a:cubicBezTo>
                    <a:pt x="34404" y="67627"/>
                    <a:pt x="34142" y="67729"/>
                    <a:pt x="33824" y="67843"/>
                  </a:cubicBezTo>
                  <a:cubicBezTo>
                    <a:pt x="33505" y="67972"/>
                    <a:pt x="33150" y="68111"/>
                    <a:pt x="32889" y="68111"/>
                  </a:cubicBezTo>
                  <a:cubicBezTo>
                    <a:pt x="32760" y="68111"/>
                    <a:pt x="32653" y="68077"/>
                    <a:pt x="32586" y="67991"/>
                  </a:cubicBezTo>
                  <a:cubicBezTo>
                    <a:pt x="32301" y="67650"/>
                    <a:pt x="31892" y="67286"/>
                    <a:pt x="31483" y="66934"/>
                  </a:cubicBezTo>
                  <a:cubicBezTo>
                    <a:pt x="31222" y="66695"/>
                    <a:pt x="30983" y="66479"/>
                    <a:pt x="30779" y="66275"/>
                  </a:cubicBezTo>
                  <a:cubicBezTo>
                    <a:pt x="30074" y="65582"/>
                    <a:pt x="29632" y="64570"/>
                    <a:pt x="29632" y="63696"/>
                  </a:cubicBezTo>
                  <a:cubicBezTo>
                    <a:pt x="29632" y="63525"/>
                    <a:pt x="29620" y="63332"/>
                    <a:pt x="29620" y="63093"/>
                  </a:cubicBezTo>
                  <a:cubicBezTo>
                    <a:pt x="29609" y="62185"/>
                    <a:pt x="29586" y="60935"/>
                    <a:pt x="29734" y="59821"/>
                  </a:cubicBezTo>
                  <a:cubicBezTo>
                    <a:pt x="29915" y="58549"/>
                    <a:pt x="30279" y="57811"/>
                    <a:pt x="30824" y="57606"/>
                  </a:cubicBezTo>
                  <a:cubicBezTo>
                    <a:pt x="31086" y="57504"/>
                    <a:pt x="31404" y="57299"/>
                    <a:pt x="31733" y="57084"/>
                  </a:cubicBezTo>
                  <a:cubicBezTo>
                    <a:pt x="32319" y="56696"/>
                    <a:pt x="33013" y="56244"/>
                    <a:pt x="33563" y="56244"/>
                  </a:cubicBezTo>
                  <a:cubicBezTo>
                    <a:pt x="33707" y="56244"/>
                    <a:pt x="33840" y="56274"/>
                    <a:pt x="33960" y="56345"/>
                  </a:cubicBezTo>
                  <a:cubicBezTo>
                    <a:pt x="34176" y="56458"/>
                    <a:pt x="35028" y="56663"/>
                    <a:pt x="35732" y="56788"/>
                  </a:cubicBezTo>
                  <a:cubicBezTo>
                    <a:pt x="36153" y="56867"/>
                    <a:pt x="36528" y="56913"/>
                    <a:pt x="36823" y="56947"/>
                  </a:cubicBezTo>
                  <a:cubicBezTo>
                    <a:pt x="36991" y="56963"/>
                    <a:pt x="37119" y="56969"/>
                    <a:pt x="37218" y="56969"/>
                  </a:cubicBezTo>
                  <a:cubicBezTo>
                    <a:pt x="37405" y="56969"/>
                    <a:pt x="37487" y="56947"/>
                    <a:pt x="37539" y="56925"/>
                  </a:cubicBezTo>
                  <a:cubicBezTo>
                    <a:pt x="37573" y="56902"/>
                    <a:pt x="37596" y="56867"/>
                    <a:pt x="37608" y="56834"/>
                  </a:cubicBezTo>
                  <a:cubicBezTo>
                    <a:pt x="37618" y="56788"/>
                    <a:pt x="37608" y="56743"/>
                    <a:pt x="37585" y="56708"/>
                  </a:cubicBezTo>
                  <a:cubicBezTo>
                    <a:pt x="37368" y="56425"/>
                    <a:pt x="37346" y="56117"/>
                    <a:pt x="37528" y="55777"/>
                  </a:cubicBezTo>
                  <a:cubicBezTo>
                    <a:pt x="37528" y="55766"/>
                    <a:pt x="37539" y="55766"/>
                    <a:pt x="37539" y="55754"/>
                  </a:cubicBezTo>
                  <a:cubicBezTo>
                    <a:pt x="37580" y="55752"/>
                    <a:pt x="37621" y="55751"/>
                    <a:pt x="37662" y="55751"/>
                  </a:cubicBezTo>
                  <a:cubicBezTo>
                    <a:pt x="37851" y="55751"/>
                    <a:pt x="38047" y="55770"/>
                    <a:pt x="38244" y="55788"/>
                  </a:cubicBezTo>
                  <a:cubicBezTo>
                    <a:pt x="38434" y="55808"/>
                    <a:pt x="38622" y="55825"/>
                    <a:pt x="38798" y="55825"/>
                  </a:cubicBezTo>
                  <a:cubicBezTo>
                    <a:pt x="39032" y="55825"/>
                    <a:pt x="39245" y="55795"/>
                    <a:pt x="39414" y="55698"/>
                  </a:cubicBezTo>
                  <a:cubicBezTo>
                    <a:pt x="39555" y="55616"/>
                    <a:pt x="39693" y="55582"/>
                    <a:pt x="39830" y="55582"/>
                  </a:cubicBezTo>
                  <a:cubicBezTo>
                    <a:pt x="40188" y="55582"/>
                    <a:pt x="40531" y="55816"/>
                    <a:pt x="40868" y="56038"/>
                  </a:cubicBezTo>
                  <a:cubicBezTo>
                    <a:pt x="40913" y="56072"/>
                    <a:pt x="40959" y="56107"/>
                    <a:pt x="41016" y="56140"/>
                  </a:cubicBezTo>
                  <a:cubicBezTo>
                    <a:pt x="41254" y="56299"/>
                    <a:pt x="41427" y="56360"/>
                    <a:pt x="41563" y="56360"/>
                  </a:cubicBezTo>
                  <a:cubicBezTo>
                    <a:pt x="41740" y="56360"/>
                    <a:pt x="41855" y="56257"/>
                    <a:pt x="41970" y="56129"/>
                  </a:cubicBezTo>
                  <a:cubicBezTo>
                    <a:pt x="42084" y="56016"/>
                    <a:pt x="42175" y="55925"/>
                    <a:pt x="42390" y="55925"/>
                  </a:cubicBezTo>
                  <a:cubicBezTo>
                    <a:pt x="42481" y="55925"/>
                    <a:pt x="42675" y="56004"/>
                    <a:pt x="43027" y="56617"/>
                  </a:cubicBezTo>
                  <a:cubicBezTo>
                    <a:pt x="43288" y="57072"/>
                    <a:pt x="43572" y="57674"/>
                    <a:pt x="43856" y="58311"/>
                  </a:cubicBezTo>
                  <a:cubicBezTo>
                    <a:pt x="44504" y="59730"/>
                    <a:pt x="45117" y="61060"/>
                    <a:pt x="45765" y="61162"/>
                  </a:cubicBezTo>
                  <a:cubicBezTo>
                    <a:pt x="45793" y="61167"/>
                    <a:pt x="45821" y="61170"/>
                    <a:pt x="45849" y="61170"/>
                  </a:cubicBezTo>
                  <a:cubicBezTo>
                    <a:pt x="46002" y="61170"/>
                    <a:pt x="46151" y="61090"/>
                    <a:pt x="46276" y="60947"/>
                  </a:cubicBezTo>
                  <a:cubicBezTo>
                    <a:pt x="46674" y="60515"/>
                    <a:pt x="46799" y="59969"/>
                    <a:pt x="46685" y="59276"/>
                  </a:cubicBezTo>
                  <a:cubicBezTo>
                    <a:pt x="46594" y="58685"/>
                    <a:pt x="46321" y="58026"/>
                    <a:pt x="46071" y="57402"/>
                  </a:cubicBezTo>
                  <a:cubicBezTo>
                    <a:pt x="45594" y="56243"/>
                    <a:pt x="45106" y="55061"/>
                    <a:pt x="45583" y="54130"/>
                  </a:cubicBezTo>
                  <a:cubicBezTo>
                    <a:pt x="46162" y="53004"/>
                    <a:pt x="47219" y="52494"/>
                    <a:pt x="48242" y="52005"/>
                  </a:cubicBezTo>
                  <a:cubicBezTo>
                    <a:pt x="49105" y="51596"/>
                    <a:pt x="49992" y="51176"/>
                    <a:pt x="50582" y="50391"/>
                  </a:cubicBezTo>
                  <a:cubicBezTo>
                    <a:pt x="50628" y="50346"/>
                    <a:pt x="50628" y="50278"/>
                    <a:pt x="50593" y="50232"/>
                  </a:cubicBezTo>
                  <a:cubicBezTo>
                    <a:pt x="50434" y="49960"/>
                    <a:pt x="50411" y="49880"/>
                    <a:pt x="50411" y="49846"/>
                  </a:cubicBezTo>
                  <a:cubicBezTo>
                    <a:pt x="50514" y="49710"/>
                    <a:pt x="50514" y="49562"/>
                    <a:pt x="50355" y="49255"/>
                  </a:cubicBezTo>
                  <a:cubicBezTo>
                    <a:pt x="50411" y="49221"/>
                    <a:pt x="50457" y="49187"/>
                    <a:pt x="50491" y="49141"/>
                  </a:cubicBezTo>
                  <a:cubicBezTo>
                    <a:pt x="50673" y="48914"/>
                    <a:pt x="50651" y="48494"/>
                    <a:pt x="50571" y="48005"/>
                  </a:cubicBezTo>
                  <a:lnTo>
                    <a:pt x="50571" y="48005"/>
                  </a:lnTo>
                  <a:cubicBezTo>
                    <a:pt x="50605" y="48074"/>
                    <a:pt x="50651" y="48108"/>
                    <a:pt x="50719" y="48108"/>
                  </a:cubicBezTo>
                  <a:cubicBezTo>
                    <a:pt x="50934" y="48108"/>
                    <a:pt x="51128" y="48017"/>
                    <a:pt x="51252" y="47858"/>
                  </a:cubicBezTo>
                  <a:cubicBezTo>
                    <a:pt x="51593" y="47415"/>
                    <a:pt x="51469" y="46495"/>
                    <a:pt x="51378" y="46086"/>
                  </a:cubicBezTo>
                  <a:cubicBezTo>
                    <a:pt x="51934" y="46086"/>
                    <a:pt x="52241" y="45574"/>
                    <a:pt x="52537" y="44972"/>
                  </a:cubicBezTo>
                  <a:cubicBezTo>
                    <a:pt x="52673" y="44700"/>
                    <a:pt x="52696" y="44574"/>
                    <a:pt x="52661" y="44483"/>
                  </a:cubicBezTo>
                  <a:cubicBezTo>
                    <a:pt x="52616" y="44381"/>
                    <a:pt x="52537" y="44359"/>
                    <a:pt x="52479" y="44347"/>
                  </a:cubicBezTo>
                  <a:cubicBezTo>
                    <a:pt x="52446" y="44336"/>
                    <a:pt x="52434" y="44336"/>
                    <a:pt x="52423" y="44324"/>
                  </a:cubicBezTo>
                  <a:cubicBezTo>
                    <a:pt x="52423" y="44313"/>
                    <a:pt x="52400" y="44279"/>
                    <a:pt x="52400" y="44165"/>
                  </a:cubicBezTo>
                  <a:cubicBezTo>
                    <a:pt x="52411" y="44142"/>
                    <a:pt x="52479" y="44097"/>
                    <a:pt x="52775" y="44052"/>
                  </a:cubicBezTo>
                  <a:cubicBezTo>
                    <a:pt x="53002" y="44018"/>
                    <a:pt x="53275" y="43995"/>
                    <a:pt x="53525" y="43983"/>
                  </a:cubicBezTo>
                  <a:cubicBezTo>
                    <a:pt x="53832" y="43961"/>
                    <a:pt x="54002" y="43950"/>
                    <a:pt x="54104" y="43915"/>
                  </a:cubicBezTo>
                  <a:cubicBezTo>
                    <a:pt x="54150" y="43904"/>
                    <a:pt x="54184" y="43859"/>
                    <a:pt x="54195" y="43802"/>
                  </a:cubicBezTo>
                  <a:cubicBezTo>
                    <a:pt x="54206" y="43756"/>
                    <a:pt x="54184" y="43700"/>
                    <a:pt x="54138" y="43665"/>
                  </a:cubicBezTo>
                  <a:cubicBezTo>
                    <a:pt x="54036" y="43597"/>
                    <a:pt x="53900" y="43563"/>
                    <a:pt x="53752" y="43552"/>
                  </a:cubicBezTo>
                  <a:cubicBezTo>
                    <a:pt x="54115" y="43450"/>
                    <a:pt x="54513" y="43370"/>
                    <a:pt x="54911" y="43302"/>
                  </a:cubicBezTo>
                  <a:cubicBezTo>
                    <a:pt x="55559" y="43188"/>
                    <a:pt x="56160" y="43074"/>
                    <a:pt x="56569" y="42814"/>
                  </a:cubicBezTo>
                  <a:cubicBezTo>
                    <a:pt x="56638" y="42779"/>
                    <a:pt x="56660" y="42711"/>
                    <a:pt x="56627" y="42643"/>
                  </a:cubicBezTo>
                  <a:cubicBezTo>
                    <a:pt x="56607" y="42583"/>
                    <a:pt x="56552" y="42550"/>
                    <a:pt x="56493" y="42550"/>
                  </a:cubicBezTo>
                  <a:cubicBezTo>
                    <a:pt x="56485" y="42550"/>
                    <a:pt x="56476" y="42550"/>
                    <a:pt x="56468" y="42552"/>
                  </a:cubicBezTo>
                  <a:cubicBezTo>
                    <a:pt x="56422" y="42561"/>
                    <a:pt x="56340" y="42580"/>
                    <a:pt x="56251" y="42580"/>
                  </a:cubicBezTo>
                  <a:cubicBezTo>
                    <a:pt x="56121" y="42580"/>
                    <a:pt x="55974" y="42539"/>
                    <a:pt x="55900" y="42370"/>
                  </a:cubicBezTo>
                  <a:cubicBezTo>
                    <a:pt x="55695" y="41938"/>
                    <a:pt x="56070" y="40973"/>
                    <a:pt x="56604" y="40564"/>
                  </a:cubicBezTo>
                  <a:cubicBezTo>
                    <a:pt x="56854" y="40359"/>
                    <a:pt x="57297" y="40223"/>
                    <a:pt x="57717" y="40087"/>
                  </a:cubicBezTo>
                  <a:cubicBezTo>
                    <a:pt x="58354" y="39893"/>
                    <a:pt x="58955" y="39701"/>
                    <a:pt x="59160" y="39292"/>
                  </a:cubicBezTo>
                  <a:cubicBezTo>
                    <a:pt x="59205" y="39212"/>
                    <a:pt x="59228" y="39110"/>
                    <a:pt x="59228" y="39019"/>
                  </a:cubicBezTo>
                  <a:cubicBezTo>
                    <a:pt x="59364" y="39064"/>
                    <a:pt x="59490" y="39075"/>
                    <a:pt x="59614" y="39075"/>
                  </a:cubicBezTo>
                  <a:cubicBezTo>
                    <a:pt x="60069" y="39075"/>
                    <a:pt x="60432" y="38814"/>
                    <a:pt x="60773" y="38575"/>
                  </a:cubicBezTo>
                  <a:cubicBezTo>
                    <a:pt x="60978" y="38428"/>
                    <a:pt x="61182" y="38280"/>
                    <a:pt x="61399" y="38224"/>
                  </a:cubicBezTo>
                  <a:lnTo>
                    <a:pt x="61399" y="38224"/>
                  </a:lnTo>
                  <a:cubicBezTo>
                    <a:pt x="61387" y="38337"/>
                    <a:pt x="61409" y="38439"/>
                    <a:pt x="61467" y="38519"/>
                  </a:cubicBezTo>
                  <a:cubicBezTo>
                    <a:pt x="60569" y="38780"/>
                    <a:pt x="60353" y="39393"/>
                    <a:pt x="60296" y="39666"/>
                  </a:cubicBezTo>
                  <a:cubicBezTo>
                    <a:pt x="60217" y="40110"/>
                    <a:pt x="60364" y="40552"/>
                    <a:pt x="60637" y="40711"/>
                  </a:cubicBezTo>
                  <a:cubicBezTo>
                    <a:pt x="60713" y="40752"/>
                    <a:pt x="60792" y="40773"/>
                    <a:pt x="60869" y="40773"/>
                  </a:cubicBezTo>
                  <a:cubicBezTo>
                    <a:pt x="60989" y="40773"/>
                    <a:pt x="61107" y="40724"/>
                    <a:pt x="61217" y="40620"/>
                  </a:cubicBezTo>
                  <a:cubicBezTo>
                    <a:pt x="61376" y="40484"/>
                    <a:pt x="62068" y="40143"/>
                    <a:pt x="62727" y="39825"/>
                  </a:cubicBezTo>
                  <a:cubicBezTo>
                    <a:pt x="64568" y="38939"/>
                    <a:pt x="64966" y="38689"/>
                    <a:pt x="64966" y="38451"/>
                  </a:cubicBezTo>
                  <a:cubicBezTo>
                    <a:pt x="64966" y="38314"/>
                    <a:pt x="64921" y="38201"/>
                    <a:pt x="64841" y="38110"/>
                  </a:cubicBezTo>
                  <a:cubicBezTo>
                    <a:pt x="64762" y="38030"/>
                    <a:pt x="64671" y="37962"/>
                    <a:pt x="64534" y="37894"/>
                  </a:cubicBezTo>
                  <a:cubicBezTo>
                    <a:pt x="64307" y="37792"/>
                    <a:pt x="64000" y="37712"/>
                    <a:pt x="63682" y="37633"/>
                  </a:cubicBezTo>
                  <a:cubicBezTo>
                    <a:pt x="63603" y="37610"/>
                    <a:pt x="63523" y="37587"/>
                    <a:pt x="63444" y="37575"/>
                  </a:cubicBezTo>
                  <a:cubicBezTo>
                    <a:pt x="63432" y="37570"/>
                    <a:pt x="63421" y="37567"/>
                    <a:pt x="63408" y="37567"/>
                  </a:cubicBezTo>
                  <a:cubicBezTo>
                    <a:pt x="63395" y="37567"/>
                    <a:pt x="63381" y="37570"/>
                    <a:pt x="63364" y="37575"/>
                  </a:cubicBezTo>
                  <a:cubicBezTo>
                    <a:pt x="63334" y="37584"/>
                    <a:pt x="63302" y="37588"/>
                    <a:pt x="63268" y="37588"/>
                  </a:cubicBezTo>
                  <a:cubicBezTo>
                    <a:pt x="63117" y="37588"/>
                    <a:pt x="62920" y="37506"/>
                    <a:pt x="62716" y="37348"/>
                  </a:cubicBezTo>
                  <a:cubicBezTo>
                    <a:pt x="62705" y="37337"/>
                    <a:pt x="62694" y="37337"/>
                    <a:pt x="62682" y="37326"/>
                  </a:cubicBezTo>
                  <a:cubicBezTo>
                    <a:pt x="61785" y="36962"/>
                    <a:pt x="61478" y="36383"/>
                    <a:pt x="61671" y="35451"/>
                  </a:cubicBezTo>
                  <a:cubicBezTo>
                    <a:pt x="61671" y="35406"/>
                    <a:pt x="61671" y="35371"/>
                    <a:pt x="61648" y="35338"/>
                  </a:cubicBezTo>
                  <a:cubicBezTo>
                    <a:pt x="61626" y="35303"/>
                    <a:pt x="61591" y="35280"/>
                    <a:pt x="61546" y="35280"/>
                  </a:cubicBezTo>
                  <a:cubicBezTo>
                    <a:pt x="61364" y="35247"/>
                    <a:pt x="61194" y="35224"/>
                    <a:pt x="61023" y="35212"/>
                  </a:cubicBezTo>
                  <a:cubicBezTo>
                    <a:pt x="61091" y="35156"/>
                    <a:pt x="61182" y="35088"/>
                    <a:pt x="61262" y="35030"/>
                  </a:cubicBezTo>
                  <a:cubicBezTo>
                    <a:pt x="61898" y="34576"/>
                    <a:pt x="62341" y="34235"/>
                    <a:pt x="62239" y="33906"/>
                  </a:cubicBezTo>
                  <a:cubicBezTo>
                    <a:pt x="62159" y="33656"/>
                    <a:pt x="61808" y="33543"/>
                    <a:pt x="61114" y="33531"/>
                  </a:cubicBezTo>
                  <a:cubicBezTo>
                    <a:pt x="61099" y="33531"/>
                    <a:pt x="61084" y="33530"/>
                    <a:pt x="61069" y="33530"/>
                  </a:cubicBezTo>
                  <a:cubicBezTo>
                    <a:pt x="60160" y="33530"/>
                    <a:pt x="59467" y="33854"/>
                    <a:pt x="58796" y="34167"/>
                  </a:cubicBezTo>
                  <a:cubicBezTo>
                    <a:pt x="58354" y="34372"/>
                    <a:pt x="57933" y="34565"/>
                    <a:pt x="57445" y="34679"/>
                  </a:cubicBezTo>
                  <a:cubicBezTo>
                    <a:pt x="58092" y="33849"/>
                    <a:pt x="60012" y="32543"/>
                    <a:pt x="60796" y="32440"/>
                  </a:cubicBezTo>
                  <a:cubicBezTo>
                    <a:pt x="60932" y="32423"/>
                    <a:pt x="61077" y="32416"/>
                    <a:pt x="61230" y="32416"/>
                  </a:cubicBezTo>
                  <a:cubicBezTo>
                    <a:pt x="61704" y="32416"/>
                    <a:pt x="62249" y="32485"/>
                    <a:pt x="62807" y="32554"/>
                  </a:cubicBezTo>
                  <a:cubicBezTo>
                    <a:pt x="63401" y="32624"/>
                    <a:pt x="64006" y="32697"/>
                    <a:pt x="64573" y="32697"/>
                  </a:cubicBezTo>
                  <a:cubicBezTo>
                    <a:pt x="65287" y="32697"/>
                    <a:pt x="65943" y="32582"/>
                    <a:pt x="66443" y="32202"/>
                  </a:cubicBezTo>
                  <a:cubicBezTo>
                    <a:pt x="66840" y="31907"/>
                    <a:pt x="67397" y="31679"/>
                    <a:pt x="67988" y="31440"/>
                  </a:cubicBezTo>
                  <a:cubicBezTo>
                    <a:pt x="68783" y="31099"/>
                    <a:pt x="69612" y="30759"/>
                    <a:pt x="70044" y="30213"/>
                  </a:cubicBezTo>
                  <a:cubicBezTo>
                    <a:pt x="70521" y="29622"/>
                    <a:pt x="70124" y="28850"/>
                    <a:pt x="69783" y="28168"/>
                  </a:cubicBezTo>
                  <a:cubicBezTo>
                    <a:pt x="69590" y="27794"/>
                    <a:pt x="69408" y="27441"/>
                    <a:pt x="69385" y="27157"/>
                  </a:cubicBezTo>
                  <a:cubicBezTo>
                    <a:pt x="69374" y="27100"/>
                    <a:pt x="69352" y="27067"/>
                    <a:pt x="69306" y="27044"/>
                  </a:cubicBezTo>
                  <a:cubicBezTo>
                    <a:pt x="69283" y="27032"/>
                    <a:pt x="69258" y="27027"/>
                    <a:pt x="69234" y="27027"/>
                  </a:cubicBezTo>
                  <a:cubicBezTo>
                    <a:pt x="69209" y="27027"/>
                    <a:pt x="69187" y="27032"/>
                    <a:pt x="69170" y="27044"/>
                  </a:cubicBezTo>
                  <a:cubicBezTo>
                    <a:pt x="68736" y="27281"/>
                    <a:pt x="66984" y="28103"/>
                    <a:pt x="66159" y="28103"/>
                  </a:cubicBezTo>
                  <a:cubicBezTo>
                    <a:pt x="66077" y="28103"/>
                    <a:pt x="66004" y="28095"/>
                    <a:pt x="65943" y="28077"/>
                  </a:cubicBezTo>
                  <a:cubicBezTo>
                    <a:pt x="66068" y="28032"/>
                    <a:pt x="66227" y="27975"/>
                    <a:pt x="66398" y="27907"/>
                  </a:cubicBezTo>
                  <a:cubicBezTo>
                    <a:pt x="67885" y="27327"/>
                    <a:pt x="68544" y="27009"/>
                    <a:pt x="68499" y="26646"/>
                  </a:cubicBezTo>
                  <a:cubicBezTo>
                    <a:pt x="68465" y="26418"/>
                    <a:pt x="68193" y="26294"/>
                    <a:pt x="67590" y="26237"/>
                  </a:cubicBezTo>
                  <a:cubicBezTo>
                    <a:pt x="67397" y="26226"/>
                    <a:pt x="65750" y="26032"/>
                    <a:pt x="65750" y="24953"/>
                  </a:cubicBezTo>
                  <a:cubicBezTo>
                    <a:pt x="65750" y="24908"/>
                    <a:pt x="65727" y="24873"/>
                    <a:pt x="65693" y="24840"/>
                  </a:cubicBezTo>
                  <a:cubicBezTo>
                    <a:pt x="65511" y="24703"/>
                    <a:pt x="65250" y="24578"/>
                    <a:pt x="64977" y="24442"/>
                  </a:cubicBezTo>
                  <a:cubicBezTo>
                    <a:pt x="64716" y="24317"/>
                    <a:pt x="64454" y="24192"/>
                    <a:pt x="64227" y="24044"/>
                  </a:cubicBezTo>
                  <a:cubicBezTo>
                    <a:pt x="64489" y="23863"/>
                    <a:pt x="64636" y="23658"/>
                    <a:pt x="64659" y="23419"/>
                  </a:cubicBezTo>
                  <a:cubicBezTo>
                    <a:pt x="64716" y="22954"/>
                    <a:pt x="64273" y="22533"/>
                    <a:pt x="63841" y="22124"/>
                  </a:cubicBezTo>
                  <a:cubicBezTo>
                    <a:pt x="63591" y="21886"/>
                    <a:pt x="63353" y="21658"/>
                    <a:pt x="63262" y="21465"/>
                  </a:cubicBezTo>
                  <a:cubicBezTo>
                    <a:pt x="63171" y="21249"/>
                    <a:pt x="63091" y="21033"/>
                    <a:pt x="63012" y="20829"/>
                  </a:cubicBezTo>
                  <a:cubicBezTo>
                    <a:pt x="62750" y="20136"/>
                    <a:pt x="62523" y="19533"/>
                    <a:pt x="61750" y="18897"/>
                  </a:cubicBezTo>
                  <a:cubicBezTo>
                    <a:pt x="61650" y="18815"/>
                    <a:pt x="61542" y="18777"/>
                    <a:pt x="61433" y="18777"/>
                  </a:cubicBezTo>
                  <a:cubicBezTo>
                    <a:pt x="61406" y="18777"/>
                    <a:pt x="61380" y="18779"/>
                    <a:pt x="61353" y="18784"/>
                  </a:cubicBezTo>
                  <a:cubicBezTo>
                    <a:pt x="60978" y="18829"/>
                    <a:pt x="60649" y="19318"/>
                    <a:pt x="60262" y="19863"/>
                  </a:cubicBezTo>
                  <a:cubicBezTo>
                    <a:pt x="59785" y="20545"/>
                    <a:pt x="59251" y="21318"/>
                    <a:pt x="58637" y="21318"/>
                  </a:cubicBezTo>
                  <a:cubicBezTo>
                    <a:pt x="57263" y="21318"/>
                    <a:pt x="56842" y="19023"/>
                    <a:pt x="56740" y="18318"/>
                  </a:cubicBezTo>
                  <a:cubicBezTo>
                    <a:pt x="56706" y="18023"/>
                    <a:pt x="56070" y="17602"/>
                    <a:pt x="54752" y="16818"/>
                  </a:cubicBezTo>
                  <a:cubicBezTo>
                    <a:pt x="54456" y="16648"/>
                    <a:pt x="54206" y="16500"/>
                    <a:pt x="54115" y="16432"/>
                  </a:cubicBezTo>
                  <a:cubicBezTo>
                    <a:pt x="53138" y="15682"/>
                    <a:pt x="52468" y="15637"/>
                    <a:pt x="51696" y="15591"/>
                  </a:cubicBezTo>
                  <a:cubicBezTo>
                    <a:pt x="51207" y="15557"/>
                    <a:pt x="50651" y="15511"/>
                    <a:pt x="49934" y="15284"/>
                  </a:cubicBezTo>
                  <a:cubicBezTo>
                    <a:pt x="49492" y="15145"/>
                    <a:pt x="49146" y="15073"/>
                    <a:pt x="48878" y="15073"/>
                  </a:cubicBezTo>
                  <a:cubicBezTo>
                    <a:pt x="48645" y="15073"/>
                    <a:pt x="48471" y="15128"/>
                    <a:pt x="48344" y="15239"/>
                  </a:cubicBezTo>
                  <a:cubicBezTo>
                    <a:pt x="48060" y="15478"/>
                    <a:pt x="48128" y="15943"/>
                    <a:pt x="48196" y="16387"/>
                  </a:cubicBezTo>
                  <a:cubicBezTo>
                    <a:pt x="48276" y="16875"/>
                    <a:pt x="48344" y="17329"/>
                    <a:pt x="48026" y="17534"/>
                  </a:cubicBezTo>
                  <a:cubicBezTo>
                    <a:pt x="47901" y="17602"/>
                    <a:pt x="47867" y="17738"/>
                    <a:pt x="47912" y="17932"/>
                  </a:cubicBezTo>
                  <a:cubicBezTo>
                    <a:pt x="47935" y="18056"/>
                    <a:pt x="48003" y="18215"/>
                    <a:pt x="48071" y="18386"/>
                  </a:cubicBezTo>
                  <a:cubicBezTo>
                    <a:pt x="48253" y="18818"/>
                    <a:pt x="48480" y="19341"/>
                    <a:pt x="48287" y="19795"/>
                  </a:cubicBezTo>
                  <a:cubicBezTo>
                    <a:pt x="48162" y="20079"/>
                    <a:pt x="47889" y="20306"/>
                    <a:pt x="47447" y="20477"/>
                  </a:cubicBezTo>
                  <a:cubicBezTo>
                    <a:pt x="47412" y="20488"/>
                    <a:pt x="47378" y="20522"/>
                    <a:pt x="47367" y="20568"/>
                  </a:cubicBezTo>
                  <a:cubicBezTo>
                    <a:pt x="47344" y="20601"/>
                    <a:pt x="47356" y="20647"/>
                    <a:pt x="47378" y="20681"/>
                  </a:cubicBezTo>
                  <a:cubicBezTo>
                    <a:pt x="47435" y="20783"/>
                    <a:pt x="47492" y="20886"/>
                    <a:pt x="47548" y="20977"/>
                  </a:cubicBezTo>
                  <a:cubicBezTo>
                    <a:pt x="47980" y="21704"/>
                    <a:pt x="48457" y="22510"/>
                    <a:pt x="48765" y="23305"/>
                  </a:cubicBezTo>
                  <a:cubicBezTo>
                    <a:pt x="49105" y="24192"/>
                    <a:pt x="49151" y="24885"/>
                    <a:pt x="48912" y="25430"/>
                  </a:cubicBezTo>
                  <a:cubicBezTo>
                    <a:pt x="48775" y="25737"/>
                    <a:pt x="48537" y="25999"/>
                    <a:pt x="48207" y="26203"/>
                  </a:cubicBezTo>
                  <a:cubicBezTo>
                    <a:pt x="47833" y="26441"/>
                    <a:pt x="47333" y="26635"/>
                    <a:pt x="46719" y="26748"/>
                  </a:cubicBezTo>
                  <a:cubicBezTo>
                    <a:pt x="46651" y="26759"/>
                    <a:pt x="46606" y="26817"/>
                    <a:pt x="46606" y="26873"/>
                  </a:cubicBezTo>
                  <a:cubicBezTo>
                    <a:pt x="46594" y="26930"/>
                    <a:pt x="46629" y="26998"/>
                    <a:pt x="46685" y="27021"/>
                  </a:cubicBezTo>
                  <a:cubicBezTo>
                    <a:pt x="47344" y="27362"/>
                    <a:pt x="47435" y="28168"/>
                    <a:pt x="47515" y="28873"/>
                  </a:cubicBezTo>
                  <a:cubicBezTo>
                    <a:pt x="47526" y="28930"/>
                    <a:pt x="47526" y="28975"/>
                    <a:pt x="47537" y="29032"/>
                  </a:cubicBezTo>
                  <a:cubicBezTo>
                    <a:pt x="47594" y="29577"/>
                    <a:pt x="47515" y="29736"/>
                    <a:pt x="47412" y="29941"/>
                  </a:cubicBezTo>
                  <a:cubicBezTo>
                    <a:pt x="47333" y="30089"/>
                    <a:pt x="47242" y="30259"/>
                    <a:pt x="47197" y="30589"/>
                  </a:cubicBezTo>
                  <a:cubicBezTo>
                    <a:pt x="46765" y="30622"/>
                    <a:pt x="46594" y="30804"/>
                    <a:pt x="46492" y="30918"/>
                  </a:cubicBezTo>
                  <a:cubicBezTo>
                    <a:pt x="46444" y="30966"/>
                    <a:pt x="46430" y="30980"/>
                    <a:pt x="46409" y="30980"/>
                  </a:cubicBezTo>
                  <a:cubicBezTo>
                    <a:pt x="46401" y="30980"/>
                    <a:pt x="46392" y="30978"/>
                    <a:pt x="46379" y="30975"/>
                  </a:cubicBezTo>
                  <a:cubicBezTo>
                    <a:pt x="46276" y="30929"/>
                    <a:pt x="46071" y="30781"/>
                    <a:pt x="45731" y="30463"/>
                  </a:cubicBezTo>
                  <a:cubicBezTo>
                    <a:pt x="44697" y="29532"/>
                    <a:pt x="44629" y="28884"/>
                    <a:pt x="44504" y="27827"/>
                  </a:cubicBezTo>
                  <a:cubicBezTo>
                    <a:pt x="44470" y="27566"/>
                    <a:pt x="44435" y="27271"/>
                    <a:pt x="44390" y="26953"/>
                  </a:cubicBezTo>
                  <a:cubicBezTo>
                    <a:pt x="44311" y="26430"/>
                    <a:pt x="44026" y="26078"/>
                    <a:pt x="43549" y="25862"/>
                  </a:cubicBezTo>
                  <a:cubicBezTo>
                    <a:pt x="43129" y="25691"/>
                    <a:pt x="42618" y="25635"/>
                    <a:pt x="42129" y="25590"/>
                  </a:cubicBezTo>
                  <a:cubicBezTo>
                    <a:pt x="41572" y="25532"/>
                    <a:pt x="41004" y="25476"/>
                    <a:pt x="40607" y="25249"/>
                  </a:cubicBezTo>
                  <a:cubicBezTo>
                    <a:pt x="39550" y="24612"/>
                    <a:pt x="38403" y="24169"/>
                    <a:pt x="37278" y="23737"/>
                  </a:cubicBezTo>
                  <a:lnTo>
                    <a:pt x="37187" y="23704"/>
                  </a:lnTo>
                  <a:cubicBezTo>
                    <a:pt x="36903" y="23555"/>
                    <a:pt x="36596" y="23385"/>
                    <a:pt x="36210" y="23181"/>
                  </a:cubicBezTo>
                  <a:cubicBezTo>
                    <a:pt x="36018" y="23095"/>
                    <a:pt x="35853" y="23061"/>
                    <a:pt x="35707" y="23061"/>
                  </a:cubicBezTo>
                  <a:cubicBezTo>
                    <a:pt x="35429" y="23061"/>
                    <a:pt x="35218" y="23183"/>
                    <a:pt x="35017" y="23294"/>
                  </a:cubicBezTo>
                  <a:cubicBezTo>
                    <a:pt x="34858" y="23385"/>
                    <a:pt x="34687" y="23487"/>
                    <a:pt x="34483" y="23510"/>
                  </a:cubicBezTo>
                  <a:cubicBezTo>
                    <a:pt x="34460" y="22476"/>
                    <a:pt x="34233" y="21795"/>
                    <a:pt x="33767" y="21419"/>
                  </a:cubicBezTo>
                  <a:cubicBezTo>
                    <a:pt x="33501" y="21198"/>
                    <a:pt x="33166" y="21087"/>
                    <a:pt x="32755" y="21087"/>
                  </a:cubicBezTo>
                  <a:cubicBezTo>
                    <a:pt x="32640" y="21087"/>
                    <a:pt x="32519" y="21096"/>
                    <a:pt x="32392" y="21113"/>
                  </a:cubicBezTo>
                  <a:cubicBezTo>
                    <a:pt x="32472" y="20727"/>
                    <a:pt x="32438" y="20329"/>
                    <a:pt x="32415" y="19931"/>
                  </a:cubicBezTo>
                  <a:cubicBezTo>
                    <a:pt x="32392" y="19568"/>
                    <a:pt x="32359" y="19193"/>
                    <a:pt x="32415" y="18852"/>
                  </a:cubicBezTo>
                  <a:cubicBezTo>
                    <a:pt x="32551" y="18114"/>
                    <a:pt x="32972" y="17546"/>
                    <a:pt x="33415" y="16943"/>
                  </a:cubicBezTo>
                  <a:cubicBezTo>
                    <a:pt x="33642" y="16625"/>
                    <a:pt x="33881" y="16307"/>
                    <a:pt x="34074" y="15966"/>
                  </a:cubicBezTo>
                  <a:cubicBezTo>
                    <a:pt x="34404" y="15375"/>
                    <a:pt x="34687" y="15352"/>
                    <a:pt x="35040" y="15319"/>
                  </a:cubicBezTo>
                  <a:cubicBezTo>
                    <a:pt x="35323" y="15296"/>
                    <a:pt x="35653" y="15273"/>
                    <a:pt x="36028" y="14955"/>
                  </a:cubicBezTo>
                  <a:cubicBezTo>
                    <a:pt x="36244" y="14784"/>
                    <a:pt x="36323" y="14602"/>
                    <a:pt x="36290" y="14421"/>
                  </a:cubicBezTo>
                  <a:cubicBezTo>
                    <a:pt x="36199" y="14023"/>
                    <a:pt x="35528" y="13796"/>
                    <a:pt x="34790" y="13592"/>
                  </a:cubicBezTo>
                  <a:lnTo>
                    <a:pt x="34790" y="13592"/>
                  </a:lnTo>
                  <a:cubicBezTo>
                    <a:pt x="35313" y="13694"/>
                    <a:pt x="35823" y="13830"/>
                    <a:pt x="36323" y="13989"/>
                  </a:cubicBezTo>
                  <a:lnTo>
                    <a:pt x="36335" y="13989"/>
                  </a:lnTo>
                  <a:cubicBezTo>
                    <a:pt x="36429" y="14020"/>
                    <a:pt x="36511" y="14035"/>
                    <a:pt x="36583" y="14035"/>
                  </a:cubicBezTo>
                  <a:cubicBezTo>
                    <a:pt x="36668" y="14035"/>
                    <a:pt x="36739" y="14015"/>
                    <a:pt x="36800" y="13978"/>
                  </a:cubicBezTo>
                  <a:cubicBezTo>
                    <a:pt x="36949" y="13864"/>
                    <a:pt x="36959" y="13671"/>
                    <a:pt x="36971" y="13512"/>
                  </a:cubicBezTo>
                  <a:cubicBezTo>
                    <a:pt x="36982" y="13274"/>
                    <a:pt x="37005" y="13274"/>
                    <a:pt x="37062" y="13274"/>
                  </a:cubicBezTo>
                  <a:lnTo>
                    <a:pt x="37108" y="13274"/>
                  </a:lnTo>
                  <a:cubicBezTo>
                    <a:pt x="38221" y="12921"/>
                    <a:pt x="38641" y="12785"/>
                    <a:pt x="39698" y="11989"/>
                  </a:cubicBezTo>
                  <a:cubicBezTo>
                    <a:pt x="39732" y="11967"/>
                    <a:pt x="39754" y="11921"/>
                    <a:pt x="39754" y="11876"/>
                  </a:cubicBezTo>
                  <a:cubicBezTo>
                    <a:pt x="39766" y="11558"/>
                    <a:pt x="39618" y="11319"/>
                    <a:pt x="39323" y="11171"/>
                  </a:cubicBezTo>
                  <a:cubicBezTo>
                    <a:pt x="39277" y="11149"/>
                    <a:pt x="39232" y="11126"/>
                    <a:pt x="39175" y="11103"/>
                  </a:cubicBezTo>
                  <a:cubicBezTo>
                    <a:pt x="39323" y="11080"/>
                    <a:pt x="39482" y="11035"/>
                    <a:pt x="39630" y="10956"/>
                  </a:cubicBezTo>
                  <a:cubicBezTo>
                    <a:pt x="39789" y="10865"/>
                    <a:pt x="40050" y="10524"/>
                    <a:pt x="40232" y="10240"/>
                  </a:cubicBezTo>
                  <a:cubicBezTo>
                    <a:pt x="40391" y="9979"/>
                    <a:pt x="40562" y="9649"/>
                    <a:pt x="40584" y="9388"/>
                  </a:cubicBezTo>
                  <a:cubicBezTo>
                    <a:pt x="40698" y="9456"/>
                    <a:pt x="40800" y="9535"/>
                    <a:pt x="40913" y="9626"/>
                  </a:cubicBezTo>
                  <a:cubicBezTo>
                    <a:pt x="41141" y="9797"/>
                    <a:pt x="41380" y="9979"/>
                    <a:pt x="41720" y="9979"/>
                  </a:cubicBezTo>
                  <a:cubicBezTo>
                    <a:pt x="42243" y="9979"/>
                    <a:pt x="42754" y="9467"/>
                    <a:pt x="42947" y="9285"/>
                  </a:cubicBezTo>
                  <a:cubicBezTo>
                    <a:pt x="42958" y="9274"/>
                    <a:pt x="42958" y="9263"/>
                    <a:pt x="42970" y="9252"/>
                  </a:cubicBezTo>
                  <a:cubicBezTo>
                    <a:pt x="43140" y="9252"/>
                    <a:pt x="43266" y="9263"/>
                    <a:pt x="43390" y="9274"/>
                  </a:cubicBezTo>
                  <a:cubicBezTo>
                    <a:pt x="43485" y="9283"/>
                    <a:pt x="43571" y="9290"/>
                    <a:pt x="43654" y="9290"/>
                  </a:cubicBezTo>
                  <a:cubicBezTo>
                    <a:pt x="44005" y="9290"/>
                    <a:pt x="44285" y="9170"/>
                    <a:pt x="44856" y="8581"/>
                  </a:cubicBezTo>
                  <a:cubicBezTo>
                    <a:pt x="45162" y="8275"/>
                    <a:pt x="45288" y="8036"/>
                    <a:pt x="45253" y="7808"/>
                  </a:cubicBezTo>
                  <a:cubicBezTo>
                    <a:pt x="45231" y="7593"/>
                    <a:pt x="45083" y="7434"/>
                    <a:pt x="44924" y="7275"/>
                  </a:cubicBezTo>
                  <a:cubicBezTo>
                    <a:pt x="44743" y="7093"/>
                    <a:pt x="44561" y="6899"/>
                    <a:pt x="44493" y="6593"/>
                  </a:cubicBezTo>
                  <a:cubicBezTo>
                    <a:pt x="44435" y="6320"/>
                    <a:pt x="44572" y="6218"/>
                    <a:pt x="44811" y="6059"/>
                  </a:cubicBezTo>
                  <a:cubicBezTo>
                    <a:pt x="45026" y="5911"/>
                    <a:pt x="45311" y="5718"/>
                    <a:pt x="45242" y="5309"/>
                  </a:cubicBezTo>
                  <a:cubicBezTo>
                    <a:pt x="45140" y="4741"/>
                    <a:pt x="44958" y="4650"/>
                    <a:pt x="44674" y="4559"/>
                  </a:cubicBezTo>
                  <a:cubicBezTo>
                    <a:pt x="44526" y="4513"/>
                    <a:pt x="44367" y="4457"/>
                    <a:pt x="44152" y="4275"/>
                  </a:cubicBezTo>
                  <a:cubicBezTo>
                    <a:pt x="43958" y="4104"/>
                    <a:pt x="43458" y="3889"/>
                    <a:pt x="42947" y="3753"/>
                  </a:cubicBezTo>
                  <a:cubicBezTo>
                    <a:pt x="42675" y="3678"/>
                    <a:pt x="42334" y="3611"/>
                    <a:pt x="42013" y="3611"/>
                  </a:cubicBezTo>
                  <a:cubicBezTo>
                    <a:pt x="41799" y="3611"/>
                    <a:pt x="41593" y="3641"/>
                    <a:pt x="41425" y="3718"/>
                  </a:cubicBezTo>
                  <a:cubicBezTo>
                    <a:pt x="41141" y="3844"/>
                    <a:pt x="40993" y="4082"/>
                    <a:pt x="40993" y="4400"/>
                  </a:cubicBezTo>
                  <a:cubicBezTo>
                    <a:pt x="40993" y="4423"/>
                    <a:pt x="41004" y="4434"/>
                    <a:pt x="41004" y="4457"/>
                  </a:cubicBezTo>
                  <a:cubicBezTo>
                    <a:pt x="41141" y="4775"/>
                    <a:pt x="41311" y="5071"/>
                    <a:pt x="41493" y="5354"/>
                  </a:cubicBezTo>
                  <a:cubicBezTo>
                    <a:pt x="41470" y="5434"/>
                    <a:pt x="41322" y="5502"/>
                    <a:pt x="41107" y="5571"/>
                  </a:cubicBezTo>
                  <a:cubicBezTo>
                    <a:pt x="40891" y="5661"/>
                    <a:pt x="40663" y="5740"/>
                    <a:pt x="40562" y="5934"/>
                  </a:cubicBezTo>
                  <a:cubicBezTo>
                    <a:pt x="40539" y="6002"/>
                    <a:pt x="40504" y="6070"/>
                    <a:pt x="40471" y="6139"/>
                  </a:cubicBezTo>
                  <a:cubicBezTo>
                    <a:pt x="40175" y="6786"/>
                    <a:pt x="39732" y="7763"/>
                    <a:pt x="39277" y="7775"/>
                  </a:cubicBezTo>
                  <a:lnTo>
                    <a:pt x="39266" y="7775"/>
                  </a:lnTo>
                  <a:cubicBezTo>
                    <a:pt x="39027" y="7775"/>
                    <a:pt x="38766" y="7490"/>
                    <a:pt x="38494" y="6945"/>
                  </a:cubicBezTo>
                  <a:cubicBezTo>
                    <a:pt x="38312" y="6593"/>
                    <a:pt x="38426" y="6389"/>
                    <a:pt x="38550" y="6150"/>
                  </a:cubicBezTo>
                  <a:cubicBezTo>
                    <a:pt x="38653" y="5968"/>
                    <a:pt x="38766" y="5763"/>
                    <a:pt x="38698" y="5513"/>
                  </a:cubicBezTo>
                  <a:cubicBezTo>
                    <a:pt x="38641" y="5252"/>
                    <a:pt x="38403" y="4991"/>
                    <a:pt x="37959" y="4673"/>
                  </a:cubicBezTo>
                  <a:cubicBezTo>
                    <a:pt x="37783" y="4549"/>
                    <a:pt x="37627" y="4487"/>
                    <a:pt x="37486" y="4487"/>
                  </a:cubicBezTo>
                  <a:cubicBezTo>
                    <a:pt x="37446" y="4487"/>
                    <a:pt x="37407" y="4492"/>
                    <a:pt x="37368" y="4503"/>
                  </a:cubicBezTo>
                  <a:cubicBezTo>
                    <a:pt x="37085" y="4582"/>
                    <a:pt x="36949" y="4922"/>
                    <a:pt x="36812" y="5241"/>
                  </a:cubicBezTo>
                  <a:cubicBezTo>
                    <a:pt x="36664" y="5604"/>
                    <a:pt x="36540" y="5854"/>
                    <a:pt x="36346" y="5934"/>
                  </a:cubicBezTo>
                  <a:cubicBezTo>
                    <a:pt x="36290" y="5604"/>
                    <a:pt x="36096" y="5343"/>
                    <a:pt x="35937" y="5127"/>
                  </a:cubicBezTo>
                  <a:cubicBezTo>
                    <a:pt x="35687" y="4786"/>
                    <a:pt x="35619" y="4673"/>
                    <a:pt x="35858" y="4480"/>
                  </a:cubicBezTo>
                  <a:cubicBezTo>
                    <a:pt x="35891" y="4445"/>
                    <a:pt x="35914" y="4400"/>
                    <a:pt x="35914" y="4354"/>
                  </a:cubicBezTo>
                  <a:cubicBezTo>
                    <a:pt x="35914" y="4309"/>
                    <a:pt x="35881" y="4275"/>
                    <a:pt x="35846" y="4241"/>
                  </a:cubicBezTo>
                  <a:cubicBezTo>
                    <a:pt x="35585" y="4082"/>
                    <a:pt x="35301" y="4071"/>
                    <a:pt x="35017" y="4048"/>
                  </a:cubicBezTo>
                  <a:cubicBezTo>
                    <a:pt x="34733" y="4036"/>
                    <a:pt x="34483" y="4025"/>
                    <a:pt x="34301" y="3877"/>
                  </a:cubicBezTo>
                  <a:cubicBezTo>
                    <a:pt x="34563" y="3685"/>
                    <a:pt x="34722" y="3445"/>
                    <a:pt x="34767" y="3162"/>
                  </a:cubicBezTo>
                  <a:cubicBezTo>
                    <a:pt x="34903" y="2423"/>
                    <a:pt x="34301" y="1571"/>
                    <a:pt x="33631" y="753"/>
                  </a:cubicBezTo>
                  <a:cubicBezTo>
                    <a:pt x="33215" y="242"/>
                    <a:pt x="32810" y="0"/>
                    <a:pt x="32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670075" y="1396000"/>
              <a:ext cx="18775" cy="13800"/>
            </a:xfrm>
            <a:custGeom>
              <a:avLst/>
              <a:gdLst/>
              <a:ahLst/>
              <a:cxnLst/>
              <a:rect l="l" t="t" r="r" b="b"/>
              <a:pathLst>
                <a:path w="751" h="552" extrusionOk="0">
                  <a:moveTo>
                    <a:pt x="343" y="0"/>
                  </a:moveTo>
                  <a:cubicBezTo>
                    <a:pt x="324" y="0"/>
                    <a:pt x="304" y="2"/>
                    <a:pt x="284" y="6"/>
                  </a:cubicBezTo>
                  <a:cubicBezTo>
                    <a:pt x="205" y="17"/>
                    <a:pt x="57" y="85"/>
                    <a:pt x="11" y="324"/>
                  </a:cubicBezTo>
                  <a:cubicBezTo>
                    <a:pt x="1" y="393"/>
                    <a:pt x="46" y="461"/>
                    <a:pt x="114" y="484"/>
                  </a:cubicBezTo>
                  <a:cubicBezTo>
                    <a:pt x="261" y="529"/>
                    <a:pt x="375" y="552"/>
                    <a:pt x="466" y="552"/>
                  </a:cubicBezTo>
                  <a:cubicBezTo>
                    <a:pt x="569" y="552"/>
                    <a:pt x="637" y="529"/>
                    <a:pt x="693" y="461"/>
                  </a:cubicBezTo>
                  <a:cubicBezTo>
                    <a:pt x="750" y="393"/>
                    <a:pt x="750" y="302"/>
                    <a:pt x="693" y="211"/>
                  </a:cubicBezTo>
                  <a:cubicBezTo>
                    <a:pt x="624" y="101"/>
                    <a:pt x="484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196575" y="1278750"/>
              <a:ext cx="712125" cy="504850"/>
            </a:xfrm>
            <a:custGeom>
              <a:avLst/>
              <a:gdLst/>
              <a:ahLst/>
              <a:cxnLst/>
              <a:rect l="l" t="t" r="r" b="b"/>
              <a:pathLst>
                <a:path w="28485" h="20194" extrusionOk="0">
                  <a:moveTo>
                    <a:pt x="3501" y="285"/>
                  </a:moveTo>
                  <a:cubicBezTo>
                    <a:pt x="3739" y="285"/>
                    <a:pt x="3956" y="336"/>
                    <a:pt x="4193" y="390"/>
                  </a:cubicBezTo>
                  <a:cubicBezTo>
                    <a:pt x="4409" y="435"/>
                    <a:pt x="4648" y="493"/>
                    <a:pt x="4920" y="515"/>
                  </a:cubicBezTo>
                  <a:cubicBezTo>
                    <a:pt x="4772" y="731"/>
                    <a:pt x="4557" y="924"/>
                    <a:pt x="4352" y="1117"/>
                  </a:cubicBezTo>
                  <a:cubicBezTo>
                    <a:pt x="3807" y="1617"/>
                    <a:pt x="3193" y="2174"/>
                    <a:pt x="3841" y="3139"/>
                  </a:cubicBezTo>
                  <a:cubicBezTo>
                    <a:pt x="3841" y="3458"/>
                    <a:pt x="3954" y="3697"/>
                    <a:pt x="4148" y="3776"/>
                  </a:cubicBezTo>
                  <a:cubicBezTo>
                    <a:pt x="4191" y="3794"/>
                    <a:pt x="4244" y="3807"/>
                    <a:pt x="4306" y="3807"/>
                  </a:cubicBezTo>
                  <a:cubicBezTo>
                    <a:pt x="4439" y="3807"/>
                    <a:pt x="4613" y="3746"/>
                    <a:pt x="4830" y="3537"/>
                  </a:cubicBezTo>
                  <a:cubicBezTo>
                    <a:pt x="5284" y="3117"/>
                    <a:pt x="5102" y="2799"/>
                    <a:pt x="4966" y="2549"/>
                  </a:cubicBezTo>
                  <a:cubicBezTo>
                    <a:pt x="4875" y="2401"/>
                    <a:pt x="4795" y="2265"/>
                    <a:pt x="4795" y="2083"/>
                  </a:cubicBezTo>
                  <a:cubicBezTo>
                    <a:pt x="4795" y="594"/>
                    <a:pt x="7715" y="526"/>
                    <a:pt x="8294" y="526"/>
                  </a:cubicBezTo>
                  <a:cubicBezTo>
                    <a:pt x="8499" y="526"/>
                    <a:pt x="8681" y="606"/>
                    <a:pt x="8840" y="765"/>
                  </a:cubicBezTo>
                  <a:cubicBezTo>
                    <a:pt x="9408" y="1356"/>
                    <a:pt x="9510" y="2776"/>
                    <a:pt x="9510" y="2980"/>
                  </a:cubicBezTo>
                  <a:lnTo>
                    <a:pt x="9510" y="2992"/>
                  </a:lnTo>
                  <a:cubicBezTo>
                    <a:pt x="9510" y="3071"/>
                    <a:pt x="9567" y="3139"/>
                    <a:pt x="9647" y="3139"/>
                  </a:cubicBezTo>
                  <a:cubicBezTo>
                    <a:pt x="10249" y="3139"/>
                    <a:pt x="10851" y="2947"/>
                    <a:pt x="11498" y="2730"/>
                  </a:cubicBezTo>
                  <a:cubicBezTo>
                    <a:pt x="12135" y="2518"/>
                    <a:pt x="12790" y="2306"/>
                    <a:pt x="13445" y="2306"/>
                  </a:cubicBezTo>
                  <a:cubicBezTo>
                    <a:pt x="13947" y="2306"/>
                    <a:pt x="14448" y="2431"/>
                    <a:pt x="14941" y="2776"/>
                  </a:cubicBezTo>
                  <a:cubicBezTo>
                    <a:pt x="15237" y="2992"/>
                    <a:pt x="15452" y="3253"/>
                    <a:pt x="15657" y="3515"/>
                  </a:cubicBezTo>
                  <a:cubicBezTo>
                    <a:pt x="16043" y="3992"/>
                    <a:pt x="16441" y="4503"/>
                    <a:pt x="17350" y="4503"/>
                  </a:cubicBezTo>
                  <a:cubicBezTo>
                    <a:pt x="17395" y="4503"/>
                    <a:pt x="17464" y="4492"/>
                    <a:pt x="17532" y="4492"/>
                  </a:cubicBezTo>
                  <a:cubicBezTo>
                    <a:pt x="17606" y="4489"/>
                    <a:pt x="17698" y="4487"/>
                    <a:pt x="17799" y="4487"/>
                  </a:cubicBezTo>
                  <a:cubicBezTo>
                    <a:pt x="18190" y="4487"/>
                    <a:pt x="18715" y="4523"/>
                    <a:pt x="18895" y="4730"/>
                  </a:cubicBezTo>
                  <a:cubicBezTo>
                    <a:pt x="18963" y="4810"/>
                    <a:pt x="18974" y="4889"/>
                    <a:pt x="18951" y="5014"/>
                  </a:cubicBezTo>
                  <a:cubicBezTo>
                    <a:pt x="18941" y="5083"/>
                    <a:pt x="18986" y="5151"/>
                    <a:pt x="19054" y="5174"/>
                  </a:cubicBezTo>
                  <a:cubicBezTo>
                    <a:pt x="19372" y="5275"/>
                    <a:pt x="19668" y="5434"/>
                    <a:pt x="19951" y="5583"/>
                  </a:cubicBezTo>
                  <a:cubicBezTo>
                    <a:pt x="20383" y="5798"/>
                    <a:pt x="20827" y="6025"/>
                    <a:pt x="21337" y="6116"/>
                  </a:cubicBezTo>
                  <a:lnTo>
                    <a:pt x="21337" y="6560"/>
                  </a:lnTo>
                  <a:cubicBezTo>
                    <a:pt x="21337" y="6616"/>
                    <a:pt x="21360" y="6661"/>
                    <a:pt x="21395" y="6684"/>
                  </a:cubicBezTo>
                  <a:cubicBezTo>
                    <a:pt x="21655" y="6855"/>
                    <a:pt x="21895" y="6866"/>
                    <a:pt x="22110" y="6866"/>
                  </a:cubicBezTo>
                  <a:cubicBezTo>
                    <a:pt x="22372" y="6878"/>
                    <a:pt x="22576" y="6878"/>
                    <a:pt x="22781" y="7241"/>
                  </a:cubicBezTo>
                  <a:cubicBezTo>
                    <a:pt x="22372" y="7287"/>
                    <a:pt x="22019" y="7457"/>
                    <a:pt x="21713" y="7752"/>
                  </a:cubicBezTo>
                  <a:cubicBezTo>
                    <a:pt x="21678" y="7787"/>
                    <a:pt x="21667" y="7855"/>
                    <a:pt x="21678" y="7900"/>
                  </a:cubicBezTo>
                  <a:cubicBezTo>
                    <a:pt x="21701" y="7957"/>
                    <a:pt x="21746" y="7991"/>
                    <a:pt x="21804" y="8002"/>
                  </a:cubicBezTo>
                  <a:cubicBezTo>
                    <a:pt x="21883" y="8002"/>
                    <a:pt x="21996" y="8014"/>
                    <a:pt x="22122" y="8014"/>
                  </a:cubicBezTo>
                  <a:cubicBezTo>
                    <a:pt x="22417" y="8014"/>
                    <a:pt x="22849" y="8025"/>
                    <a:pt x="23087" y="8161"/>
                  </a:cubicBezTo>
                  <a:cubicBezTo>
                    <a:pt x="22690" y="8309"/>
                    <a:pt x="22360" y="8570"/>
                    <a:pt x="22110" y="8923"/>
                  </a:cubicBezTo>
                  <a:cubicBezTo>
                    <a:pt x="22087" y="8956"/>
                    <a:pt x="22076" y="9002"/>
                    <a:pt x="22087" y="9047"/>
                  </a:cubicBezTo>
                  <a:cubicBezTo>
                    <a:pt x="22099" y="9082"/>
                    <a:pt x="22122" y="9116"/>
                    <a:pt x="22155" y="9138"/>
                  </a:cubicBezTo>
                  <a:cubicBezTo>
                    <a:pt x="22451" y="9297"/>
                    <a:pt x="22713" y="9514"/>
                    <a:pt x="22951" y="9718"/>
                  </a:cubicBezTo>
                  <a:cubicBezTo>
                    <a:pt x="23292" y="9991"/>
                    <a:pt x="23632" y="10274"/>
                    <a:pt x="24087" y="10445"/>
                  </a:cubicBezTo>
                  <a:cubicBezTo>
                    <a:pt x="24417" y="10559"/>
                    <a:pt x="24621" y="10832"/>
                    <a:pt x="24814" y="11104"/>
                  </a:cubicBezTo>
                  <a:cubicBezTo>
                    <a:pt x="25049" y="11420"/>
                    <a:pt x="25312" y="11772"/>
                    <a:pt x="25810" y="11772"/>
                  </a:cubicBezTo>
                  <a:cubicBezTo>
                    <a:pt x="25938" y="11772"/>
                    <a:pt x="26082" y="11749"/>
                    <a:pt x="26246" y="11695"/>
                  </a:cubicBezTo>
                  <a:cubicBezTo>
                    <a:pt x="26292" y="11681"/>
                    <a:pt x="26345" y="11673"/>
                    <a:pt x="26404" y="11673"/>
                  </a:cubicBezTo>
                  <a:cubicBezTo>
                    <a:pt x="26579" y="11673"/>
                    <a:pt x="26806" y="11735"/>
                    <a:pt x="27053" y="11854"/>
                  </a:cubicBezTo>
                  <a:cubicBezTo>
                    <a:pt x="27371" y="12013"/>
                    <a:pt x="27689" y="12240"/>
                    <a:pt x="27893" y="12479"/>
                  </a:cubicBezTo>
                  <a:cubicBezTo>
                    <a:pt x="28086" y="12683"/>
                    <a:pt x="28166" y="12877"/>
                    <a:pt x="28121" y="12990"/>
                  </a:cubicBezTo>
                  <a:cubicBezTo>
                    <a:pt x="28086" y="13058"/>
                    <a:pt x="27950" y="13217"/>
                    <a:pt x="27325" y="13217"/>
                  </a:cubicBezTo>
                  <a:cubicBezTo>
                    <a:pt x="27280" y="13217"/>
                    <a:pt x="27245" y="13228"/>
                    <a:pt x="27212" y="13263"/>
                  </a:cubicBezTo>
                  <a:cubicBezTo>
                    <a:pt x="27189" y="13286"/>
                    <a:pt x="27177" y="13331"/>
                    <a:pt x="27177" y="13365"/>
                  </a:cubicBezTo>
                  <a:cubicBezTo>
                    <a:pt x="27200" y="13660"/>
                    <a:pt x="27177" y="13831"/>
                    <a:pt x="27086" y="13922"/>
                  </a:cubicBezTo>
                  <a:cubicBezTo>
                    <a:pt x="26995" y="14013"/>
                    <a:pt x="26836" y="14069"/>
                    <a:pt x="26575" y="14069"/>
                  </a:cubicBezTo>
                  <a:cubicBezTo>
                    <a:pt x="26530" y="14069"/>
                    <a:pt x="26495" y="14081"/>
                    <a:pt x="26473" y="14104"/>
                  </a:cubicBezTo>
                  <a:cubicBezTo>
                    <a:pt x="26450" y="14137"/>
                    <a:pt x="26427" y="14172"/>
                    <a:pt x="26427" y="14205"/>
                  </a:cubicBezTo>
                  <a:cubicBezTo>
                    <a:pt x="26427" y="14592"/>
                    <a:pt x="26314" y="14854"/>
                    <a:pt x="26109" y="14955"/>
                  </a:cubicBezTo>
                  <a:cubicBezTo>
                    <a:pt x="26052" y="14978"/>
                    <a:pt x="25988" y="14989"/>
                    <a:pt x="25920" y="14989"/>
                  </a:cubicBezTo>
                  <a:cubicBezTo>
                    <a:pt x="25676" y="14989"/>
                    <a:pt x="25373" y="14849"/>
                    <a:pt x="25098" y="14592"/>
                  </a:cubicBezTo>
                  <a:cubicBezTo>
                    <a:pt x="24882" y="14399"/>
                    <a:pt x="24712" y="14172"/>
                    <a:pt x="24530" y="13922"/>
                  </a:cubicBezTo>
                  <a:cubicBezTo>
                    <a:pt x="24223" y="13501"/>
                    <a:pt x="23905" y="13069"/>
                    <a:pt x="23405" y="12842"/>
                  </a:cubicBezTo>
                  <a:cubicBezTo>
                    <a:pt x="23199" y="12748"/>
                    <a:pt x="23041" y="12711"/>
                    <a:pt x="22912" y="12711"/>
                  </a:cubicBezTo>
                  <a:cubicBezTo>
                    <a:pt x="22713" y="12711"/>
                    <a:pt x="22582" y="12800"/>
                    <a:pt x="22451" y="12910"/>
                  </a:cubicBezTo>
                  <a:cubicBezTo>
                    <a:pt x="22349" y="13001"/>
                    <a:pt x="22246" y="13081"/>
                    <a:pt x="22054" y="13081"/>
                  </a:cubicBezTo>
                  <a:cubicBezTo>
                    <a:pt x="21996" y="13081"/>
                    <a:pt x="21940" y="13127"/>
                    <a:pt x="21917" y="13183"/>
                  </a:cubicBezTo>
                  <a:cubicBezTo>
                    <a:pt x="21905" y="13240"/>
                    <a:pt x="21928" y="13308"/>
                    <a:pt x="21974" y="13342"/>
                  </a:cubicBezTo>
                  <a:cubicBezTo>
                    <a:pt x="22110" y="13422"/>
                    <a:pt x="22235" y="13478"/>
                    <a:pt x="22372" y="13490"/>
                  </a:cubicBezTo>
                  <a:cubicBezTo>
                    <a:pt x="22213" y="13751"/>
                    <a:pt x="22213" y="14001"/>
                    <a:pt x="22258" y="14183"/>
                  </a:cubicBezTo>
                  <a:cubicBezTo>
                    <a:pt x="22383" y="14672"/>
                    <a:pt x="22883" y="15081"/>
                    <a:pt x="23281" y="15342"/>
                  </a:cubicBezTo>
                  <a:cubicBezTo>
                    <a:pt x="23723" y="15626"/>
                    <a:pt x="24280" y="15876"/>
                    <a:pt x="24803" y="16023"/>
                  </a:cubicBezTo>
                  <a:cubicBezTo>
                    <a:pt x="24826" y="16205"/>
                    <a:pt x="24905" y="16455"/>
                    <a:pt x="24996" y="16762"/>
                  </a:cubicBezTo>
                  <a:cubicBezTo>
                    <a:pt x="25167" y="17341"/>
                    <a:pt x="25427" y="18217"/>
                    <a:pt x="25178" y="18467"/>
                  </a:cubicBezTo>
                  <a:cubicBezTo>
                    <a:pt x="25132" y="18518"/>
                    <a:pt x="25054" y="18544"/>
                    <a:pt x="24949" y="18544"/>
                  </a:cubicBezTo>
                  <a:cubicBezTo>
                    <a:pt x="24869" y="18544"/>
                    <a:pt x="24774" y="18529"/>
                    <a:pt x="24667" y="18500"/>
                  </a:cubicBezTo>
                  <a:cubicBezTo>
                    <a:pt x="24246" y="18387"/>
                    <a:pt x="23791" y="18148"/>
                    <a:pt x="23360" y="17921"/>
                  </a:cubicBezTo>
                  <a:cubicBezTo>
                    <a:pt x="22710" y="17585"/>
                    <a:pt x="22051" y="17227"/>
                    <a:pt x="21401" y="17227"/>
                  </a:cubicBezTo>
                  <a:cubicBezTo>
                    <a:pt x="21391" y="17227"/>
                    <a:pt x="21382" y="17228"/>
                    <a:pt x="21372" y="17228"/>
                  </a:cubicBezTo>
                  <a:cubicBezTo>
                    <a:pt x="21315" y="17228"/>
                    <a:pt x="21269" y="17262"/>
                    <a:pt x="21246" y="17308"/>
                  </a:cubicBezTo>
                  <a:cubicBezTo>
                    <a:pt x="21224" y="17353"/>
                    <a:pt x="21224" y="17421"/>
                    <a:pt x="21258" y="17455"/>
                  </a:cubicBezTo>
                  <a:cubicBezTo>
                    <a:pt x="21496" y="17750"/>
                    <a:pt x="21895" y="18000"/>
                    <a:pt x="22314" y="18250"/>
                  </a:cubicBezTo>
                  <a:cubicBezTo>
                    <a:pt x="23008" y="18671"/>
                    <a:pt x="23712" y="19103"/>
                    <a:pt x="23712" y="19750"/>
                  </a:cubicBezTo>
                  <a:cubicBezTo>
                    <a:pt x="23712" y="19784"/>
                    <a:pt x="23712" y="19875"/>
                    <a:pt x="23667" y="19898"/>
                  </a:cubicBezTo>
                  <a:cubicBezTo>
                    <a:pt x="23662" y="19902"/>
                    <a:pt x="23646" y="19908"/>
                    <a:pt x="23614" y="19908"/>
                  </a:cubicBezTo>
                  <a:cubicBezTo>
                    <a:pt x="23561" y="19908"/>
                    <a:pt x="23464" y="19893"/>
                    <a:pt x="23303" y="19830"/>
                  </a:cubicBezTo>
                  <a:cubicBezTo>
                    <a:pt x="23122" y="19739"/>
                    <a:pt x="22917" y="19625"/>
                    <a:pt x="22735" y="19512"/>
                  </a:cubicBezTo>
                  <a:cubicBezTo>
                    <a:pt x="22519" y="19398"/>
                    <a:pt x="22405" y="19318"/>
                    <a:pt x="22314" y="19307"/>
                  </a:cubicBezTo>
                  <a:cubicBezTo>
                    <a:pt x="20190" y="18853"/>
                    <a:pt x="19247" y="18114"/>
                    <a:pt x="17929" y="17114"/>
                  </a:cubicBezTo>
                  <a:cubicBezTo>
                    <a:pt x="17679" y="16921"/>
                    <a:pt x="17418" y="16717"/>
                    <a:pt x="17134" y="16512"/>
                  </a:cubicBezTo>
                  <a:cubicBezTo>
                    <a:pt x="16350" y="15932"/>
                    <a:pt x="15964" y="15842"/>
                    <a:pt x="15441" y="15842"/>
                  </a:cubicBezTo>
                  <a:cubicBezTo>
                    <a:pt x="15328" y="15842"/>
                    <a:pt x="15202" y="15853"/>
                    <a:pt x="15066" y="15853"/>
                  </a:cubicBezTo>
                  <a:cubicBezTo>
                    <a:pt x="14907" y="15864"/>
                    <a:pt x="14725" y="15864"/>
                    <a:pt x="14510" y="15864"/>
                  </a:cubicBezTo>
                  <a:cubicBezTo>
                    <a:pt x="14384" y="15864"/>
                    <a:pt x="14191" y="15932"/>
                    <a:pt x="13941" y="16012"/>
                  </a:cubicBezTo>
                  <a:cubicBezTo>
                    <a:pt x="13614" y="16122"/>
                    <a:pt x="13168" y="16268"/>
                    <a:pt x="12810" y="16268"/>
                  </a:cubicBezTo>
                  <a:cubicBezTo>
                    <a:pt x="12647" y="16268"/>
                    <a:pt x="12503" y="16238"/>
                    <a:pt x="12396" y="16160"/>
                  </a:cubicBezTo>
                  <a:cubicBezTo>
                    <a:pt x="12248" y="16058"/>
                    <a:pt x="12180" y="15853"/>
                    <a:pt x="12180" y="15569"/>
                  </a:cubicBezTo>
                  <a:cubicBezTo>
                    <a:pt x="12180" y="14910"/>
                    <a:pt x="13578" y="14774"/>
                    <a:pt x="14714" y="14649"/>
                  </a:cubicBezTo>
                  <a:cubicBezTo>
                    <a:pt x="15487" y="14569"/>
                    <a:pt x="16146" y="14501"/>
                    <a:pt x="16464" y="14296"/>
                  </a:cubicBezTo>
                  <a:cubicBezTo>
                    <a:pt x="16497" y="14263"/>
                    <a:pt x="16520" y="14217"/>
                    <a:pt x="16520" y="14172"/>
                  </a:cubicBezTo>
                  <a:cubicBezTo>
                    <a:pt x="16520" y="14126"/>
                    <a:pt x="16497" y="14081"/>
                    <a:pt x="16452" y="14046"/>
                  </a:cubicBezTo>
                  <a:cubicBezTo>
                    <a:pt x="16270" y="13945"/>
                    <a:pt x="16179" y="13831"/>
                    <a:pt x="16157" y="13717"/>
                  </a:cubicBezTo>
                  <a:cubicBezTo>
                    <a:pt x="16123" y="13490"/>
                    <a:pt x="16396" y="13195"/>
                    <a:pt x="16679" y="12865"/>
                  </a:cubicBezTo>
                  <a:cubicBezTo>
                    <a:pt x="17009" y="12513"/>
                    <a:pt x="17373" y="12104"/>
                    <a:pt x="17497" y="11615"/>
                  </a:cubicBezTo>
                  <a:cubicBezTo>
                    <a:pt x="17645" y="11047"/>
                    <a:pt x="17418" y="10502"/>
                    <a:pt x="16827" y="9945"/>
                  </a:cubicBezTo>
                  <a:lnTo>
                    <a:pt x="16815" y="9934"/>
                  </a:lnTo>
                  <a:cubicBezTo>
                    <a:pt x="16509" y="9650"/>
                    <a:pt x="16077" y="9264"/>
                    <a:pt x="15623" y="9014"/>
                  </a:cubicBezTo>
                  <a:cubicBezTo>
                    <a:pt x="15319" y="8850"/>
                    <a:pt x="15035" y="8767"/>
                    <a:pt x="14771" y="8767"/>
                  </a:cubicBezTo>
                  <a:cubicBezTo>
                    <a:pt x="14540" y="8767"/>
                    <a:pt x="14324" y="8830"/>
                    <a:pt x="14123" y="8956"/>
                  </a:cubicBezTo>
                  <a:cubicBezTo>
                    <a:pt x="13951" y="9069"/>
                    <a:pt x="13823" y="9102"/>
                    <a:pt x="13743" y="9102"/>
                  </a:cubicBezTo>
                  <a:cubicBezTo>
                    <a:pt x="13701" y="9102"/>
                    <a:pt x="13672" y="9093"/>
                    <a:pt x="13657" y="9082"/>
                  </a:cubicBezTo>
                  <a:cubicBezTo>
                    <a:pt x="13623" y="9047"/>
                    <a:pt x="13623" y="8991"/>
                    <a:pt x="13634" y="8968"/>
                  </a:cubicBezTo>
                  <a:cubicBezTo>
                    <a:pt x="13669" y="8809"/>
                    <a:pt x="13861" y="8638"/>
                    <a:pt x="14225" y="8570"/>
                  </a:cubicBezTo>
                  <a:cubicBezTo>
                    <a:pt x="14282" y="8570"/>
                    <a:pt x="14328" y="8525"/>
                    <a:pt x="14339" y="8479"/>
                  </a:cubicBezTo>
                  <a:cubicBezTo>
                    <a:pt x="14361" y="8423"/>
                    <a:pt x="14350" y="8366"/>
                    <a:pt x="14305" y="8332"/>
                  </a:cubicBezTo>
                  <a:cubicBezTo>
                    <a:pt x="14260" y="8275"/>
                    <a:pt x="14202" y="8218"/>
                    <a:pt x="14134" y="8150"/>
                  </a:cubicBezTo>
                  <a:cubicBezTo>
                    <a:pt x="13316" y="7310"/>
                    <a:pt x="12384" y="6423"/>
                    <a:pt x="11692" y="6423"/>
                  </a:cubicBezTo>
                  <a:cubicBezTo>
                    <a:pt x="11521" y="6423"/>
                    <a:pt x="11306" y="6616"/>
                    <a:pt x="10919" y="6980"/>
                  </a:cubicBezTo>
                  <a:cubicBezTo>
                    <a:pt x="10703" y="7173"/>
                    <a:pt x="10498" y="7378"/>
                    <a:pt x="10306" y="7514"/>
                  </a:cubicBezTo>
                  <a:cubicBezTo>
                    <a:pt x="10121" y="7657"/>
                    <a:pt x="10035" y="7675"/>
                    <a:pt x="10003" y="7675"/>
                  </a:cubicBezTo>
                  <a:cubicBezTo>
                    <a:pt x="9992" y="7675"/>
                    <a:pt x="9988" y="7673"/>
                    <a:pt x="9988" y="7673"/>
                  </a:cubicBezTo>
                  <a:cubicBezTo>
                    <a:pt x="9988" y="7673"/>
                    <a:pt x="9885" y="7616"/>
                    <a:pt x="9965" y="7093"/>
                  </a:cubicBezTo>
                  <a:cubicBezTo>
                    <a:pt x="9976" y="7060"/>
                    <a:pt x="9965" y="7014"/>
                    <a:pt x="9942" y="6980"/>
                  </a:cubicBezTo>
                  <a:cubicBezTo>
                    <a:pt x="9908" y="6957"/>
                    <a:pt x="9874" y="6934"/>
                    <a:pt x="9840" y="6934"/>
                  </a:cubicBezTo>
                  <a:cubicBezTo>
                    <a:pt x="9695" y="6919"/>
                    <a:pt x="9540" y="6913"/>
                    <a:pt x="9375" y="6913"/>
                  </a:cubicBezTo>
                  <a:cubicBezTo>
                    <a:pt x="8918" y="6913"/>
                    <a:pt x="8391" y="6961"/>
                    <a:pt x="7840" y="7002"/>
                  </a:cubicBezTo>
                  <a:cubicBezTo>
                    <a:pt x="7248" y="7058"/>
                    <a:pt x="6623" y="7115"/>
                    <a:pt x="6042" y="7115"/>
                  </a:cubicBezTo>
                  <a:cubicBezTo>
                    <a:pt x="5307" y="7115"/>
                    <a:pt x="4642" y="7023"/>
                    <a:pt x="4204" y="6719"/>
                  </a:cubicBezTo>
                  <a:cubicBezTo>
                    <a:pt x="3875" y="6491"/>
                    <a:pt x="3421" y="6423"/>
                    <a:pt x="2966" y="6355"/>
                  </a:cubicBezTo>
                  <a:cubicBezTo>
                    <a:pt x="2591" y="6298"/>
                    <a:pt x="2216" y="6242"/>
                    <a:pt x="1921" y="6093"/>
                  </a:cubicBezTo>
                  <a:cubicBezTo>
                    <a:pt x="1659" y="5957"/>
                    <a:pt x="1500" y="5764"/>
                    <a:pt x="1432" y="5492"/>
                  </a:cubicBezTo>
                  <a:cubicBezTo>
                    <a:pt x="1554" y="5479"/>
                    <a:pt x="1677" y="5473"/>
                    <a:pt x="1799" y="5473"/>
                  </a:cubicBezTo>
                  <a:cubicBezTo>
                    <a:pt x="2119" y="5473"/>
                    <a:pt x="2437" y="5517"/>
                    <a:pt x="2750" y="5616"/>
                  </a:cubicBezTo>
                  <a:cubicBezTo>
                    <a:pt x="2761" y="5619"/>
                    <a:pt x="2774" y="5621"/>
                    <a:pt x="2786" y="5621"/>
                  </a:cubicBezTo>
                  <a:cubicBezTo>
                    <a:pt x="2823" y="5621"/>
                    <a:pt x="2861" y="5608"/>
                    <a:pt x="2886" y="5583"/>
                  </a:cubicBezTo>
                  <a:cubicBezTo>
                    <a:pt x="2921" y="5548"/>
                    <a:pt x="2944" y="5492"/>
                    <a:pt x="2932" y="5446"/>
                  </a:cubicBezTo>
                  <a:cubicBezTo>
                    <a:pt x="2841" y="5071"/>
                    <a:pt x="2341" y="4878"/>
                    <a:pt x="1750" y="4651"/>
                  </a:cubicBezTo>
                  <a:cubicBezTo>
                    <a:pt x="1159" y="4424"/>
                    <a:pt x="489" y="4162"/>
                    <a:pt x="376" y="3730"/>
                  </a:cubicBezTo>
                  <a:cubicBezTo>
                    <a:pt x="308" y="3458"/>
                    <a:pt x="455" y="3106"/>
                    <a:pt x="796" y="2697"/>
                  </a:cubicBezTo>
                  <a:cubicBezTo>
                    <a:pt x="1058" y="2390"/>
                    <a:pt x="1217" y="2094"/>
                    <a:pt x="1376" y="1811"/>
                  </a:cubicBezTo>
                  <a:cubicBezTo>
                    <a:pt x="1648" y="1322"/>
                    <a:pt x="1886" y="890"/>
                    <a:pt x="2580" y="538"/>
                  </a:cubicBezTo>
                  <a:cubicBezTo>
                    <a:pt x="2950" y="347"/>
                    <a:pt x="3238" y="285"/>
                    <a:pt x="3501" y="285"/>
                  </a:cubicBezTo>
                  <a:close/>
                  <a:moveTo>
                    <a:pt x="3517" y="0"/>
                  </a:moveTo>
                  <a:cubicBezTo>
                    <a:pt x="3214" y="0"/>
                    <a:pt x="2874" y="70"/>
                    <a:pt x="2444" y="288"/>
                  </a:cubicBezTo>
                  <a:cubicBezTo>
                    <a:pt x="1671" y="674"/>
                    <a:pt x="1409" y="1162"/>
                    <a:pt x="1114" y="1674"/>
                  </a:cubicBezTo>
                  <a:cubicBezTo>
                    <a:pt x="967" y="1947"/>
                    <a:pt x="818" y="2220"/>
                    <a:pt x="580" y="2503"/>
                  </a:cubicBezTo>
                  <a:cubicBezTo>
                    <a:pt x="160" y="3003"/>
                    <a:pt x="0" y="3424"/>
                    <a:pt x="103" y="3798"/>
                  </a:cubicBezTo>
                  <a:cubicBezTo>
                    <a:pt x="250" y="4378"/>
                    <a:pt x="1000" y="4662"/>
                    <a:pt x="1648" y="4924"/>
                  </a:cubicBezTo>
                  <a:cubicBezTo>
                    <a:pt x="1909" y="5014"/>
                    <a:pt x="2182" y="5128"/>
                    <a:pt x="2375" y="5230"/>
                  </a:cubicBezTo>
                  <a:cubicBezTo>
                    <a:pt x="2188" y="5202"/>
                    <a:pt x="1997" y="5188"/>
                    <a:pt x="1807" y="5188"/>
                  </a:cubicBezTo>
                  <a:cubicBezTo>
                    <a:pt x="1617" y="5188"/>
                    <a:pt x="1427" y="5202"/>
                    <a:pt x="1239" y="5230"/>
                  </a:cubicBezTo>
                  <a:cubicBezTo>
                    <a:pt x="1159" y="5242"/>
                    <a:pt x="1103" y="5321"/>
                    <a:pt x="1114" y="5389"/>
                  </a:cubicBezTo>
                  <a:cubicBezTo>
                    <a:pt x="1250" y="6389"/>
                    <a:pt x="2136" y="6514"/>
                    <a:pt x="2921" y="6639"/>
                  </a:cubicBezTo>
                  <a:cubicBezTo>
                    <a:pt x="3363" y="6707"/>
                    <a:pt x="3772" y="6764"/>
                    <a:pt x="4045" y="6957"/>
                  </a:cubicBezTo>
                  <a:cubicBezTo>
                    <a:pt x="4543" y="7304"/>
                    <a:pt x="5274" y="7406"/>
                    <a:pt x="6070" y="7406"/>
                  </a:cubicBezTo>
                  <a:cubicBezTo>
                    <a:pt x="6655" y="7406"/>
                    <a:pt x="7275" y="7351"/>
                    <a:pt x="7863" y="7298"/>
                  </a:cubicBezTo>
                  <a:cubicBezTo>
                    <a:pt x="8396" y="7244"/>
                    <a:pt x="8900" y="7197"/>
                    <a:pt x="9335" y="7197"/>
                  </a:cubicBezTo>
                  <a:cubicBezTo>
                    <a:pt x="9447" y="7197"/>
                    <a:pt x="9555" y="7200"/>
                    <a:pt x="9658" y="7207"/>
                  </a:cubicBezTo>
                  <a:cubicBezTo>
                    <a:pt x="9624" y="7502"/>
                    <a:pt x="9635" y="7820"/>
                    <a:pt x="9851" y="7934"/>
                  </a:cubicBezTo>
                  <a:cubicBezTo>
                    <a:pt x="9895" y="7957"/>
                    <a:pt x="9942" y="7967"/>
                    <a:pt x="9991" y="7967"/>
                  </a:cubicBezTo>
                  <a:cubicBezTo>
                    <a:pt x="10291" y="7967"/>
                    <a:pt x="10693" y="7586"/>
                    <a:pt x="11112" y="7196"/>
                  </a:cubicBezTo>
                  <a:cubicBezTo>
                    <a:pt x="11306" y="7002"/>
                    <a:pt x="11601" y="6730"/>
                    <a:pt x="11692" y="6707"/>
                  </a:cubicBezTo>
                  <a:cubicBezTo>
                    <a:pt x="12316" y="6707"/>
                    <a:pt x="13407" y="7820"/>
                    <a:pt x="13930" y="8355"/>
                  </a:cubicBezTo>
                  <a:cubicBezTo>
                    <a:pt x="13566" y="8479"/>
                    <a:pt x="13396" y="8718"/>
                    <a:pt x="13351" y="8900"/>
                  </a:cubicBezTo>
                  <a:cubicBezTo>
                    <a:pt x="13316" y="9070"/>
                    <a:pt x="13362" y="9218"/>
                    <a:pt x="13487" y="9309"/>
                  </a:cubicBezTo>
                  <a:cubicBezTo>
                    <a:pt x="13532" y="9343"/>
                    <a:pt x="13618" y="9389"/>
                    <a:pt x="13748" y="9389"/>
                  </a:cubicBezTo>
                  <a:cubicBezTo>
                    <a:pt x="13879" y="9389"/>
                    <a:pt x="14055" y="9343"/>
                    <a:pt x="14282" y="9196"/>
                  </a:cubicBezTo>
                  <a:cubicBezTo>
                    <a:pt x="14438" y="9097"/>
                    <a:pt x="14602" y="9055"/>
                    <a:pt x="14770" y="9055"/>
                  </a:cubicBezTo>
                  <a:cubicBezTo>
                    <a:pt x="15434" y="9055"/>
                    <a:pt x="16151" y="9715"/>
                    <a:pt x="16623" y="10150"/>
                  </a:cubicBezTo>
                  <a:cubicBezTo>
                    <a:pt x="17145" y="10627"/>
                    <a:pt x="17338" y="11082"/>
                    <a:pt x="17214" y="11547"/>
                  </a:cubicBezTo>
                  <a:cubicBezTo>
                    <a:pt x="17111" y="11956"/>
                    <a:pt x="16770" y="12342"/>
                    <a:pt x="16464" y="12672"/>
                  </a:cubicBezTo>
                  <a:cubicBezTo>
                    <a:pt x="16123" y="13069"/>
                    <a:pt x="15816" y="13399"/>
                    <a:pt x="15873" y="13763"/>
                  </a:cubicBezTo>
                  <a:cubicBezTo>
                    <a:pt x="15896" y="13899"/>
                    <a:pt x="15964" y="14036"/>
                    <a:pt x="16100" y="14149"/>
                  </a:cubicBezTo>
                  <a:cubicBezTo>
                    <a:pt x="15770" y="14251"/>
                    <a:pt x="15214" y="14308"/>
                    <a:pt x="14680" y="14365"/>
                  </a:cubicBezTo>
                  <a:cubicBezTo>
                    <a:pt x="13373" y="14501"/>
                    <a:pt x="11885" y="14660"/>
                    <a:pt x="11885" y="15569"/>
                  </a:cubicBezTo>
                  <a:cubicBezTo>
                    <a:pt x="11885" y="15955"/>
                    <a:pt x="11998" y="16228"/>
                    <a:pt x="12225" y="16399"/>
                  </a:cubicBezTo>
                  <a:cubicBezTo>
                    <a:pt x="12383" y="16513"/>
                    <a:pt x="12581" y="16556"/>
                    <a:pt x="12795" y="16556"/>
                  </a:cubicBezTo>
                  <a:cubicBezTo>
                    <a:pt x="13199" y="16556"/>
                    <a:pt x="13662" y="16404"/>
                    <a:pt x="14032" y="16285"/>
                  </a:cubicBezTo>
                  <a:cubicBezTo>
                    <a:pt x="14237" y="16217"/>
                    <a:pt x="14430" y="16149"/>
                    <a:pt x="14510" y="16149"/>
                  </a:cubicBezTo>
                  <a:cubicBezTo>
                    <a:pt x="14725" y="16149"/>
                    <a:pt x="14919" y="16149"/>
                    <a:pt x="15078" y="16137"/>
                  </a:cubicBezTo>
                  <a:cubicBezTo>
                    <a:pt x="15200" y="16133"/>
                    <a:pt x="15311" y="16130"/>
                    <a:pt x="15414" y="16130"/>
                  </a:cubicBezTo>
                  <a:cubicBezTo>
                    <a:pt x="15911" y="16130"/>
                    <a:pt x="16238" y="16212"/>
                    <a:pt x="16964" y="16740"/>
                  </a:cubicBezTo>
                  <a:cubicBezTo>
                    <a:pt x="17236" y="16944"/>
                    <a:pt x="17497" y="17149"/>
                    <a:pt x="17747" y="17341"/>
                  </a:cubicBezTo>
                  <a:cubicBezTo>
                    <a:pt x="19042" y="18330"/>
                    <a:pt x="20065" y="19114"/>
                    <a:pt x="22258" y="19591"/>
                  </a:cubicBezTo>
                  <a:cubicBezTo>
                    <a:pt x="22304" y="19591"/>
                    <a:pt x="22463" y="19694"/>
                    <a:pt x="22587" y="19762"/>
                  </a:cubicBezTo>
                  <a:cubicBezTo>
                    <a:pt x="22996" y="20000"/>
                    <a:pt x="23349" y="20193"/>
                    <a:pt x="23610" y="20193"/>
                  </a:cubicBezTo>
                  <a:cubicBezTo>
                    <a:pt x="23678" y="20193"/>
                    <a:pt x="23746" y="20182"/>
                    <a:pt x="23814" y="20148"/>
                  </a:cubicBezTo>
                  <a:cubicBezTo>
                    <a:pt x="23894" y="20091"/>
                    <a:pt x="23996" y="19989"/>
                    <a:pt x="23996" y="19750"/>
                  </a:cubicBezTo>
                  <a:cubicBezTo>
                    <a:pt x="23996" y="18944"/>
                    <a:pt x="23190" y="18444"/>
                    <a:pt x="22473" y="18012"/>
                  </a:cubicBezTo>
                  <a:cubicBezTo>
                    <a:pt x="22224" y="17853"/>
                    <a:pt x="21985" y="17705"/>
                    <a:pt x="21792" y="17558"/>
                  </a:cubicBezTo>
                  <a:lnTo>
                    <a:pt x="21792" y="17558"/>
                  </a:lnTo>
                  <a:cubicBezTo>
                    <a:pt x="22258" y="17659"/>
                    <a:pt x="22746" y="17921"/>
                    <a:pt x="23223" y="18171"/>
                  </a:cubicBezTo>
                  <a:cubicBezTo>
                    <a:pt x="23678" y="18409"/>
                    <a:pt x="24132" y="18648"/>
                    <a:pt x="24587" y="18773"/>
                  </a:cubicBezTo>
                  <a:cubicBezTo>
                    <a:pt x="24723" y="18811"/>
                    <a:pt x="24847" y="18831"/>
                    <a:pt x="24956" y="18831"/>
                  </a:cubicBezTo>
                  <a:cubicBezTo>
                    <a:pt x="25139" y="18831"/>
                    <a:pt x="25283" y="18777"/>
                    <a:pt x="25382" y="18671"/>
                  </a:cubicBezTo>
                  <a:cubicBezTo>
                    <a:pt x="25746" y="18296"/>
                    <a:pt x="25496" y="17444"/>
                    <a:pt x="25268" y="16682"/>
                  </a:cubicBezTo>
                  <a:cubicBezTo>
                    <a:pt x="25178" y="16376"/>
                    <a:pt x="25076" y="16046"/>
                    <a:pt x="25087" y="15922"/>
                  </a:cubicBezTo>
                  <a:cubicBezTo>
                    <a:pt x="25087" y="15853"/>
                    <a:pt x="25041" y="15785"/>
                    <a:pt x="24985" y="15773"/>
                  </a:cubicBezTo>
                  <a:cubicBezTo>
                    <a:pt x="24462" y="15637"/>
                    <a:pt x="23882" y="15387"/>
                    <a:pt x="23428" y="15104"/>
                  </a:cubicBezTo>
                  <a:cubicBezTo>
                    <a:pt x="22928" y="14774"/>
                    <a:pt x="22622" y="14433"/>
                    <a:pt x="22542" y="14115"/>
                  </a:cubicBezTo>
                  <a:cubicBezTo>
                    <a:pt x="22473" y="13854"/>
                    <a:pt x="22576" y="13627"/>
                    <a:pt x="22826" y="13399"/>
                  </a:cubicBezTo>
                  <a:cubicBezTo>
                    <a:pt x="22883" y="13354"/>
                    <a:pt x="22894" y="13274"/>
                    <a:pt x="22860" y="13217"/>
                  </a:cubicBezTo>
                  <a:cubicBezTo>
                    <a:pt x="22827" y="13176"/>
                    <a:pt x="22782" y="13147"/>
                    <a:pt x="22734" y="13147"/>
                  </a:cubicBezTo>
                  <a:cubicBezTo>
                    <a:pt x="22715" y="13147"/>
                    <a:pt x="22697" y="13151"/>
                    <a:pt x="22678" y="13160"/>
                  </a:cubicBezTo>
                  <a:cubicBezTo>
                    <a:pt x="22644" y="13172"/>
                    <a:pt x="22599" y="13183"/>
                    <a:pt x="22564" y="13195"/>
                  </a:cubicBezTo>
                  <a:cubicBezTo>
                    <a:pt x="22587" y="13172"/>
                    <a:pt x="22610" y="13149"/>
                    <a:pt x="22633" y="13138"/>
                  </a:cubicBezTo>
                  <a:cubicBezTo>
                    <a:pt x="22719" y="13058"/>
                    <a:pt x="22790" y="12998"/>
                    <a:pt x="22915" y="12998"/>
                  </a:cubicBezTo>
                  <a:cubicBezTo>
                    <a:pt x="23004" y="12998"/>
                    <a:pt x="23121" y="13028"/>
                    <a:pt x="23292" y="13104"/>
                  </a:cubicBezTo>
                  <a:cubicBezTo>
                    <a:pt x="23723" y="13308"/>
                    <a:pt x="24008" y="13683"/>
                    <a:pt x="24303" y="14092"/>
                  </a:cubicBezTo>
                  <a:cubicBezTo>
                    <a:pt x="24485" y="14342"/>
                    <a:pt x="24678" y="14592"/>
                    <a:pt x="24905" y="14808"/>
                  </a:cubicBezTo>
                  <a:cubicBezTo>
                    <a:pt x="25234" y="15112"/>
                    <a:pt x="25601" y="15278"/>
                    <a:pt x="25917" y="15278"/>
                  </a:cubicBezTo>
                  <a:cubicBezTo>
                    <a:pt x="26026" y="15278"/>
                    <a:pt x="26129" y="15258"/>
                    <a:pt x="26223" y="15217"/>
                  </a:cubicBezTo>
                  <a:cubicBezTo>
                    <a:pt x="26394" y="15137"/>
                    <a:pt x="26677" y="14922"/>
                    <a:pt x="26712" y="14342"/>
                  </a:cubicBezTo>
                  <a:cubicBezTo>
                    <a:pt x="26984" y="14331"/>
                    <a:pt x="27177" y="14251"/>
                    <a:pt x="27303" y="14115"/>
                  </a:cubicBezTo>
                  <a:cubicBezTo>
                    <a:pt x="27450" y="13945"/>
                    <a:pt x="27484" y="13717"/>
                    <a:pt x="27473" y="13501"/>
                  </a:cubicBezTo>
                  <a:cubicBezTo>
                    <a:pt x="27972" y="13478"/>
                    <a:pt x="28268" y="13342"/>
                    <a:pt x="28381" y="13104"/>
                  </a:cubicBezTo>
                  <a:cubicBezTo>
                    <a:pt x="28484" y="12877"/>
                    <a:pt x="28381" y="12592"/>
                    <a:pt x="28109" y="12286"/>
                  </a:cubicBezTo>
                  <a:cubicBezTo>
                    <a:pt x="27882" y="12024"/>
                    <a:pt x="27530" y="11763"/>
                    <a:pt x="27177" y="11592"/>
                  </a:cubicBezTo>
                  <a:cubicBezTo>
                    <a:pt x="26896" y="11456"/>
                    <a:pt x="26632" y="11387"/>
                    <a:pt x="26408" y="11387"/>
                  </a:cubicBezTo>
                  <a:cubicBezTo>
                    <a:pt x="26316" y="11387"/>
                    <a:pt x="26231" y="11399"/>
                    <a:pt x="26155" y="11422"/>
                  </a:cubicBezTo>
                  <a:cubicBezTo>
                    <a:pt x="26025" y="11465"/>
                    <a:pt x="25913" y="11484"/>
                    <a:pt x="25814" y="11484"/>
                  </a:cubicBezTo>
                  <a:cubicBezTo>
                    <a:pt x="25465" y="11484"/>
                    <a:pt x="25283" y="11241"/>
                    <a:pt x="25053" y="10922"/>
                  </a:cubicBezTo>
                  <a:cubicBezTo>
                    <a:pt x="24837" y="10650"/>
                    <a:pt x="24599" y="10320"/>
                    <a:pt x="24178" y="10173"/>
                  </a:cubicBezTo>
                  <a:cubicBezTo>
                    <a:pt x="23781" y="10024"/>
                    <a:pt x="23473" y="9764"/>
                    <a:pt x="23132" y="9491"/>
                  </a:cubicBezTo>
                  <a:cubicBezTo>
                    <a:pt x="22917" y="9309"/>
                    <a:pt x="22701" y="9127"/>
                    <a:pt x="22440" y="8968"/>
                  </a:cubicBezTo>
                  <a:cubicBezTo>
                    <a:pt x="22678" y="8673"/>
                    <a:pt x="22996" y="8468"/>
                    <a:pt x="23382" y="8366"/>
                  </a:cubicBezTo>
                  <a:cubicBezTo>
                    <a:pt x="23428" y="8355"/>
                    <a:pt x="23462" y="8332"/>
                    <a:pt x="23473" y="8287"/>
                  </a:cubicBezTo>
                  <a:cubicBezTo>
                    <a:pt x="23496" y="8252"/>
                    <a:pt x="23496" y="8207"/>
                    <a:pt x="23473" y="8161"/>
                  </a:cubicBezTo>
                  <a:cubicBezTo>
                    <a:pt x="23281" y="7775"/>
                    <a:pt x="22678" y="7741"/>
                    <a:pt x="22213" y="7729"/>
                  </a:cubicBezTo>
                  <a:cubicBezTo>
                    <a:pt x="22424" y="7592"/>
                    <a:pt x="22665" y="7524"/>
                    <a:pt x="22945" y="7524"/>
                  </a:cubicBezTo>
                  <a:cubicBezTo>
                    <a:pt x="22966" y="7524"/>
                    <a:pt x="22987" y="7524"/>
                    <a:pt x="23008" y="7525"/>
                  </a:cubicBezTo>
                  <a:cubicBezTo>
                    <a:pt x="23053" y="7525"/>
                    <a:pt x="23099" y="7502"/>
                    <a:pt x="23122" y="7457"/>
                  </a:cubicBezTo>
                  <a:cubicBezTo>
                    <a:pt x="23155" y="7423"/>
                    <a:pt x="23155" y="7366"/>
                    <a:pt x="23144" y="7320"/>
                  </a:cubicBezTo>
                  <a:cubicBezTo>
                    <a:pt x="22826" y="6605"/>
                    <a:pt x="22451" y="6593"/>
                    <a:pt x="22122" y="6582"/>
                  </a:cubicBezTo>
                  <a:cubicBezTo>
                    <a:pt x="21951" y="6571"/>
                    <a:pt x="21792" y="6571"/>
                    <a:pt x="21622" y="6480"/>
                  </a:cubicBezTo>
                  <a:lnTo>
                    <a:pt x="21622" y="5980"/>
                  </a:lnTo>
                  <a:cubicBezTo>
                    <a:pt x="21622" y="5912"/>
                    <a:pt x="21565" y="5855"/>
                    <a:pt x="21496" y="5843"/>
                  </a:cubicBezTo>
                  <a:cubicBezTo>
                    <a:pt x="20986" y="5787"/>
                    <a:pt x="20554" y="5560"/>
                    <a:pt x="20088" y="5321"/>
                  </a:cubicBezTo>
                  <a:cubicBezTo>
                    <a:pt x="19827" y="5184"/>
                    <a:pt x="19542" y="5048"/>
                    <a:pt x="19247" y="4934"/>
                  </a:cubicBezTo>
                  <a:cubicBezTo>
                    <a:pt x="19259" y="4787"/>
                    <a:pt x="19213" y="4651"/>
                    <a:pt x="19110" y="4548"/>
                  </a:cubicBezTo>
                  <a:cubicBezTo>
                    <a:pt x="18854" y="4247"/>
                    <a:pt x="18289" y="4203"/>
                    <a:pt x="17829" y="4203"/>
                  </a:cubicBezTo>
                  <a:cubicBezTo>
                    <a:pt x="17718" y="4203"/>
                    <a:pt x="17613" y="4205"/>
                    <a:pt x="17520" y="4207"/>
                  </a:cubicBezTo>
                  <a:lnTo>
                    <a:pt x="17350" y="4207"/>
                  </a:lnTo>
                  <a:cubicBezTo>
                    <a:pt x="16941" y="4207"/>
                    <a:pt x="16577" y="4207"/>
                    <a:pt x="15884" y="3333"/>
                  </a:cubicBezTo>
                  <a:cubicBezTo>
                    <a:pt x="15657" y="3060"/>
                    <a:pt x="15429" y="2776"/>
                    <a:pt x="15100" y="2538"/>
                  </a:cubicBezTo>
                  <a:cubicBezTo>
                    <a:pt x="14605" y="2183"/>
                    <a:pt x="14055" y="2018"/>
                    <a:pt x="13444" y="2018"/>
                  </a:cubicBezTo>
                  <a:cubicBezTo>
                    <a:pt x="13368" y="2018"/>
                    <a:pt x="13292" y="2021"/>
                    <a:pt x="13214" y="2026"/>
                  </a:cubicBezTo>
                  <a:cubicBezTo>
                    <a:pt x="12601" y="2071"/>
                    <a:pt x="11987" y="2265"/>
                    <a:pt x="11407" y="2458"/>
                  </a:cubicBezTo>
                  <a:cubicBezTo>
                    <a:pt x="10839" y="2639"/>
                    <a:pt x="10306" y="2821"/>
                    <a:pt x="9794" y="2844"/>
                  </a:cubicBezTo>
                  <a:cubicBezTo>
                    <a:pt x="9771" y="2594"/>
                    <a:pt x="9715" y="2060"/>
                    <a:pt x="9567" y="1549"/>
                  </a:cubicBezTo>
                  <a:cubicBezTo>
                    <a:pt x="9385" y="947"/>
                    <a:pt x="9011" y="231"/>
                    <a:pt x="8294" y="231"/>
                  </a:cubicBezTo>
                  <a:cubicBezTo>
                    <a:pt x="7908" y="231"/>
                    <a:pt x="6908" y="265"/>
                    <a:pt x="6045" y="526"/>
                  </a:cubicBezTo>
                  <a:cubicBezTo>
                    <a:pt x="5590" y="663"/>
                    <a:pt x="5239" y="844"/>
                    <a:pt x="4989" y="1072"/>
                  </a:cubicBezTo>
                  <a:cubicBezTo>
                    <a:pt x="4670" y="1344"/>
                    <a:pt x="4511" y="1685"/>
                    <a:pt x="4511" y="2083"/>
                  </a:cubicBezTo>
                  <a:cubicBezTo>
                    <a:pt x="4511" y="2333"/>
                    <a:pt x="4625" y="2538"/>
                    <a:pt x="4716" y="2697"/>
                  </a:cubicBezTo>
                  <a:cubicBezTo>
                    <a:pt x="4852" y="2935"/>
                    <a:pt x="4920" y="3060"/>
                    <a:pt x="4636" y="3333"/>
                  </a:cubicBezTo>
                  <a:cubicBezTo>
                    <a:pt x="4504" y="3455"/>
                    <a:pt x="4387" y="3523"/>
                    <a:pt x="4306" y="3523"/>
                  </a:cubicBezTo>
                  <a:cubicBezTo>
                    <a:pt x="4290" y="3523"/>
                    <a:pt x="4275" y="3520"/>
                    <a:pt x="4261" y="3515"/>
                  </a:cubicBezTo>
                  <a:cubicBezTo>
                    <a:pt x="4181" y="3469"/>
                    <a:pt x="4125" y="3310"/>
                    <a:pt x="4125" y="3094"/>
                  </a:cubicBezTo>
                  <a:cubicBezTo>
                    <a:pt x="4125" y="3071"/>
                    <a:pt x="4113" y="3038"/>
                    <a:pt x="4091" y="3015"/>
                  </a:cubicBezTo>
                  <a:cubicBezTo>
                    <a:pt x="3557" y="2230"/>
                    <a:pt x="3989" y="1833"/>
                    <a:pt x="4545" y="1322"/>
                  </a:cubicBezTo>
                  <a:cubicBezTo>
                    <a:pt x="4830" y="1061"/>
                    <a:pt x="5136" y="788"/>
                    <a:pt x="5295" y="435"/>
                  </a:cubicBezTo>
                  <a:cubicBezTo>
                    <a:pt x="5318" y="402"/>
                    <a:pt x="5318" y="344"/>
                    <a:pt x="5284" y="299"/>
                  </a:cubicBezTo>
                  <a:cubicBezTo>
                    <a:pt x="5261" y="265"/>
                    <a:pt x="5216" y="231"/>
                    <a:pt x="5170" y="231"/>
                  </a:cubicBezTo>
                  <a:cubicBezTo>
                    <a:pt x="4818" y="231"/>
                    <a:pt x="4534" y="174"/>
                    <a:pt x="4261" y="106"/>
                  </a:cubicBezTo>
                  <a:cubicBezTo>
                    <a:pt x="4018" y="53"/>
                    <a:pt x="3781" y="0"/>
                    <a:pt x="3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466975" y="2384725"/>
              <a:ext cx="10550" cy="8125"/>
            </a:xfrm>
            <a:custGeom>
              <a:avLst/>
              <a:gdLst/>
              <a:ahLst/>
              <a:cxnLst/>
              <a:rect l="l" t="t" r="r" b="b"/>
              <a:pathLst>
                <a:path w="422" h="325" extrusionOk="0">
                  <a:moveTo>
                    <a:pt x="228" y="52"/>
                  </a:moveTo>
                  <a:lnTo>
                    <a:pt x="228" y="52"/>
                  </a:lnTo>
                  <a:cubicBezTo>
                    <a:pt x="251" y="75"/>
                    <a:pt x="273" y="97"/>
                    <a:pt x="285" y="132"/>
                  </a:cubicBezTo>
                  <a:cubicBezTo>
                    <a:pt x="296" y="177"/>
                    <a:pt x="296" y="211"/>
                    <a:pt x="285" y="245"/>
                  </a:cubicBezTo>
                  <a:lnTo>
                    <a:pt x="262" y="143"/>
                  </a:lnTo>
                  <a:lnTo>
                    <a:pt x="228" y="52"/>
                  </a:lnTo>
                  <a:close/>
                  <a:moveTo>
                    <a:pt x="258" y="1"/>
                  </a:moveTo>
                  <a:cubicBezTo>
                    <a:pt x="244" y="1"/>
                    <a:pt x="231" y="2"/>
                    <a:pt x="217" y="6"/>
                  </a:cubicBezTo>
                  <a:lnTo>
                    <a:pt x="114" y="41"/>
                  </a:lnTo>
                  <a:cubicBezTo>
                    <a:pt x="12" y="75"/>
                    <a:pt x="1" y="177"/>
                    <a:pt x="12" y="223"/>
                  </a:cubicBezTo>
                  <a:cubicBezTo>
                    <a:pt x="35" y="279"/>
                    <a:pt x="81" y="324"/>
                    <a:pt x="149" y="324"/>
                  </a:cubicBezTo>
                  <a:cubicBezTo>
                    <a:pt x="171" y="324"/>
                    <a:pt x="182" y="324"/>
                    <a:pt x="194" y="314"/>
                  </a:cubicBezTo>
                  <a:lnTo>
                    <a:pt x="228" y="314"/>
                  </a:lnTo>
                  <a:cubicBezTo>
                    <a:pt x="240" y="302"/>
                    <a:pt x="273" y="291"/>
                    <a:pt x="296" y="279"/>
                  </a:cubicBezTo>
                  <a:cubicBezTo>
                    <a:pt x="376" y="256"/>
                    <a:pt x="421" y="188"/>
                    <a:pt x="399" y="109"/>
                  </a:cubicBezTo>
                  <a:cubicBezTo>
                    <a:pt x="380" y="43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988375" y="961275"/>
              <a:ext cx="25025" cy="20475"/>
            </a:xfrm>
            <a:custGeom>
              <a:avLst/>
              <a:gdLst/>
              <a:ahLst/>
              <a:cxnLst/>
              <a:rect l="l" t="t" r="r" b="b"/>
              <a:pathLst>
                <a:path w="1001" h="819" extrusionOk="0">
                  <a:moveTo>
                    <a:pt x="683" y="330"/>
                  </a:moveTo>
                  <a:lnTo>
                    <a:pt x="694" y="341"/>
                  </a:lnTo>
                  <a:cubicBezTo>
                    <a:pt x="683" y="364"/>
                    <a:pt x="660" y="387"/>
                    <a:pt x="569" y="432"/>
                  </a:cubicBezTo>
                  <a:cubicBezTo>
                    <a:pt x="614" y="399"/>
                    <a:pt x="648" y="364"/>
                    <a:pt x="683" y="330"/>
                  </a:cubicBezTo>
                  <a:close/>
                  <a:moveTo>
                    <a:pt x="668" y="1"/>
                  </a:moveTo>
                  <a:cubicBezTo>
                    <a:pt x="628" y="1"/>
                    <a:pt x="587" y="16"/>
                    <a:pt x="557" y="46"/>
                  </a:cubicBezTo>
                  <a:cubicBezTo>
                    <a:pt x="398" y="194"/>
                    <a:pt x="228" y="364"/>
                    <a:pt x="57" y="535"/>
                  </a:cubicBezTo>
                  <a:cubicBezTo>
                    <a:pt x="24" y="558"/>
                    <a:pt x="1" y="603"/>
                    <a:pt x="12" y="659"/>
                  </a:cubicBezTo>
                  <a:cubicBezTo>
                    <a:pt x="12" y="705"/>
                    <a:pt x="46" y="739"/>
                    <a:pt x="92" y="762"/>
                  </a:cubicBezTo>
                  <a:cubicBezTo>
                    <a:pt x="125" y="785"/>
                    <a:pt x="160" y="796"/>
                    <a:pt x="183" y="808"/>
                  </a:cubicBezTo>
                  <a:cubicBezTo>
                    <a:pt x="205" y="818"/>
                    <a:pt x="228" y="818"/>
                    <a:pt x="239" y="818"/>
                  </a:cubicBezTo>
                  <a:lnTo>
                    <a:pt x="274" y="818"/>
                  </a:lnTo>
                  <a:cubicBezTo>
                    <a:pt x="728" y="717"/>
                    <a:pt x="955" y="580"/>
                    <a:pt x="989" y="387"/>
                  </a:cubicBezTo>
                  <a:cubicBezTo>
                    <a:pt x="1001" y="296"/>
                    <a:pt x="978" y="149"/>
                    <a:pt x="728" y="12"/>
                  </a:cubicBezTo>
                  <a:cubicBezTo>
                    <a:pt x="709" y="5"/>
                    <a:pt x="688" y="1"/>
                    <a:pt x="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907725" y="1015000"/>
              <a:ext cx="80950" cy="62750"/>
            </a:xfrm>
            <a:custGeom>
              <a:avLst/>
              <a:gdLst/>
              <a:ahLst/>
              <a:cxnLst/>
              <a:rect l="l" t="t" r="r" b="b"/>
              <a:pathLst>
                <a:path w="3238" h="2510" extrusionOk="0">
                  <a:moveTo>
                    <a:pt x="1727" y="317"/>
                  </a:moveTo>
                  <a:cubicBezTo>
                    <a:pt x="1886" y="396"/>
                    <a:pt x="2023" y="555"/>
                    <a:pt x="2091" y="737"/>
                  </a:cubicBezTo>
                  <a:cubicBezTo>
                    <a:pt x="2124" y="828"/>
                    <a:pt x="2159" y="1010"/>
                    <a:pt x="2056" y="1169"/>
                  </a:cubicBezTo>
                  <a:cubicBezTo>
                    <a:pt x="2023" y="1226"/>
                    <a:pt x="2023" y="1294"/>
                    <a:pt x="2079" y="1351"/>
                  </a:cubicBezTo>
                  <a:cubicBezTo>
                    <a:pt x="2568" y="1840"/>
                    <a:pt x="2761" y="2078"/>
                    <a:pt x="2841" y="2203"/>
                  </a:cubicBezTo>
                  <a:cubicBezTo>
                    <a:pt x="2692" y="2158"/>
                    <a:pt x="2432" y="2055"/>
                    <a:pt x="2227" y="1976"/>
                  </a:cubicBezTo>
                  <a:cubicBezTo>
                    <a:pt x="1795" y="1805"/>
                    <a:pt x="1306" y="1613"/>
                    <a:pt x="988" y="1613"/>
                  </a:cubicBezTo>
                  <a:cubicBezTo>
                    <a:pt x="852" y="1613"/>
                    <a:pt x="670" y="1613"/>
                    <a:pt x="477" y="1601"/>
                  </a:cubicBezTo>
                  <a:cubicBezTo>
                    <a:pt x="886" y="1169"/>
                    <a:pt x="1306" y="737"/>
                    <a:pt x="1727" y="317"/>
                  </a:cubicBezTo>
                  <a:close/>
                  <a:moveTo>
                    <a:pt x="1698" y="1"/>
                  </a:moveTo>
                  <a:cubicBezTo>
                    <a:pt x="1662" y="1"/>
                    <a:pt x="1624" y="20"/>
                    <a:pt x="1591" y="45"/>
                  </a:cubicBezTo>
                  <a:cubicBezTo>
                    <a:pt x="1079" y="567"/>
                    <a:pt x="557" y="1113"/>
                    <a:pt x="46" y="1646"/>
                  </a:cubicBezTo>
                  <a:cubicBezTo>
                    <a:pt x="11" y="1681"/>
                    <a:pt x="0" y="1749"/>
                    <a:pt x="23" y="1794"/>
                  </a:cubicBezTo>
                  <a:cubicBezTo>
                    <a:pt x="34" y="1851"/>
                    <a:pt x="91" y="1885"/>
                    <a:pt x="147" y="1885"/>
                  </a:cubicBezTo>
                  <a:cubicBezTo>
                    <a:pt x="477" y="1896"/>
                    <a:pt x="773" y="1896"/>
                    <a:pt x="988" y="1896"/>
                  </a:cubicBezTo>
                  <a:cubicBezTo>
                    <a:pt x="1250" y="1896"/>
                    <a:pt x="1727" y="2090"/>
                    <a:pt x="2124" y="2249"/>
                  </a:cubicBezTo>
                  <a:cubicBezTo>
                    <a:pt x="2500" y="2396"/>
                    <a:pt x="2772" y="2510"/>
                    <a:pt x="2954" y="2510"/>
                  </a:cubicBezTo>
                  <a:cubicBezTo>
                    <a:pt x="3045" y="2510"/>
                    <a:pt x="3101" y="2476"/>
                    <a:pt x="3147" y="2408"/>
                  </a:cubicBezTo>
                  <a:cubicBezTo>
                    <a:pt x="3238" y="2272"/>
                    <a:pt x="3136" y="2101"/>
                    <a:pt x="3000" y="1931"/>
                  </a:cubicBezTo>
                  <a:cubicBezTo>
                    <a:pt x="2863" y="1760"/>
                    <a:pt x="2659" y="1522"/>
                    <a:pt x="2352" y="1214"/>
                  </a:cubicBezTo>
                  <a:cubicBezTo>
                    <a:pt x="2432" y="1044"/>
                    <a:pt x="2432" y="840"/>
                    <a:pt x="2363" y="635"/>
                  </a:cubicBezTo>
                  <a:cubicBezTo>
                    <a:pt x="2261" y="340"/>
                    <a:pt x="2011" y="101"/>
                    <a:pt x="1738" y="10"/>
                  </a:cubicBezTo>
                  <a:cubicBezTo>
                    <a:pt x="1725" y="4"/>
                    <a:pt x="1712" y="1"/>
                    <a:pt x="1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71475" y="2039450"/>
              <a:ext cx="20750" cy="17675"/>
            </a:xfrm>
            <a:custGeom>
              <a:avLst/>
              <a:gdLst/>
              <a:ahLst/>
              <a:cxnLst/>
              <a:rect l="l" t="t" r="r" b="b"/>
              <a:pathLst>
                <a:path w="830" h="707" extrusionOk="0">
                  <a:moveTo>
                    <a:pt x="478" y="297"/>
                  </a:moveTo>
                  <a:cubicBezTo>
                    <a:pt x="478" y="320"/>
                    <a:pt x="466" y="365"/>
                    <a:pt x="432" y="423"/>
                  </a:cubicBezTo>
                  <a:lnTo>
                    <a:pt x="410" y="423"/>
                  </a:lnTo>
                  <a:cubicBezTo>
                    <a:pt x="432" y="377"/>
                    <a:pt x="455" y="332"/>
                    <a:pt x="478" y="297"/>
                  </a:cubicBezTo>
                  <a:close/>
                  <a:moveTo>
                    <a:pt x="482" y="0"/>
                  </a:moveTo>
                  <a:cubicBezTo>
                    <a:pt x="445" y="0"/>
                    <a:pt x="406" y="5"/>
                    <a:pt x="364" y="14"/>
                  </a:cubicBezTo>
                  <a:cubicBezTo>
                    <a:pt x="319" y="24"/>
                    <a:pt x="284" y="47"/>
                    <a:pt x="273" y="82"/>
                  </a:cubicBezTo>
                  <a:lnTo>
                    <a:pt x="34" y="491"/>
                  </a:lnTo>
                  <a:cubicBezTo>
                    <a:pt x="1" y="536"/>
                    <a:pt x="1" y="593"/>
                    <a:pt x="34" y="638"/>
                  </a:cubicBezTo>
                  <a:cubicBezTo>
                    <a:pt x="57" y="683"/>
                    <a:pt x="102" y="706"/>
                    <a:pt x="160" y="706"/>
                  </a:cubicBezTo>
                  <a:lnTo>
                    <a:pt x="534" y="706"/>
                  </a:lnTo>
                  <a:cubicBezTo>
                    <a:pt x="580" y="706"/>
                    <a:pt x="637" y="683"/>
                    <a:pt x="660" y="627"/>
                  </a:cubicBezTo>
                  <a:cubicBezTo>
                    <a:pt x="739" y="456"/>
                    <a:pt x="830" y="241"/>
                    <a:pt x="716" y="93"/>
                  </a:cubicBezTo>
                  <a:cubicBezTo>
                    <a:pt x="666" y="34"/>
                    <a:pt x="585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40725" y="1010300"/>
              <a:ext cx="8250" cy="7250"/>
            </a:xfrm>
            <a:custGeom>
              <a:avLst/>
              <a:gdLst/>
              <a:ahLst/>
              <a:cxnLst/>
              <a:rect l="l" t="t" r="r" b="b"/>
              <a:pathLst>
                <a:path w="330" h="290" extrusionOk="0">
                  <a:moveTo>
                    <a:pt x="169" y="1"/>
                  </a:moveTo>
                  <a:cubicBezTo>
                    <a:pt x="147" y="1"/>
                    <a:pt x="123" y="6"/>
                    <a:pt x="102" y="16"/>
                  </a:cubicBezTo>
                  <a:cubicBezTo>
                    <a:pt x="23" y="51"/>
                    <a:pt x="1" y="130"/>
                    <a:pt x="34" y="210"/>
                  </a:cubicBezTo>
                  <a:cubicBezTo>
                    <a:pt x="57" y="255"/>
                    <a:pt x="114" y="289"/>
                    <a:pt x="160" y="289"/>
                  </a:cubicBezTo>
                  <a:cubicBezTo>
                    <a:pt x="182" y="289"/>
                    <a:pt x="205" y="278"/>
                    <a:pt x="228" y="266"/>
                  </a:cubicBezTo>
                  <a:cubicBezTo>
                    <a:pt x="296" y="233"/>
                    <a:pt x="330" y="153"/>
                    <a:pt x="296" y="74"/>
                  </a:cubicBezTo>
                  <a:cubicBezTo>
                    <a:pt x="272" y="26"/>
                    <a:pt x="221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627475" y="1166450"/>
              <a:ext cx="226400" cy="258700"/>
            </a:xfrm>
            <a:custGeom>
              <a:avLst/>
              <a:gdLst/>
              <a:ahLst/>
              <a:cxnLst/>
              <a:rect l="l" t="t" r="r" b="b"/>
              <a:pathLst>
                <a:path w="9056" h="10348" extrusionOk="0">
                  <a:moveTo>
                    <a:pt x="7181" y="337"/>
                  </a:moveTo>
                  <a:cubicBezTo>
                    <a:pt x="7692" y="940"/>
                    <a:pt x="8203" y="1564"/>
                    <a:pt x="8703" y="2178"/>
                  </a:cubicBezTo>
                  <a:cubicBezTo>
                    <a:pt x="8385" y="2394"/>
                    <a:pt x="8055" y="2587"/>
                    <a:pt x="7737" y="2780"/>
                  </a:cubicBezTo>
                  <a:cubicBezTo>
                    <a:pt x="7056" y="3200"/>
                    <a:pt x="6351" y="3632"/>
                    <a:pt x="5738" y="4155"/>
                  </a:cubicBezTo>
                  <a:cubicBezTo>
                    <a:pt x="5045" y="4746"/>
                    <a:pt x="4533" y="5405"/>
                    <a:pt x="4182" y="6143"/>
                  </a:cubicBezTo>
                  <a:cubicBezTo>
                    <a:pt x="3363" y="7881"/>
                    <a:pt x="3988" y="8427"/>
                    <a:pt x="4715" y="9052"/>
                  </a:cubicBezTo>
                  <a:cubicBezTo>
                    <a:pt x="5045" y="9336"/>
                    <a:pt x="5374" y="9631"/>
                    <a:pt x="5647" y="10063"/>
                  </a:cubicBezTo>
                  <a:cubicBezTo>
                    <a:pt x="5227" y="10040"/>
                    <a:pt x="4761" y="9984"/>
                    <a:pt x="4318" y="9938"/>
                  </a:cubicBezTo>
                  <a:cubicBezTo>
                    <a:pt x="3829" y="9881"/>
                    <a:pt x="3363" y="9825"/>
                    <a:pt x="3000" y="9825"/>
                  </a:cubicBezTo>
                  <a:cubicBezTo>
                    <a:pt x="2477" y="9825"/>
                    <a:pt x="2296" y="9540"/>
                    <a:pt x="2091" y="9222"/>
                  </a:cubicBezTo>
                  <a:cubicBezTo>
                    <a:pt x="1886" y="8904"/>
                    <a:pt x="1670" y="8563"/>
                    <a:pt x="1102" y="8563"/>
                  </a:cubicBezTo>
                  <a:cubicBezTo>
                    <a:pt x="978" y="8563"/>
                    <a:pt x="819" y="8575"/>
                    <a:pt x="648" y="8620"/>
                  </a:cubicBezTo>
                  <a:cubicBezTo>
                    <a:pt x="398" y="8449"/>
                    <a:pt x="307" y="8222"/>
                    <a:pt x="352" y="7904"/>
                  </a:cubicBezTo>
                  <a:cubicBezTo>
                    <a:pt x="489" y="6950"/>
                    <a:pt x="1977" y="5598"/>
                    <a:pt x="2693" y="5416"/>
                  </a:cubicBezTo>
                  <a:cubicBezTo>
                    <a:pt x="2761" y="5405"/>
                    <a:pt x="2806" y="5336"/>
                    <a:pt x="2806" y="5268"/>
                  </a:cubicBezTo>
                  <a:cubicBezTo>
                    <a:pt x="2773" y="4894"/>
                    <a:pt x="2602" y="4689"/>
                    <a:pt x="2488" y="4553"/>
                  </a:cubicBezTo>
                  <a:cubicBezTo>
                    <a:pt x="2432" y="4485"/>
                    <a:pt x="2386" y="4427"/>
                    <a:pt x="2397" y="4394"/>
                  </a:cubicBezTo>
                  <a:cubicBezTo>
                    <a:pt x="2397" y="4337"/>
                    <a:pt x="2488" y="4223"/>
                    <a:pt x="2852" y="3950"/>
                  </a:cubicBezTo>
                  <a:cubicBezTo>
                    <a:pt x="2886" y="3928"/>
                    <a:pt x="2932" y="3905"/>
                    <a:pt x="2965" y="3871"/>
                  </a:cubicBezTo>
                  <a:cubicBezTo>
                    <a:pt x="3227" y="3700"/>
                    <a:pt x="3568" y="3462"/>
                    <a:pt x="3806" y="3167"/>
                  </a:cubicBezTo>
                  <a:cubicBezTo>
                    <a:pt x="4170" y="2700"/>
                    <a:pt x="4068" y="2326"/>
                    <a:pt x="3920" y="2087"/>
                  </a:cubicBezTo>
                  <a:lnTo>
                    <a:pt x="3920" y="2076"/>
                  </a:lnTo>
                  <a:cubicBezTo>
                    <a:pt x="3920" y="2076"/>
                    <a:pt x="3920" y="1951"/>
                    <a:pt x="4488" y="1644"/>
                  </a:cubicBezTo>
                  <a:cubicBezTo>
                    <a:pt x="4874" y="1428"/>
                    <a:pt x="5374" y="1213"/>
                    <a:pt x="5851" y="996"/>
                  </a:cubicBezTo>
                  <a:cubicBezTo>
                    <a:pt x="6431" y="746"/>
                    <a:pt x="6919" y="531"/>
                    <a:pt x="7146" y="360"/>
                  </a:cubicBezTo>
                  <a:cubicBezTo>
                    <a:pt x="7158" y="349"/>
                    <a:pt x="7169" y="349"/>
                    <a:pt x="7181" y="337"/>
                  </a:cubicBezTo>
                  <a:close/>
                  <a:moveTo>
                    <a:pt x="7198" y="0"/>
                  </a:moveTo>
                  <a:cubicBezTo>
                    <a:pt x="7171" y="0"/>
                    <a:pt x="7145" y="7"/>
                    <a:pt x="7124" y="19"/>
                  </a:cubicBezTo>
                  <a:cubicBezTo>
                    <a:pt x="7067" y="65"/>
                    <a:pt x="7022" y="99"/>
                    <a:pt x="6976" y="133"/>
                  </a:cubicBezTo>
                  <a:cubicBezTo>
                    <a:pt x="6772" y="281"/>
                    <a:pt x="6272" y="496"/>
                    <a:pt x="5738" y="735"/>
                  </a:cubicBezTo>
                  <a:cubicBezTo>
                    <a:pt x="4545" y="1258"/>
                    <a:pt x="3761" y="1632"/>
                    <a:pt x="3647" y="1985"/>
                  </a:cubicBezTo>
                  <a:cubicBezTo>
                    <a:pt x="3624" y="2076"/>
                    <a:pt x="3636" y="2167"/>
                    <a:pt x="3682" y="2235"/>
                  </a:cubicBezTo>
                  <a:cubicBezTo>
                    <a:pt x="4000" y="2746"/>
                    <a:pt x="3420" y="3212"/>
                    <a:pt x="2806" y="3644"/>
                  </a:cubicBezTo>
                  <a:cubicBezTo>
                    <a:pt x="2761" y="3667"/>
                    <a:pt x="2727" y="3700"/>
                    <a:pt x="2693" y="3723"/>
                  </a:cubicBezTo>
                  <a:cubicBezTo>
                    <a:pt x="2296" y="4008"/>
                    <a:pt x="2136" y="4177"/>
                    <a:pt x="2114" y="4359"/>
                  </a:cubicBezTo>
                  <a:cubicBezTo>
                    <a:pt x="2091" y="4507"/>
                    <a:pt x="2182" y="4621"/>
                    <a:pt x="2273" y="4735"/>
                  </a:cubicBezTo>
                  <a:cubicBezTo>
                    <a:pt x="2364" y="4848"/>
                    <a:pt x="2465" y="4973"/>
                    <a:pt x="2500" y="5177"/>
                  </a:cubicBezTo>
                  <a:cubicBezTo>
                    <a:pt x="2114" y="5314"/>
                    <a:pt x="1579" y="5689"/>
                    <a:pt x="1114" y="6154"/>
                  </a:cubicBezTo>
                  <a:cubicBezTo>
                    <a:pt x="523" y="6745"/>
                    <a:pt x="137" y="7371"/>
                    <a:pt x="69" y="7870"/>
                  </a:cubicBezTo>
                  <a:cubicBezTo>
                    <a:pt x="0" y="8313"/>
                    <a:pt x="170" y="8666"/>
                    <a:pt x="546" y="8904"/>
                  </a:cubicBezTo>
                  <a:cubicBezTo>
                    <a:pt x="566" y="8917"/>
                    <a:pt x="590" y="8923"/>
                    <a:pt x="613" y="8923"/>
                  </a:cubicBezTo>
                  <a:cubicBezTo>
                    <a:pt x="629" y="8923"/>
                    <a:pt x="645" y="8920"/>
                    <a:pt x="659" y="8916"/>
                  </a:cubicBezTo>
                  <a:cubicBezTo>
                    <a:pt x="831" y="8869"/>
                    <a:pt x="974" y="8849"/>
                    <a:pt x="1095" y="8849"/>
                  </a:cubicBezTo>
                  <a:cubicBezTo>
                    <a:pt x="1510" y="8849"/>
                    <a:pt x="1668" y="9091"/>
                    <a:pt x="1852" y="9381"/>
                  </a:cubicBezTo>
                  <a:cubicBezTo>
                    <a:pt x="2056" y="9699"/>
                    <a:pt x="2318" y="10108"/>
                    <a:pt x="3000" y="10108"/>
                  </a:cubicBezTo>
                  <a:cubicBezTo>
                    <a:pt x="3352" y="10108"/>
                    <a:pt x="3806" y="10165"/>
                    <a:pt x="4283" y="10222"/>
                  </a:cubicBezTo>
                  <a:cubicBezTo>
                    <a:pt x="4829" y="10279"/>
                    <a:pt x="5397" y="10347"/>
                    <a:pt x="5886" y="10347"/>
                  </a:cubicBezTo>
                  <a:cubicBezTo>
                    <a:pt x="5942" y="10347"/>
                    <a:pt x="5988" y="10325"/>
                    <a:pt x="6010" y="10279"/>
                  </a:cubicBezTo>
                  <a:cubicBezTo>
                    <a:pt x="6033" y="10256"/>
                    <a:pt x="6033" y="10222"/>
                    <a:pt x="6033" y="10199"/>
                  </a:cubicBezTo>
                  <a:cubicBezTo>
                    <a:pt x="6056" y="10108"/>
                    <a:pt x="6022" y="10075"/>
                    <a:pt x="5931" y="9984"/>
                  </a:cubicBezTo>
                  <a:cubicBezTo>
                    <a:pt x="5636" y="9472"/>
                    <a:pt x="5250" y="9131"/>
                    <a:pt x="4909" y="8836"/>
                  </a:cubicBezTo>
                  <a:cubicBezTo>
                    <a:pt x="4568" y="8540"/>
                    <a:pt x="4261" y="8279"/>
                    <a:pt x="4147" y="7916"/>
                  </a:cubicBezTo>
                  <a:cubicBezTo>
                    <a:pt x="4011" y="7507"/>
                    <a:pt x="4102" y="6984"/>
                    <a:pt x="4442" y="6268"/>
                  </a:cubicBezTo>
                  <a:cubicBezTo>
                    <a:pt x="5181" y="4689"/>
                    <a:pt x="6499" y="3882"/>
                    <a:pt x="7885" y="3030"/>
                  </a:cubicBezTo>
                  <a:cubicBezTo>
                    <a:pt x="8249" y="2803"/>
                    <a:pt x="8623" y="2576"/>
                    <a:pt x="8987" y="2337"/>
                  </a:cubicBezTo>
                  <a:cubicBezTo>
                    <a:pt x="9022" y="2314"/>
                    <a:pt x="9044" y="2281"/>
                    <a:pt x="9055" y="2235"/>
                  </a:cubicBezTo>
                  <a:cubicBezTo>
                    <a:pt x="9055" y="2201"/>
                    <a:pt x="9044" y="2155"/>
                    <a:pt x="9022" y="2121"/>
                  </a:cubicBezTo>
                  <a:cubicBezTo>
                    <a:pt x="8464" y="1428"/>
                    <a:pt x="7885" y="735"/>
                    <a:pt x="7317" y="54"/>
                  </a:cubicBezTo>
                  <a:cubicBezTo>
                    <a:pt x="7289" y="18"/>
                    <a:pt x="7243" y="0"/>
                    <a:pt x="7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640725" y="1010300"/>
              <a:ext cx="8250" cy="7250"/>
            </a:xfrm>
            <a:custGeom>
              <a:avLst/>
              <a:gdLst/>
              <a:ahLst/>
              <a:cxnLst/>
              <a:rect l="l" t="t" r="r" b="b"/>
              <a:pathLst>
                <a:path w="330" h="290" extrusionOk="0">
                  <a:moveTo>
                    <a:pt x="169" y="1"/>
                  </a:moveTo>
                  <a:cubicBezTo>
                    <a:pt x="147" y="1"/>
                    <a:pt x="123" y="6"/>
                    <a:pt x="102" y="16"/>
                  </a:cubicBezTo>
                  <a:cubicBezTo>
                    <a:pt x="34" y="51"/>
                    <a:pt x="1" y="130"/>
                    <a:pt x="34" y="198"/>
                  </a:cubicBezTo>
                  <a:cubicBezTo>
                    <a:pt x="57" y="255"/>
                    <a:pt x="114" y="289"/>
                    <a:pt x="160" y="289"/>
                  </a:cubicBezTo>
                  <a:cubicBezTo>
                    <a:pt x="182" y="289"/>
                    <a:pt x="205" y="278"/>
                    <a:pt x="228" y="266"/>
                  </a:cubicBezTo>
                  <a:cubicBezTo>
                    <a:pt x="307" y="233"/>
                    <a:pt x="330" y="142"/>
                    <a:pt x="296" y="74"/>
                  </a:cubicBezTo>
                  <a:cubicBezTo>
                    <a:pt x="272" y="26"/>
                    <a:pt x="221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640725" y="1010300"/>
              <a:ext cx="8250" cy="7250"/>
            </a:xfrm>
            <a:custGeom>
              <a:avLst/>
              <a:gdLst/>
              <a:ahLst/>
              <a:cxnLst/>
              <a:rect l="l" t="t" r="r" b="b"/>
              <a:pathLst>
                <a:path w="330" h="290" extrusionOk="0">
                  <a:moveTo>
                    <a:pt x="169" y="1"/>
                  </a:moveTo>
                  <a:cubicBezTo>
                    <a:pt x="147" y="1"/>
                    <a:pt x="123" y="6"/>
                    <a:pt x="102" y="16"/>
                  </a:cubicBezTo>
                  <a:cubicBezTo>
                    <a:pt x="34" y="51"/>
                    <a:pt x="1" y="130"/>
                    <a:pt x="34" y="198"/>
                  </a:cubicBezTo>
                  <a:cubicBezTo>
                    <a:pt x="57" y="255"/>
                    <a:pt x="114" y="289"/>
                    <a:pt x="160" y="289"/>
                  </a:cubicBezTo>
                  <a:cubicBezTo>
                    <a:pt x="182" y="289"/>
                    <a:pt x="205" y="278"/>
                    <a:pt x="228" y="266"/>
                  </a:cubicBezTo>
                  <a:cubicBezTo>
                    <a:pt x="296" y="233"/>
                    <a:pt x="330" y="153"/>
                    <a:pt x="296" y="74"/>
                  </a:cubicBezTo>
                  <a:cubicBezTo>
                    <a:pt x="272" y="26"/>
                    <a:pt x="221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032400" y="1327750"/>
              <a:ext cx="9400" cy="10750"/>
            </a:xfrm>
            <a:custGeom>
              <a:avLst/>
              <a:gdLst/>
              <a:ahLst/>
              <a:cxnLst/>
              <a:rect l="l" t="t" r="r" b="b"/>
              <a:pathLst>
                <a:path w="376" h="430" extrusionOk="0">
                  <a:moveTo>
                    <a:pt x="182" y="146"/>
                  </a:moveTo>
                  <a:lnTo>
                    <a:pt x="149" y="282"/>
                  </a:lnTo>
                  <a:cubicBezTo>
                    <a:pt x="103" y="270"/>
                    <a:pt x="69" y="248"/>
                    <a:pt x="69" y="225"/>
                  </a:cubicBezTo>
                  <a:cubicBezTo>
                    <a:pt x="69" y="214"/>
                    <a:pt x="69" y="191"/>
                    <a:pt x="103" y="169"/>
                  </a:cubicBezTo>
                  <a:cubicBezTo>
                    <a:pt x="126" y="146"/>
                    <a:pt x="160" y="146"/>
                    <a:pt x="182" y="146"/>
                  </a:cubicBezTo>
                  <a:close/>
                  <a:moveTo>
                    <a:pt x="178" y="1"/>
                  </a:moveTo>
                  <a:cubicBezTo>
                    <a:pt x="161" y="1"/>
                    <a:pt x="144" y="4"/>
                    <a:pt x="126" y="10"/>
                  </a:cubicBezTo>
                  <a:cubicBezTo>
                    <a:pt x="0" y="55"/>
                    <a:pt x="0" y="202"/>
                    <a:pt x="0" y="293"/>
                  </a:cubicBezTo>
                  <a:cubicBezTo>
                    <a:pt x="0" y="350"/>
                    <a:pt x="46" y="419"/>
                    <a:pt x="114" y="430"/>
                  </a:cubicBezTo>
                  <a:lnTo>
                    <a:pt x="160" y="430"/>
                  </a:lnTo>
                  <a:cubicBezTo>
                    <a:pt x="228" y="430"/>
                    <a:pt x="285" y="407"/>
                    <a:pt x="319" y="350"/>
                  </a:cubicBezTo>
                  <a:cubicBezTo>
                    <a:pt x="376" y="260"/>
                    <a:pt x="353" y="134"/>
                    <a:pt x="296" y="66"/>
                  </a:cubicBezTo>
                  <a:cubicBezTo>
                    <a:pt x="271" y="24"/>
                    <a:pt x="227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815400" y="920950"/>
              <a:ext cx="228400" cy="86925"/>
            </a:xfrm>
            <a:custGeom>
              <a:avLst/>
              <a:gdLst/>
              <a:ahLst/>
              <a:cxnLst/>
              <a:rect l="l" t="t" r="r" b="b"/>
              <a:pathLst>
                <a:path w="9136" h="3477" extrusionOk="0">
                  <a:moveTo>
                    <a:pt x="5148" y="353"/>
                  </a:moveTo>
                  <a:lnTo>
                    <a:pt x="5148" y="353"/>
                  </a:lnTo>
                  <a:cubicBezTo>
                    <a:pt x="5136" y="568"/>
                    <a:pt x="5136" y="795"/>
                    <a:pt x="5170" y="1012"/>
                  </a:cubicBezTo>
                  <a:cubicBezTo>
                    <a:pt x="5181" y="1091"/>
                    <a:pt x="5239" y="1136"/>
                    <a:pt x="5307" y="1136"/>
                  </a:cubicBezTo>
                  <a:cubicBezTo>
                    <a:pt x="5659" y="1136"/>
                    <a:pt x="6022" y="1057"/>
                    <a:pt x="6408" y="977"/>
                  </a:cubicBezTo>
                  <a:cubicBezTo>
                    <a:pt x="6806" y="886"/>
                    <a:pt x="7196" y="797"/>
                    <a:pt x="7555" y="797"/>
                  </a:cubicBezTo>
                  <a:cubicBezTo>
                    <a:pt x="8046" y="797"/>
                    <a:pt x="8479" y="964"/>
                    <a:pt x="8794" y="1523"/>
                  </a:cubicBezTo>
                  <a:cubicBezTo>
                    <a:pt x="8715" y="1580"/>
                    <a:pt x="8624" y="1648"/>
                    <a:pt x="8522" y="1716"/>
                  </a:cubicBezTo>
                  <a:cubicBezTo>
                    <a:pt x="8079" y="2022"/>
                    <a:pt x="7476" y="2454"/>
                    <a:pt x="6852" y="2761"/>
                  </a:cubicBezTo>
                  <a:cubicBezTo>
                    <a:pt x="6279" y="3052"/>
                    <a:pt x="5794" y="3198"/>
                    <a:pt x="5402" y="3198"/>
                  </a:cubicBezTo>
                  <a:cubicBezTo>
                    <a:pt x="5304" y="3198"/>
                    <a:pt x="5211" y="3189"/>
                    <a:pt x="5125" y="3170"/>
                  </a:cubicBezTo>
                  <a:cubicBezTo>
                    <a:pt x="4818" y="3102"/>
                    <a:pt x="4591" y="2920"/>
                    <a:pt x="4409" y="2625"/>
                  </a:cubicBezTo>
                  <a:cubicBezTo>
                    <a:pt x="4386" y="2591"/>
                    <a:pt x="4352" y="2557"/>
                    <a:pt x="4307" y="2557"/>
                  </a:cubicBezTo>
                  <a:cubicBezTo>
                    <a:pt x="4250" y="2545"/>
                    <a:pt x="4182" y="2545"/>
                    <a:pt x="4125" y="2545"/>
                  </a:cubicBezTo>
                  <a:cubicBezTo>
                    <a:pt x="3966" y="2545"/>
                    <a:pt x="3795" y="2557"/>
                    <a:pt x="3603" y="2580"/>
                  </a:cubicBezTo>
                  <a:cubicBezTo>
                    <a:pt x="3372" y="2597"/>
                    <a:pt x="3154" y="2611"/>
                    <a:pt x="2960" y="2611"/>
                  </a:cubicBezTo>
                  <a:cubicBezTo>
                    <a:pt x="2523" y="2611"/>
                    <a:pt x="2201" y="2540"/>
                    <a:pt x="2091" y="2272"/>
                  </a:cubicBezTo>
                  <a:cubicBezTo>
                    <a:pt x="2205" y="2261"/>
                    <a:pt x="2330" y="2261"/>
                    <a:pt x="2455" y="2250"/>
                  </a:cubicBezTo>
                  <a:cubicBezTo>
                    <a:pt x="2795" y="2239"/>
                    <a:pt x="3159" y="2216"/>
                    <a:pt x="3489" y="2080"/>
                  </a:cubicBezTo>
                  <a:cubicBezTo>
                    <a:pt x="3557" y="2057"/>
                    <a:pt x="3591" y="1989"/>
                    <a:pt x="3580" y="1921"/>
                  </a:cubicBezTo>
                  <a:cubicBezTo>
                    <a:pt x="3568" y="1852"/>
                    <a:pt x="3512" y="1807"/>
                    <a:pt x="3443" y="1807"/>
                  </a:cubicBezTo>
                  <a:cubicBezTo>
                    <a:pt x="3364" y="1807"/>
                    <a:pt x="3250" y="1807"/>
                    <a:pt x="3114" y="1818"/>
                  </a:cubicBezTo>
                  <a:cubicBezTo>
                    <a:pt x="2943" y="1824"/>
                    <a:pt x="2727" y="1830"/>
                    <a:pt x="2497" y="1830"/>
                  </a:cubicBezTo>
                  <a:cubicBezTo>
                    <a:pt x="2267" y="1830"/>
                    <a:pt x="2023" y="1824"/>
                    <a:pt x="1796" y="1807"/>
                  </a:cubicBezTo>
                  <a:cubicBezTo>
                    <a:pt x="1114" y="1762"/>
                    <a:pt x="899" y="1648"/>
                    <a:pt x="830" y="1568"/>
                  </a:cubicBezTo>
                  <a:cubicBezTo>
                    <a:pt x="808" y="1545"/>
                    <a:pt x="796" y="1523"/>
                    <a:pt x="796" y="1489"/>
                  </a:cubicBezTo>
                  <a:cubicBezTo>
                    <a:pt x="808" y="1432"/>
                    <a:pt x="785" y="1386"/>
                    <a:pt x="739" y="1353"/>
                  </a:cubicBezTo>
                  <a:cubicBezTo>
                    <a:pt x="535" y="1216"/>
                    <a:pt x="399" y="1034"/>
                    <a:pt x="330" y="818"/>
                  </a:cubicBezTo>
                  <a:lnTo>
                    <a:pt x="330" y="818"/>
                  </a:lnTo>
                  <a:cubicBezTo>
                    <a:pt x="514" y="835"/>
                    <a:pt x="679" y="843"/>
                    <a:pt x="837" y="843"/>
                  </a:cubicBezTo>
                  <a:cubicBezTo>
                    <a:pt x="1208" y="843"/>
                    <a:pt x="1533" y="799"/>
                    <a:pt x="1932" y="727"/>
                  </a:cubicBezTo>
                  <a:cubicBezTo>
                    <a:pt x="1977" y="727"/>
                    <a:pt x="2023" y="694"/>
                    <a:pt x="2035" y="659"/>
                  </a:cubicBezTo>
                  <a:cubicBezTo>
                    <a:pt x="2057" y="614"/>
                    <a:pt x="2057" y="568"/>
                    <a:pt x="2046" y="523"/>
                  </a:cubicBezTo>
                  <a:lnTo>
                    <a:pt x="2012" y="466"/>
                  </a:lnTo>
                  <a:cubicBezTo>
                    <a:pt x="1989" y="432"/>
                    <a:pt x="1977" y="398"/>
                    <a:pt x="1966" y="375"/>
                  </a:cubicBezTo>
                  <a:cubicBezTo>
                    <a:pt x="1999" y="374"/>
                    <a:pt x="2031" y="373"/>
                    <a:pt x="2062" y="373"/>
                  </a:cubicBezTo>
                  <a:cubicBezTo>
                    <a:pt x="2483" y="373"/>
                    <a:pt x="2755" y="514"/>
                    <a:pt x="3136" y="705"/>
                  </a:cubicBezTo>
                  <a:cubicBezTo>
                    <a:pt x="3273" y="773"/>
                    <a:pt x="3432" y="853"/>
                    <a:pt x="3613" y="932"/>
                  </a:cubicBezTo>
                  <a:cubicBezTo>
                    <a:pt x="3746" y="991"/>
                    <a:pt x="3866" y="1015"/>
                    <a:pt x="3976" y="1015"/>
                  </a:cubicBezTo>
                  <a:cubicBezTo>
                    <a:pt x="4293" y="1015"/>
                    <a:pt x="4528" y="814"/>
                    <a:pt x="4739" y="636"/>
                  </a:cubicBezTo>
                  <a:cubicBezTo>
                    <a:pt x="4875" y="523"/>
                    <a:pt x="5000" y="409"/>
                    <a:pt x="5148" y="353"/>
                  </a:cubicBezTo>
                  <a:close/>
                  <a:moveTo>
                    <a:pt x="5284" y="0"/>
                  </a:moveTo>
                  <a:cubicBezTo>
                    <a:pt x="4977" y="57"/>
                    <a:pt x="4750" y="250"/>
                    <a:pt x="4557" y="421"/>
                  </a:cubicBezTo>
                  <a:cubicBezTo>
                    <a:pt x="4334" y="602"/>
                    <a:pt x="4171" y="730"/>
                    <a:pt x="3973" y="730"/>
                  </a:cubicBezTo>
                  <a:cubicBezTo>
                    <a:pt x="3898" y="730"/>
                    <a:pt x="3818" y="711"/>
                    <a:pt x="3727" y="671"/>
                  </a:cubicBezTo>
                  <a:cubicBezTo>
                    <a:pt x="3557" y="591"/>
                    <a:pt x="3409" y="523"/>
                    <a:pt x="3262" y="444"/>
                  </a:cubicBezTo>
                  <a:cubicBezTo>
                    <a:pt x="2872" y="244"/>
                    <a:pt x="2546" y="84"/>
                    <a:pt x="2043" y="84"/>
                  </a:cubicBezTo>
                  <a:cubicBezTo>
                    <a:pt x="1945" y="84"/>
                    <a:pt x="1841" y="90"/>
                    <a:pt x="1727" y="103"/>
                  </a:cubicBezTo>
                  <a:cubicBezTo>
                    <a:pt x="1682" y="114"/>
                    <a:pt x="1637" y="136"/>
                    <a:pt x="1614" y="182"/>
                  </a:cubicBezTo>
                  <a:cubicBezTo>
                    <a:pt x="1591" y="216"/>
                    <a:pt x="1591" y="273"/>
                    <a:pt x="1614" y="318"/>
                  </a:cubicBezTo>
                  <a:cubicBezTo>
                    <a:pt x="1637" y="364"/>
                    <a:pt x="1671" y="421"/>
                    <a:pt x="1694" y="477"/>
                  </a:cubicBezTo>
                  <a:cubicBezTo>
                    <a:pt x="1402" y="530"/>
                    <a:pt x="1138" y="560"/>
                    <a:pt x="846" y="560"/>
                  </a:cubicBezTo>
                  <a:cubicBezTo>
                    <a:pt x="638" y="560"/>
                    <a:pt x="415" y="545"/>
                    <a:pt x="160" y="512"/>
                  </a:cubicBezTo>
                  <a:cubicBezTo>
                    <a:pt x="114" y="512"/>
                    <a:pt x="69" y="523"/>
                    <a:pt x="46" y="557"/>
                  </a:cubicBezTo>
                  <a:cubicBezTo>
                    <a:pt x="12" y="591"/>
                    <a:pt x="0" y="636"/>
                    <a:pt x="0" y="682"/>
                  </a:cubicBezTo>
                  <a:cubicBezTo>
                    <a:pt x="58" y="1034"/>
                    <a:pt x="228" y="1330"/>
                    <a:pt x="512" y="1545"/>
                  </a:cubicBezTo>
                  <a:cubicBezTo>
                    <a:pt x="523" y="1625"/>
                    <a:pt x="558" y="1704"/>
                    <a:pt x="626" y="1772"/>
                  </a:cubicBezTo>
                  <a:cubicBezTo>
                    <a:pt x="819" y="1977"/>
                    <a:pt x="1250" y="2068"/>
                    <a:pt x="1773" y="2102"/>
                  </a:cubicBezTo>
                  <a:cubicBezTo>
                    <a:pt x="1773" y="2125"/>
                    <a:pt x="1762" y="2148"/>
                    <a:pt x="1773" y="2171"/>
                  </a:cubicBezTo>
                  <a:cubicBezTo>
                    <a:pt x="1818" y="2545"/>
                    <a:pt x="2068" y="2784"/>
                    <a:pt x="2500" y="2863"/>
                  </a:cubicBezTo>
                  <a:cubicBezTo>
                    <a:pt x="2644" y="2892"/>
                    <a:pt x="2803" y="2903"/>
                    <a:pt x="2966" y="2903"/>
                  </a:cubicBezTo>
                  <a:cubicBezTo>
                    <a:pt x="3187" y="2903"/>
                    <a:pt x="3416" y="2883"/>
                    <a:pt x="3625" y="2863"/>
                  </a:cubicBezTo>
                  <a:cubicBezTo>
                    <a:pt x="3841" y="2840"/>
                    <a:pt x="4057" y="2830"/>
                    <a:pt x="4204" y="2830"/>
                  </a:cubicBezTo>
                  <a:cubicBezTo>
                    <a:pt x="4421" y="3159"/>
                    <a:pt x="4704" y="3363"/>
                    <a:pt x="5068" y="3443"/>
                  </a:cubicBezTo>
                  <a:cubicBezTo>
                    <a:pt x="5170" y="3466"/>
                    <a:pt x="5295" y="3477"/>
                    <a:pt x="5409" y="3477"/>
                  </a:cubicBezTo>
                  <a:cubicBezTo>
                    <a:pt x="6499" y="3477"/>
                    <a:pt x="7852" y="2534"/>
                    <a:pt x="8693" y="1943"/>
                  </a:cubicBezTo>
                  <a:cubicBezTo>
                    <a:pt x="8829" y="1852"/>
                    <a:pt x="8953" y="1762"/>
                    <a:pt x="9056" y="1693"/>
                  </a:cubicBezTo>
                  <a:cubicBezTo>
                    <a:pt x="9124" y="1659"/>
                    <a:pt x="9135" y="1580"/>
                    <a:pt x="9112" y="1512"/>
                  </a:cubicBezTo>
                  <a:cubicBezTo>
                    <a:pt x="8817" y="932"/>
                    <a:pt x="8408" y="614"/>
                    <a:pt x="7840" y="535"/>
                  </a:cubicBezTo>
                  <a:cubicBezTo>
                    <a:pt x="7740" y="520"/>
                    <a:pt x="7638" y="514"/>
                    <a:pt x="7535" y="514"/>
                  </a:cubicBezTo>
                  <a:cubicBezTo>
                    <a:pt x="7145" y="514"/>
                    <a:pt x="6735" y="604"/>
                    <a:pt x="6340" y="694"/>
                  </a:cubicBezTo>
                  <a:cubicBezTo>
                    <a:pt x="6022" y="762"/>
                    <a:pt x="5716" y="830"/>
                    <a:pt x="5443" y="853"/>
                  </a:cubicBezTo>
                  <a:cubicBezTo>
                    <a:pt x="5420" y="625"/>
                    <a:pt x="5420" y="398"/>
                    <a:pt x="5454" y="171"/>
                  </a:cubicBezTo>
                  <a:cubicBezTo>
                    <a:pt x="5454" y="126"/>
                    <a:pt x="5443" y="80"/>
                    <a:pt x="5409" y="46"/>
                  </a:cubicBezTo>
                  <a:cubicBezTo>
                    <a:pt x="5375" y="12"/>
                    <a:pt x="5329" y="0"/>
                    <a:pt x="5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635625" y="1010125"/>
              <a:ext cx="39475" cy="43775"/>
            </a:xfrm>
            <a:custGeom>
              <a:avLst/>
              <a:gdLst/>
              <a:ahLst/>
              <a:cxnLst/>
              <a:rect l="l" t="t" r="r" b="b"/>
              <a:pathLst>
                <a:path w="1579" h="1751" extrusionOk="0">
                  <a:moveTo>
                    <a:pt x="306" y="421"/>
                  </a:moveTo>
                  <a:lnTo>
                    <a:pt x="306" y="421"/>
                  </a:lnTo>
                  <a:cubicBezTo>
                    <a:pt x="420" y="546"/>
                    <a:pt x="534" y="649"/>
                    <a:pt x="647" y="750"/>
                  </a:cubicBezTo>
                  <a:cubicBezTo>
                    <a:pt x="841" y="932"/>
                    <a:pt x="1023" y="1103"/>
                    <a:pt x="1159" y="1353"/>
                  </a:cubicBezTo>
                  <a:cubicBezTo>
                    <a:pt x="761" y="1137"/>
                    <a:pt x="352" y="740"/>
                    <a:pt x="318" y="478"/>
                  </a:cubicBezTo>
                  <a:cubicBezTo>
                    <a:pt x="306" y="455"/>
                    <a:pt x="306" y="432"/>
                    <a:pt x="306" y="421"/>
                  </a:cubicBezTo>
                  <a:close/>
                  <a:moveTo>
                    <a:pt x="367" y="0"/>
                  </a:moveTo>
                  <a:cubicBezTo>
                    <a:pt x="347" y="0"/>
                    <a:pt x="327" y="4"/>
                    <a:pt x="306" y="12"/>
                  </a:cubicBezTo>
                  <a:cubicBezTo>
                    <a:pt x="284" y="35"/>
                    <a:pt x="261" y="46"/>
                    <a:pt x="250" y="69"/>
                  </a:cubicBezTo>
                  <a:lnTo>
                    <a:pt x="227" y="69"/>
                  </a:lnTo>
                  <a:cubicBezTo>
                    <a:pt x="68" y="171"/>
                    <a:pt x="0" y="331"/>
                    <a:pt x="34" y="523"/>
                  </a:cubicBezTo>
                  <a:cubicBezTo>
                    <a:pt x="79" y="830"/>
                    <a:pt x="375" y="1126"/>
                    <a:pt x="545" y="1273"/>
                  </a:cubicBezTo>
                  <a:cubicBezTo>
                    <a:pt x="806" y="1500"/>
                    <a:pt x="1124" y="1682"/>
                    <a:pt x="1386" y="1750"/>
                  </a:cubicBezTo>
                  <a:lnTo>
                    <a:pt x="1420" y="1750"/>
                  </a:lnTo>
                  <a:cubicBezTo>
                    <a:pt x="1465" y="1750"/>
                    <a:pt x="1500" y="1739"/>
                    <a:pt x="1533" y="1705"/>
                  </a:cubicBezTo>
                  <a:cubicBezTo>
                    <a:pt x="1568" y="1671"/>
                    <a:pt x="1579" y="1614"/>
                    <a:pt x="1556" y="1568"/>
                  </a:cubicBezTo>
                  <a:cubicBezTo>
                    <a:pt x="1397" y="1046"/>
                    <a:pt x="1124" y="808"/>
                    <a:pt x="841" y="546"/>
                  </a:cubicBezTo>
                  <a:cubicBezTo>
                    <a:pt x="727" y="432"/>
                    <a:pt x="614" y="331"/>
                    <a:pt x="500" y="205"/>
                  </a:cubicBezTo>
                  <a:cubicBezTo>
                    <a:pt x="500" y="205"/>
                    <a:pt x="500" y="194"/>
                    <a:pt x="511" y="194"/>
                  </a:cubicBezTo>
                  <a:cubicBezTo>
                    <a:pt x="523" y="137"/>
                    <a:pt x="511" y="81"/>
                    <a:pt x="465" y="35"/>
                  </a:cubicBezTo>
                  <a:cubicBezTo>
                    <a:pt x="436" y="13"/>
                    <a:pt x="403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641000" y="1010375"/>
              <a:ext cx="7700" cy="7175"/>
            </a:xfrm>
            <a:custGeom>
              <a:avLst/>
              <a:gdLst/>
              <a:ahLst/>
              <a:cxnLst/>
              <a:rect l="l" t="t" r="r" b="b"/>
              <a:pathLst>
                <a:path w="308" h="287" extrusionOk="0">
                  <a:moveTo>
                    <a:pt x="139" y="0"/>
                  </a:moveTo>
                  <a:cubicBezTo>
                    <a:pt x="119" y="0"/>
                    <a:pt x="99" y="4"/>
                    <a:pt x="81" y="13"/>
                  </a:cubicBezTo>
                  <a:cubicBezTo>
                    <a:pt x="35" y="36"/>
                    <a:pt x="1" y="81"/>
                    <a:pt x="1" y="139"/>
                  </a:cubicBezTo>
                  <a:cubicBezTo>
                    <a:pt x="1" y="184"/>
                    <a:pt x="23" y="230"/>
                    <a:pt x="69" y="263"/>
                  </a:cubicBezTo>
                  <a:cubicBezTo>
                    <a:pt x="91" y="275"/>
                    <a:pt x="114" y="286"/>
                    <a:pt x="149" y="286"/>
                  </a:cubicBezTo>
                  <a:cubicBezTo>
                    <a:pt x="160" y="286"/>
                    <a:pt x="182" y="286"/>
                    <a:pt x="205" y="275"/>
                  </a:cubicBezTo>
                  <a:cubicBezTo>
                    <a:pt x="273" y="241"/>
                    <a:pt x="308" y="150"/>
                    <a:pt x="273" y="81"/>
                  </a:cubicBezTo>
                  <a:cubicBezTo>
                    <a:pt x="249" y="32"/>
                    <a:pt x="193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823650" y="953375"/>
              <a:ext cx="11950" cy="15600"/>
            </a:xfrm>
            <a:custGeom>
              <a:avLst/>
              <a:gdLst/>
              <a:ahLst/>
              <a:cxnLst/>
              <a:rect l="l" t="t" r="r" b="b"/>
              <a:pathLst>
                <a:path w="478" h="624" extrusionOk="0">
                  <a:moveTo>
                    <a:pt x="263" y="0"/>
                  </a:moveTo>
                  <a:cubicBezTo>
                    <a:pt x="201" y="0"/>
                    <a:pt x="157" y="30"/>
                    <a:pt x="137" y="44"/>
                  </a:cubicBezTo>
                  <a:cubicBezTo>
                    <a:pt x="0" y="157"/>
                    <a:pt x="46" y="419"/>
                    <a:pt x="80" y="510"/>
                  </a:cubicBezTo>
                  <a:cubicBezTo>
                    <a:pt x="125" y="601"/>
                    <a:pt x="193" y="624"/>
                    <a:pt x="250" y="624"/>
                  </a:cubicBezTo>
                  <a:lnTo>
                    <a:pt x="273" y="624"/>
                  </a:lnTo>
                  <a:cubicBezTo>
                    <a:pt x="420" y="601"/>
                    <a:pt x="443" y="407"/>
                    <a:pt x="466" y="192"/>
                  </a:cubicBezTo>
                  <a:cubicBezTo>
                    <a:pt x="478" y="135"/>
                    <a:pt x="455" y="89"/>
                    <a:pt x="409" y="56"/>
                  </a:cubicBezTo>
                  <a:cubicBezTo>
                    <a:pt x="354" y="14"/>
                    <a:pt x="30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38550" y="1466175"/>
              <a:ext cx="61125" cy="40475"/>
            </a:xfrm>
            <a:custGeom>
              <a:avLst/>
              <a:gdLst/>
              <a:ahLst/>
              <a:cxnLst/>
              <a:rect l="l" t="t" r="r" b="b"/>
              <a:pathLst>
                <a:path w="2445" h="1619" extrusionOk="0">
                  <a:moveTo>
                    <a:pt x="1577" y="290"/>
                  </a:moveTo>
                  <a:cubicBezTo>
                    <a:pt x="1789" y="290"/>
                    <a:pt x="1981" y="323"/>
                    <a:pt x="2069" y="426"/>
                  </a:cubicBezTo>
                  <a:cubicBezTo>
                    <a:pt x="2126" y="494"/>
                    <a:pt x="2137" y="608"/>
                    <a:pt x="2091" y="767"/>
                  </a:cubicBezTo>
                  <a:cubicBezTo>
                    <a:pt x="2023" y="801"/>
                    <a:pt x="1967" y="846"/>
                    <a:pt x="1899" y="880"/>
                  </a:cubicBezTo>
                  <a:cubicBezTo>
                    <a:pt x="1554" y="1079"/>
                    <a:pt x="1117" y="1329"/>
                    <a:pt x="738" y="1329"/>
                  </a:cubicBezTo>
                  <a:cubicBezTo>
                    <a:pt x="617" y="1329"/>
                    <a:pt x="503" y="1304"/>
                    <a:pt x="399" y="1244"/>
                  </a:cubicBezTo>
                  <a:cubicBezTo>
                    <a:pt x="331" y="1210"/>
                    <a:pt x="331" y="1073"/>
                    <a:pt x="331" y="1017"/>
                  </a:cubicBezTo>
                  <a:cubicBezTo>
                    <a:pt x="364" y="732"/>
                    <a:pt x="535" y="437"/>
                    <a:pt x="626" y="403"/>
                  </a:cubicBezTo>
                  <a:cubicBezTo>
                    <a:pt x="672" y="403"/>
                    <a:pt x="763" y="381"/>
                    <a:pt x="876" y="369"/>
                  </a:cubicBezTo>
                  <a:cubicBezTo>
                    <a:pt x="1038" y="338"/>
                    <a:pt x="1321" y="290"/>
                    <a:pt x="1577" y="290"/>
                  </a:cubicBezTo>
                  <a:close/>
                  <a:moveTo>
                    <a:pt x="1575" y="1"/>
                  </a:moveTo>
                  <a:cubicBezTo>
                    <a:pt x="1313" y="1"/>
                    <a:pt x="1038" y="47"/>
                    <a:pt x="831" y="85"/>
                  </a:cubicBezTo>
                  <a:cubicBezTo>
                    <a:pt x="740" y="96"/>
                    <a:pt x="649" y="108"/>
                    <a:pt x="614" y="108"/>
                  </a:cubicBezTo>
                  <a:cubicBezTo>
                    <a:pt x="364" y="108"/>
                    <a:pt x="160" y="517"/>
                    <a:pt x="92" y="778"/>
                  </a:cubicBezTo>
                  <a:cubicBezTo>
                    <a:pt x="1" y="1119"/>
                    <a:pt x="58" y="1380"/>
                    <a:pt x="251" y="1494"/>
                  </a:cubicBezTo>
                  <a:cubicBezTo>
                    <a:pt x="410" y="1585"/>
                    <a:pt x="569" y="1619"/>
                    <a:pt x="740" y="1619"/>
                  </a:cubicBezTo>
                  <a:cubicBezTo>
                    <a:pt x="1194" y="1619"/>
                    <a:pt x="1671" y="1346"/>
                    <a:pt x="2035" y="1130"/>
                  </a:cubicBezTo>
                  <a:cubicBezTo>
                    <a:pt x="2126" y="1085"/>
                    <a:pt x="2205" y="1040"/>
                    <a:pt x="2273" y="994"/>
                  </a:cubicBezTo>
                  <a:cubicBezTo>
                    <a:pt x="2308" y="982"/>
                    <a:pt x="2330" y="949"/>
                    <a:pt x="2341" y="914"/>
                  </a:cubicBezTo>
                  <a:cubicBezTo>
                    <a:pt x="2444" y="631"/>
                    <a:pt x="2421" y="403"/>
                    <a:pt x="2285" y="232"/>
                  </a:cubicBezTo>
                  <a:cubicBezTo>
                    <a:pt x="2131" y="55"/>
                    <a:pt x="1861" y="1"/>
                    <a:pt x="1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40725" y="1010100"/>
              <a:ext cx="8250" cy="7450"/>
            </a:xfrm>
            <a:custGeom>
              <a:avLst/>
              <a:gdLst/>
              <a:ahLst/>
              <a:cxnLst/>
              <a:rect l="l" t="t" r="r" b="b"/>
              <a:pathLst>
                <a:path w="330" h="298" extrusionOk="0">
                  <a:moveTo>
                    <a:pt x="164" y="0"/>
                  </a:moveTo>
                  <a:cubicBezTo>
                    <a:pt x="144" y="0"/>
                    <a:pt x="123" y="4"/>
                    <a:pt x="102" y="13"/>
                  </a:cubicBezTo>
                  <a:lnTo>
                    <a:pt x="102" y="24"/>
                  </a:lnTo>
                  <a:cubicBezTo>
                    <a:pt x="34" y="59"/>
                    <a:pt x="1" y="138"/>
                    <a:pt x="34" y="206"/>
                  </a:cubicBezTo>
                  <a:cubicBezTo>
                    <a:pt x="57" y="263"/>
                    <a:pt x="114" y="297"/>
                    <a:pt x="171" y="297"/>
                  </a:cubicBezTo>
                  <a:cubicBezTo>
                    <a:pt x="182" y="297"/>
                    <a:pt x="205" y="286"/>
                    <a:pt x="228" y="274"/>
                  </a:cubicBezTo>
                  <a:cubicBezTo>
                    <a:pt x="296" y="241"/>
                    <a:pt x="330" y="161"/>
                    <a:pt x="296" y="92"/>
                  </a:cubicBezTo>
                  <a:cubicBezTo>
                    <a:pt x="271" y="34"/>
                    <a:pt x="221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000700" y="1431625"/>
              <a:ext cx="17350" cy="21625"/>
            </a:xfrm>
            <a:custGeom>
              <a:avLst/>
              <a:gdLst/>
              <a:ahLst/>
              <a:cxnLst/>
              <a:rect l="l" t="t" r="r" b="b"/>
              <a:pathLst>
                <a:path w="694" h="865" extrusionOk="0">
                  <a:moveTo>
                    <a:pt x="161" y="0"/>
                  </a:moveTo>
                  <a:cubicBezTo>
                    <a:pt x="136" y="0"/>
                    <a:pt x="111" y="8"/>
                    <a:pt x="91" y="24"/>
                  </a:cubicBezTo>
                  <a:cubicBezTo>
                    <a:pt x="23" y="58"/>
                    <a:pt x="1" y="149"/>
                    <a:pt x="34" y="217"/>
                  </a:cubicBezTo>
                  <a:cubicBezTo>
                    <a:pt x="137" y="399"/>
                    <a:pt x="250" y="581"/>
                    <a:pt x="410" y="808"/>
                  </a:cubicBezTo>
                  <a:cubicBezTo>
                    <a:pt x="443" y="842"/>
                    <a:pt x="489" y="865"/>
                    <a:pt x="534" y="865"/>
                  </a:cubicBezTo>
                  <a:cubicBezTo>
                    <a:pt x="557" y="865"/>
                    <a:pt x="591" y="854"/>
                    <a:pt x="614" y="842"/>
                  </a:cubicBezTo>
                  <a:cubicBezTo>
                    <a:pt x="682" y="796"/>
                    <a:pt x="693" y="706"/>
                    <a:pt x="648" y="649"/>
                  </a:cubicBezTo>
                  <a:cubicBezTo>
                    <a:pt x="523" y="445"/>
                    <a:pt x="398" y="251"/>
                    <a:pt x="284" y="69"/>
                  </a:cubicBezTo>
                  <a:cubicBezTo>
                    <a:pt x="255" y="25"/>
                    <a:pt x="206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448225" y="898900"/>
              <a:ext cx="138650" cy="50775"/>
            </a:xfrm>
            <a:custGeom>
              <a:avLst/>
              <a:gdLst/>
              <a:ahLst/>
              <a:cxnLst/>
              <a:rect l="l" t="t" r="r" b="b"/>
              <a:pathLst>
                <a:path w="5546" h="2031" extrusionOk="0">
                  <a:moveTo>
                    <a:pt x="1913" y="290"/>
                  </a:moveTo>
                  <a:cubicBezTo>
                    <a:pt x="1954" y="290"/>
                    <a:pt x="1995" y="291"/>
                    <a:pt x="2035" y="291"/>
                  </a:cubicBezTo>
                  <a:cubicBezTo>
                    <a:pt x="2762" y="303"/>
                    <a:pt x="3591" y="485"/>
                    <a:pt x="4080" y="644"/>
                  </a:cubicBezTo>
                  <a:cubicBezTo>
                    <a:pt x="4171" y="678"/>
                    <a:pt x="4262" y="700"/>
                    <a:pt x="4353" y="712"/>
                  </a:cubicBezTo>
                  <a:lnTo>
                    <a:pt x="5103" y="1394"/>
                  </a:lnTo>
                  <a:cubicBezTo>
                    <a:pt x="4364" y="1609"/>
                    <a:pt x="3682" y="1735"/>
                    <a:pt x="3568" y="1735"/>
                  </a:cubicBezTo>
                  <a:lnTo>
                    <a:pt x="3546" y="1735"/>
                  </a:lnTo>
                  <a:cubicBezTo>
                    <a:pt x="3182" y="1735"/>
                    <a:pt x="2853" y="1632"/>
                    <a:pt x="2785" y="1553"/>
                  </a:cubicBezTo>
                  <a:cubicBezTo>
                    <a:pt x="2819" y="1518"/>
                    <a:pt x="2932" y="1439"/>
                    <a:pt x="3341" y="1337"/>
                  </a:cubicBezTo>
                  <a:cubicBezTo>
                    <a:pt x="3409" y="1326"/>
                    <a:pt x="3455" y="1257"/>
                    <a:pt x="3444" y="1177"/>
                  </a:cubicBezTo>
                  <a:cubicBezTo>
                    <a:pt x="3444" y="1109"/>
                    <a:pt x="3376" y="1053"/>
                    <a:pt x="3308" y="1053"/>
                  </a:cubicBezTo>
                  <a:cubicBezTo>
                    <a:pt x="3126" y="1053"/>
                    <a:pt x="3023" y="1041"/>
                    <a:pt x="2967" y="1030"/>
                  </a:cubicBezTo>
                  <a:lnTo>
                    <a:pt x="3023" y="973"/>
                  </a:lnTo>
                  <a:cubicBezTo>
                    <a:pt x="3114" y="871"/>
                    <a:pt x="3239" y="735"/>
                    <a:pt x="3171" y="587"/>
                  </a:cubicBezTo>
                  <a:cubicBezTo>
                    <a:pt x="3103" y="428"/>
                    <a:pt x="2909" y="371"/>
                    <a:pt x="2421" y="371"/>
                  </a:cubicBezTo>
                  <a:cubicBezTo>
                    <a:pt x="2035" y="371"/>
                    <a:pt x="1705" y="462"/>
                    <a:pt x="1399" y="541"/>
                  </a:cubicBezTo>
                  <a:cubicBezTo>
                    <a:pt x="1102" y="626"/>
                    <a:pt x="825" y="701"/>
                    <a:pt x="493" y="701"/>
                  </a:cubicBezTo>
                  <a:cubicBezTo>
                    <a:pt x="470" y="701"/>
                    <a:pt x="446" y="701"/>
                    <a:pt x="422" y="700"/>
                  </a:cubicBezTo>
                  <a:cubicBezTo>
                    <a:pt x="769" y="363"/>
                    <a:pt x="1382" y="290"/>
                    <a:pt x="1913" y="290"/>
                  </a:cubicBezTo>
                  <a:close/>
                  <a:moveTo>
                    <a:pt x="1900" y="0"/>
                  </a:moveTo>
                  <a:cubicBezTo>
                    <a:pt x="1103" y="0"/>
                    <a:pt x="347" y="181"/>
                    <a:pt x="24" y="758"/>
                  </a:cubicBezTo>
                  <a:cubicBezTo>
                    <a:pt x="1" y="791"/>
                    <a:pt x="1" y="848"/>
                    <a:pt x="24" y="894"/>
                  </a:cubicBezTo>
                  <a:cubicBezTo>
                    <a:pt x="35" y="928"/>
                    <a:pt x="81" y="962"/>
                    <a:pt x="126" y="973"/>
                  </a:cubicBezTo>
                  <a:cubicBezTo>
                    <a:pt x="239" y="987"/>
                    <a:pt x="346" y="994"/>
                    <a:pt x="449" y="994"/>
                  </a:cubicBezTo>
                  <a:cubicBezTo>
                    <a:pt x="832" y="994"/>
                    <a:pt x="1153" y="906"/>
                    <a:pt x="1467" y="826"/>
                  </a:cubicBezTo>
                  <a:cubicBezTo>
                    <a:pt x="1773" y="746"/>
                    <a:pt x="2069" y="667"/>
                    <a:pt x="2421" y="667"/>
                  </a:cubicBezTo>
                  <a:cubicBezTo>
                    <a:pt x="2694" y="667"/>
                    <a:pt x="2819" y="689"/>
                    <a:pt x="2876" y="700"/>
                  </a:cubicBezTo>
                  <a:cubicBezTo>
                    <a:pt x="2853" y="723"/>
                    <a:pt x="2830" y="758"/>
                    <a:pt x="2808" y="780"/>
                  </a:cubicBezTo>
                  <a:cubicBezTo>
                    <a:pt x="2717" y="882"/>
                    <a:pt x="2603" y="1008"/>
                    <a:pt x="2660" y="1155"/>
                  </a:cubicBezTo>
                  <a:cubicBezTo>
                    <a:pt x="2682" y="1189"/>
                    <a:pt x="2705" y="1223"/>
                    <a:pt x="2740" y="1246"/>
                  </a:cubicBezTo>
                  <a:cubicBezTo>
                    <a:pt x="2580" y="1326"/>
                    <a:pt x="2467" y="1439"/>
                    <a:pt x="2490" y="1587"/>
                  </a:cubicBezTo>
                  <a:cubicBezTo>
                    <a:pt x="2523" y="1916"/>
                    <a:pt x="3194" y="2018"/>
                    <a:pt x="3523" y="2030"/>
                  </a:cubicBezTo>
                  <a:lnTo>
                    <a:pt x="3558" y="2030"/>
                  </a:lnTo>
                  <a:cubicBezTo>
                    <a:pt x="3603" y="2030"/>
                    <a:pt x="3659" y="2018"/>
                    <a:pt x="3739" y="2007"/>
                  </a:cubicBezTo>
                  <a:cubicBezTo>
                    <a:pt x="3853" y="1985"/>
                    <a:pt x="4000" y="1962"/>
                    <a:pt x="4171" y="1927"/>
                  </a:cubicBezTo>
                  <a:cubicBezTo>
                    <a:pt x="4421" y="1871"/>
                    <a:pt x="4909" y="1757"/>
                    <a:pt x="5432" y="1598"/>
                  </a:cubicBezTo>
                  <a:cubicBezTo>
                    <a:pt x="5477" y="1587"/>
                    <a:pt x="5523" y="1541"/>
                    <a:pt x="5534" y="1496"/>
                  </a:cubicBezTo>
                  <a:cubicBezTo>
                    <a:pt x="5545" y="1439"/>
                    <a:pt x="5523" y="1394"/>
                    <a:pt x="5489" y="1359"/>
                  </a:cubicBezTo>
                  <a:cubicBezTo>
                    <a:pt x="5171" y="1064"/>
                    <a:pt x="4841" y="768"/>
                    <a:pt x="4512" y="473"/>
                  </a:cubicBezTo>
                  <a:cubicBezTo>
                    <a:pt x="4489" y="450"/>
                    <a:pt x="4466" y="439"/>
                    <a:pt x="4444" y="439"/>
                  </a:cubicBezTo>
                  <a:cubicBezTo>
                    <a:pt x="4353" y="417"/>
                    <a:pt x="4262" y="405"/>
                    <a:pt x="4171" y="371"/>
                  </a:cubicBezTo>
                  <a:cubicBezTo>
                    <a:pt x="3717" y="222"/>
                    <a:pt x="2783" y="0"/>
                    <a:pt x="19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793925" y="1426525"/>
              <a:ext cx="48000" cy="35550"/>
            </a:xfrm>
            <a:custGeom>
              <a:avLst/>
              <a:gdLst/>
              <a:ahLst/>
              <a:cxnLst/>
              <a:rect l="l" t="t" r="r" b="b"/>
              <a:pathLst>
                <a:path w="1920" h="1422" extrusionOk="0">
                  <a:moveTo>
                    <a:pt x="466" y="285"/>
                  </a:moveTo>
                  <a:cubicBezTo>
                    <a:pt x="659" y="285"/>
                    <a:pt x="966" y="399"/>
                    <a:pt x="1216" y="569"/>
                  </a:cubicBezTo>
                  <a:cubicBezTo>
                    <a:pt x="1477" y="750"/>
                    <a:pt x="1636" y="944"/>
                    <a:pt x="1636" y="1091"/>
                  </a:cubicBezTo>
                  <a:lnTo>
                    <a:pt x="1636" y="1103"/>
                  </a:lnTo>
                  <a:cubicBezTo>
                    <a:pt x="1626" y="1119"/>
                    <a:pt x="1581" y="1133"/>
                    <a:pt x="1503" y="1133"/>
                  </a:cubicBezTo>
                  <a:cubicBezTo>
                    <a:pt x="1418" y="1133"/>
                    <a:pt x="1291" y="1116"/>
                    <a:pt x="1125" y="1069"/>
                  </a:cubicBezTo>
                  <a:cubicBezTo>
                    <a:pt x="659" y="921"/>
                    <a:pt x="296" y="626"/>
                    <a:pt x="296" y="421"/>
                  </a:cubicBezTo>
                  <a:cubicBezTo>
                    <a:pt x="296" y="341"/>
                    <a:pt x="318" y="319"/>
                    <a:pt x="329" y="319"/>
                  </a:cubicBezTo>
                  <a:cubicBezTo>
                    <a:pt x="352" y="296"/>
                    <a:pt x="398" y="285"/>
                    <a:pt x="466" y="285"/>
                  </a:cubicBezTo>
                  <a:close/>
                  <a:moveTo>
                    <a:pt x="466" y="1"/>
                  </a:moveTo>
                  <a:cubicBezTo>
                    <a:pt x="329" y="1"/>
                    <a:pt x="228" y="23"/>
                    <a:pt x="148" y="91"/>
                  </a:cubicBezTo>
                  <a:cubicBezTo>
                    <a:pt x="79" y="149"/>
                    <a:pt x="0" y="240"/>
                    <a:pt x="0" y="421"/>
                  </a:cubicBezTo>
                  <a:cubicBezTo>
                    <a:pt x="0" y="671"/>
                    <a:pt x="205" y="921"/>
                    <a:pt x="579" y="1137"/>
                  </a:cubicBezTo>
                  <a:cubicBezTo>
                    <a:pt x="875" y="1308"/>
                    <a:pt x="1238" y="1421"/>
                    <a:pt x="1500" y="1421"/>
                  </a:cubicBezTo>
                  <a:cubicBezTo>
                    <a:pt x="1614" y="1421"/>
                    <a:pt x="1705" y="1399"/>
                    <a:pt x="1773" y="1353"/>
                  </a:cubicBezTo>
                  <a:cubicBezTo>
                    <a:pt x="1875" y="1296"/>
                    <a:pt x="1920" y="1205"/>
                    <a:pt x="1920" y="1091"/>
                  </a:cubicBezTo>
                  <a:cubicBezTo>
                    <a:pt x="1920" y="546"/>
                    <a:pt x="988" y="1"/>
                    <a:pt x="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638150" y="1010275"/>
              <a:ext cx="9375" cy="8400"/>
            </a:xfrm>
            <a:custGeom>
              <a:avLst/>
              <a:gdLst/>
              <a:ahLst/>
              <a:cxnLst/>
              <a:rect l="l" t="t" r="r" b="b"/>
              <a:pathLst>
                <a:path w="375" h="336" extrusionOk="0">
                  <a:moveTo>
                    <a:pt x="284" y="62"/>
                  </a:moveTo>
                  <a:lnTo>
                    <a:pt x="284" y="62"/>
                  </a:lnTo>
                  <a:cubicBezTo>
                    <a:pt x="284" y="62"/>
                    <a:pt x="284" y="63"/>
                    <a:pt x="285" y="63"/>
                  </a:cubicBezTo>
                  <a:lnTo>
                    <a:pt x="285" y="63"/>
                  </a:lnTo>
                  <a:lnTo>
                    <a:pt x="285" y="63"/>
                  </a:lnTo>
                  <a:cubicBezTo>
                    <a:pt x="285" y="62"/>
                    <a:pt x="284" y="62"/>
                    <a:pt x="284" y="62"/>
                  </a:cubicBezTo>
                  <a:close/>
                  <a:moveTo>
                    <a:pt x="164" y="1"/>
                  </a:moveTo>
                  <a:cubicBezTo>
                    <a:pt x="134" y="1"/>
                    <a:pt x="105" y="10"/>
                    <a:pt x="81" y="29"/>
                  </a:cubicBezTo>
                  <a:cubicBezTo>
                    <a:pt x="24" y="75"/>
                    <a:pt x="1" y="154"/>
                    <a:pt x="46" y="222"/>
                  </a:cubicBezTo>
                  <a:cubicBezTo>
                    <a:pt x="46" y="222"/>
                    <a:pt x="58" y="234"/>
                    <a:pt x="81" y="267"/>
                  </a:cubicBezTo>
                  <a:cubicBezTo>
                    <a:pt x="115" y="302"/>
                    <a:pt x="149" y="335"/>
                    <a:pt x="217" y="335"/>
                  </a:cubicBezTo>
                  <a:lnTo>
                    <a:pt x="228" y="335"/>
                  </a:lnTo>
                  <a:cubicBezTo>
                    <a:pt x="285" y="335"/>
                    <a:pt x="331" y="302"/>
                    <a:pt x="342" y="245"/>
                  </a:cubicBezTo>
                  <a:cubicBezTo>
                    <a:pt x="374" y="170"/>
                    <a:pt x="345" y="125"/>
                    <a:pt x="285" y="63"/>
                  </a:cubicBezTo>
                  <a:lnTo>
                    <a:pt x="285" y="63"/>
                  </a:lnTo>
                  <a:lnTo>
                    <a:pt x="172" y="143"/>
                  </a:lnTo>
                  <a:lnTo>
                    <a:pt x="69" y="222"/>
                  </a:lnTo>
                  <a:cubicBezTo>
                    <a:pt x="58" y="176"/>
                    <a:pt x="81" y="120"/>
                    <a:pt x="115" y="85"/>
                  </a:cubicBezTo>
                  <a:cubicBezTo>
                    <a:pt x="149" y="63"/>
                    <a:pt x="183" y="52"/>
                    <a:pt x="217" y="52"/>
                  </a:cubicBezTo>
                  <a:cubicBezTo>
                    <a:pt x="239" y="52"/>
                    <a:pt x="261" y="52"/>
                    <a:pt x="284" y="62"/>
                  </a:cubicBezTo>
                  <a:lnTo>
                    <a:pt x="284" y="62"/>
                  </a:lnTo>
                  <a:cubicBezTo>
                    <a:pt x="280" y="59"/>
                    <a:pt x="277" y="55"/>
                    <a:pt x="274" y="52"/>
                  </a:cubicBezTo>
                  <a:cubicBezTo>
                    <a:pt x="247" y="19"/>
                    <a:pt x="205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41300" y="950000"/>
              <a:ext cx="342850" cy="187400"/>
            </a:xfrm>
            <a:custGeom>
              <a:avLst/>
              <a:gdLst/>
              <a:ahLst/>
              <a:cxnLst/>
              <a:rect l="l" t="t" r="r" b="b"/>
              <a:pathLst>
                <a:path w="13714" h="7496" extrusionOk="0">
                  <a:moveTo>
                    <a:pt x="5788" y="287"/>
                  </a:moveTo>
                  <a:cubicBezTo>
                    <a:pt x="5877" y="287"/>
                    <a:pt x="5971" y="308"/>
                    <a:pt x="6067" y="350"/>
                  </a:cubicBezTo>
                  <a:cubicBezTo>
                    <a:pt x="6374" y="474"/>
                    <a:pt x="6692" y="838"/>
                    <a:pt x="6692" y="1463"/>
                  </a:cubicBezTo>
                  <a:cubicBezTo>
                    <a:pt x="6692" y="1519"/>
                    <a:pt x="6726" y="1565"/>
                    <a:pt x="6760" y="1588"/>
                  </a:cubicBezTo>
                  <a:cubicBezTo>
                    <a:pt x="6788" y="1602"/>
                    <a:pt x="6821" y="1612"/>
                    <a:pt x="6853" y="1612"/>
                  </a:cubicBezTo>
                  <a:cubicBezTo>
                    <a:pt x="6872" y="1612"/>
                    <a:pt x="6891" y="1608"/>
                    <a:pt x="6908" y="1599"/>
                  </a:cubicBezTo>
                  <a:cubicBezTo>
                    <a:pt x="7156" y="1470"/>
                    <a:pt x="7335" y="1402"/>
                    <a:pt x="7459" y="1402"/>
                  </a:cubicBezTo>
                  <a:cubicBezTo>
                    <a:pt x="7477" y="1402"/>
                    <a:pt x="7494" y="1403"/>
                    <a:pt x="7510" y="1406"/>
                  </a:cubicBezTo>
                  <a:cubicBezTo>
                    <a:pt x="7613" y="1418"/>
                    <a:pt x="7681" y="1474"/>
                    <a:pt x="7805" y="1599"/>
                  </a:cubicBezTo>
                  <a:cubicBezTo>
                    <a:pt x="7964" y="1747"/>
                    <a:pt x="8181" y="1963"/>
                    <a:pt x="8623" y="2122"/>
                  </a:cubicBezTo>
                  <a:cubicBezTo>
                    <a:pt x="8771" y="2167"/>
                    <a:pt x="9249" y="2406"/>
                    <a:pt x="9703" y="2656"/>
                  </a:cubicBezTo>
                  <a:cubicBezTo>
                    <a:pt x="10203" y="2940"/>
                    <a:pt x="10430" y="3110"/>
                    <a:pt x="10532" y="3201"/>
                  </a:cubicBezTo>
                  <a:cubicBezTo>
                    <a:pt x="10476" y="3213"/>
                    <a:pt x="10441" y="3258"/>
                    <a:pt x="10430" y="3315"/>
                  </a:cubicBezTo>
                  <a:cubicBezTo>
                    <a:pt x="10430" y="3395"/>
                    <a:pt x="10476" y="3451"/>
                    <a:pt x="10544" y="3474"/>
                  </a:cubicBezTo>
                  <a:cubicBezTo>
                    <a:pt x="11191" y="3633"/>
                    <a:pt x="12668" y="4213"/>
                    <a:pt x="13339" y="5008"/>
                  </a:cubicBezTo>
                  <a:cubicBezTo>
                    <a:pt x="12998" y="5144"/>
                    <a:pt x="12713" y="5337"/>
                    <a:pt x="12430" y="5519"/>
                  </a:cubicBezTo>
                  <a:cubicBezTo>
                    <a:pt x="12123" y="5723"/>
                    <a:pt x="11839" y="5905"/>
                    <a:pt x="11521" y="6041"/>
                  </a:cubicBezTo>
                  <a:cubicBezTo>
                    <a:pt x="11441" y="5735"/>
                    <a:pt x="11350" y="5576"/>
                    <a:pt x="11226" y="5485"/>
                  </a:cubicBezTo>
                  <a:cubicBezTo>
                    <a:pt x="11123" y="5412"/>
                    <a:pt x="11011" y="5390"/>
                    <a:pt x="10875" y="5390"/>
                  </a:cubicBezTo>
                  <a:cubicBezTo>
                    <a:pt x="10799" y="5390"/>
                    <a:pt x="10716" y="5397"/>
                    <a:pt x="10623" y="5405"/>
                  </a:cubicBezTo>
                  <a:cubicBezTo>
                    <a:pt x="10525" y="5405"/>
                    <a:pt x="10411" y="5410"/>
                    <a:pt x="10279" y="5410"/>
                  </a:cubicBezTo>
                  <a:cubicBezTo>
                    <a:pt x="10213" y="5410"/>
                    <a:pt x="10142" y="5409"/>
                    <a:pt x="10067" y="5405"/>
                  </a:cubicBezTo>
                  <a:cubicBezTo>
                    <a:pt x="10112" y="5155"/>
                    <a:pt x="10203" y="5064"/>
                    <a:pt x="10282" y="4985"/>
                  </a:cubicBezTo>
                  <a:cubicBezTo>
                    <a:pt x="10350" y="4917"/>
                    <a:pt x="10430" y="4826"/>
                    <a:pt x="10407" y="4667"/>
                  </a:cubicBezTo>
                  <a:cubicBezTo>
                    <a:pt x="10396" y="4542"/>
                    <a:pt x="10328" y="4394"/>
                    <a:pt x="10146" y="4110"/>
                  </a:cubicBezTo>
                  <a:lnTo>
                    <a:pt x="10123" y="4087"/>
                  </a:lnTo>
                  <a:cubicBezTo>
                    <a:pt x="9896" y="3860"/>
                    <a:pt x="9850" y="3758"/>
                    <a:pt x="9850" y="3724"/>
                  </a:cubicBezTo>
                  <a:cubicBezTo>
                    <a:pt x="9866" y="3716"/>
                    <a:pt x="9914" y="3703"/>
                    <a:pt x="10013" y="3703"/>
                  </a:cubicBezTo>
                  <a:cubicBezTo>
                    <a:pt x="10058" y="3703"/>
                    <a:pt x="10113" y="3706"/>
                    <a:pt x="10180" y="3713"/>
                  </a:cubicBezTo>
                  <a:cubicBezTo>
                    <a:pt x="10187" y="3714"/>
                    <a:pt x="10193" y="3714"/>
                    <a:pt x="10200" y="3714"/>
                  </a:cubicBezTo>
                  <a:cubicBezTo>
                    <a:pt x="10272" y="3714"/>
                    <a:pt x="10339" y="3661"/>
                    <a:pt x="10339" y="3587"/>
                  </a:cubicBezTo>
                  <a:cubicBezTo>
                    <a:pt x="10350" y="3508"/>
                    <a:pt x="10294" y="3440"/>
                    <a:pt x="10214" y="3428"/>
                  </a:cubicBezTo>
                  <a:cubicBezTo>
                    <a:pt x="9953" y="3395"/>
                    <a:pt x="9726" y="3326"/>
                    <a:pt x="9521" y="3258"/>
                  </a:cubicBezTo>
                  <a:cubicBezTo>
                    <a:pt x="9306" y="3181"/>
                    <a:pt x="9117" y="3120"/>
                    <a:pt x="8929" y="3120"/>
                  </a:cubicBezTo>
                  <a:cubicBezTo>
                    <a:pt x="8839" y="3120"/>
                    <a:pt x="8750" y="3134"/>
                    <a:pt x="8658" y="3167"/>
                  </a:cubicBezTo>
                  <a:cubicBezTo>
                    <a:pt x="8373" y="3281"/>
                    <a:pt x="8135" y="3587"/>
                    <a:pt x="7863" y="4167"/>
                  </a:cubicBezTo>
                  <a:cubicBezTo>
                    <a:pt x="7794" y="4303"/>
                    <a:pt x="7737" y="4428"/>
                    <a:pt x="7692" y="4531"/>
                  </a:cubicBezTo>
                  <a:cubicBezTo>
                    <a:pt x="7476" y="5019"/>
                    <a:pt x="7385" y="5235"/>
                    <a:pt x="6919" y="5599"/>
                  </a:cubicBezTo>
                  <a:cubicBezTo>
                    <a:pt x="6374" y="6008"/>
                    <a:pt x="6249" y="6485"/>
                    <a:pt x="6146" y="6826"/>
                  </a:cubicBezTo>
                  <a:cubicBezTo>
                    <a:pt x="6090" y="7030"/>
                    <a:pt x="6056" y="7155"/>
                    <a:pt x="5977" y="7189"/>
                  </a:cubicBezTo>
                  <a:cubicBezTo>
                    <a:pt x="5952" y="7199"/>
                    <a:pt x="5920" y="7204"/>
                    <a:pt x="5885" y="7204"/>
                  </a:cubicBezTo>
                  <a:cubicBezTo>
                    <a:pt x="5643" y="7204"/>
                    <a:pt x="5191" y="6996"/>
                    <a:pt x="5033" y="6917"/>
                  </a:cubicBezTo>
                  <a:lnTo>
                    <a:pt x="4999" y="6894"/>
                  </a:lnTo>
                  <a:cubicBezTo>
                    <a:pt x="4409" y="6609"/>
                    <a:pt x="3613" y="6235"/>
                    <a:pt x="3522" y="5564"/>
                  </a:cubicBezTo>
                  <a:cubicBezTo>
                    <a:pt x="3818" y="5530"/>
                    <a:pt x="4090" y="5519"/>
                    <a:pt x="4363" y="5508"/>
                  </a:cubicBezTo>
                  <a:cubicBezTo>
                    <a:pt x="4806" y="5485"/>
                    <a:pt x="5272" y="5473"/>
                    <a:pt x="5783" y="5337"/>
                  </a:cubicBezTo>
                  <a:cubicBezTo>
                    <a:pt x="5840" y="5326"/>
                    <a:pt x="5874" y="5281"/>
                    <a:pt x="5886" y="5223"/>
                  </a:cubicBezTo>
                  <a:cubicBezTo>
                    <a:pt x="5897" y="5178"/>
                    <a:pt x="5874" y="5121"/>
                    <a:pt x="5828" y="5087"/>
                  </a:cubicBezTo>
                  <a:cubicBezTo>
                    <a:pt x="5654" y="4963"/>
                    <a:pt x="5381" y="4933"/>
                    <a:pt x="5064" y="4933"/>
                  </a:cubicBezTo>
                  <a:cubicBezTo>
                    <a:pt x="4886" y="4933"/>
                    <a:pt x="4695" y="4942"/>
                    <a:pt x="4500" y="4951"/>
                  </a:cubicBezTo>
                  <a:cubicBezTo>
                    <a:pt x="4298" y="4964"/>
                    <a:pt x="4086" y="4977"/>
                    <a:pt x="3890" y="4977"/>
                  </a:cubicBezTo>
                  <a:cubicBezTo>
                    <a:pt x="3567" y="4977"/>
                    <a:pt x="3286" y="4942"/>
                    <a:pt x="3159" y="4814"/>
                  </a:cubicBezTo>
                  <a:cubicBezTo>
                    <a:pt x="3113" y="4769"/>
                    <a:pt x="3079" y="4712"/>
                    <a:pt x="3079" y="4644"/>
                  </a:cubicBezTo>
                  <a:cubicBezTo>
                    <a:pt x="3238" y="4542"/>
                    <a:pt x="3909" y="4269"/>
                    <a:pt x="4363" y="4099"/>
                  </a:cubicBezTo>
                  <a:cubicBezTo>
                    <a:pt x="5113" y="3804"/>
                    <a:pt x="5567" y="3622"/>
                    <a:pt x="5704" y="3508"/>
                  </a:cubicBezTo>
                  <a:cubicBezTo>
                    <a:pt x="5749" y="3474"/>
                    <a:pt x="5772" y="3405"/>
                    <a:pt x="5737" y="3349"/>
                  </a:cubicBezTo>
                  <a:cubicBezTo>
                    <a:pt x="5717" y="3298"/>
                    <a:pt x="5670" y="3256"/>
                    <a:pt x="5612" y="3256"/>
                  </a:cubicBezTo>
                  <a:cubicBezTo>
                    <a:pt x="5605" y="3256"/>
                    <a:pt x="5598" y="3257"/>
                    <a:pt x="5590" y="3258"/>
                  </a:cubicBezTo>
                  <a:cubicBezTo>
                    <a:pt x="5555" y="3264"/>
                    <a:pt x="5519" y="3266"/>
                    <a:pt x="5482" y="3266"/>
                  </a:cubicBezTo>
                  <a:cubicBezTo>
                    <a:pt x="5289" y="3266"/>
                    <a:pt x="5071" y="3200"/>
                    <a:pt x="4851" y="3133"/>
                  </a:cubicBezTo>
                  <a:cubicBezTo>
                    <a:pt x="4624" y="3065"/>
                    <a:pt x="4386" y="2996"/>
                    <a:pt x="4170" y="2996"/>
                  </a:cubicBezTo>
                  <a:lnTo>
                    <a:pt x="4159" y="2996"/>
                  </a:lnTo>
                  <a:cubicBezTo>
                    <a:pt x="3897" y="3008"/>
                    <a:pt x="3692" y="3122"/>
                    <a:pt x="3579" y="3349"/>
                  </a:cubicBezTo>
                  <a:cubicBezTo>
                    <a:pt x="3363" y="3746"/>
                    <a:pt x="3147" y="3963"/>
                    <a:pt x="2932" y="3973"/>
                  </a:cubicBezTo>
                  <a:cubicBezTo>
                    <a:pt x="2925" y="3974"/>
                    <a:pt x="2918" y="3974"/>
                    <a:pt x="2911" y="3974"/>
                  </a:cubicBezTo>
                  <a:cubicBezTo>
                    <a:pt x="2518" y="3974"/>
                    <a:pt x="2085" y="3351"/>
                    <a:pt x="1738" y="2849"/>
                  </a:cubicBezTo>
                  <a:cubicBezTo>
                    <a:pt x="1409" y="2360"/>
                    <a:pt x="1170" y="2008"/>
                    <a:pt x="887" y="2008"/>
                  </a:cubicBezTo>
                  <a:cubicBezTo>
                    <a:pt x="670" y="2008"/>
                    <a:pt x="398" y="1963"/>
                    <a:pt x="341" y="1758"/>
                  </a:cubicBezTo>
                  <a:cubicBezTo>
                    <a:pt x="261" y="1497"/>
                    <a:pt x="534" y="1031"/>
                    <a:pt x="875" y="815"/>
                  </a:cubicBezTo>
                  <a:cubicBezTo>
                    <a:pt x="1092" y="678"/>
                    <a:pt x="1372" y="631"/>
                    <a:pt x="1668" y="631"/>
                  </a:cubicBezTo>
                  <a:cubicBezTo>
                    <a:pt x="2007" y="631"/>
                    <a:pt x="2366" y="692"/>
                    <a:pt x="2670" y="747"/>
                  </a:cubicBezTo>
                  <a:cubicBezTo>
                    <a:pt x="2500" y="963"/>
                    <a:pt x="2432" y="1110"/>
                    <a:pt x="2477" y="1236"/>
                  </a:cubicBezTo>
                  <a:cubicBezTo>
                    <a:pt x="2523" y="1372"/>
                    <a:pt x="2647" y="1406"/>
                    <a:pt x="2795" y="1451"/>
                  </a:cubicBezTo>
                  <a:cubicBezTo>
                    <a:pt x="2909" y="1486"/>
                    <a:pt x="3045" y="1519"/>
                    <a:pt x="3182" y="1610"/>
                  </a:cubicBezTo>
                  <a:cubicBezTo>
                    <a:pt x="3212" y="1630"/>
                    <a:pt x="3242" y="1639"/>
                    <a:pt x="3271" y="1639"/>
                  </a:cubicBezTo>
                  <a:cubicBezTo>
                    <a:pt x="3308" y="1639"/>
                    <a:pt x="3343" y="1625"/>
                    <a:pt x="3374" y="1599"/>
                  </a:cubicBezTo>
                  <a:cubicBezTo>
                    <a:pt x="3420" y="1542"/>
                    <a:pt x="3420" y="1463"/>
                    <a:pt x="3386" y="1406"/>
                  </a:cubicBezTo>
                  <a:cubicBezTo>
                    <a:pt x="3272" y="1259"/>
                    <a:pt x="3363" y="1031"/>
                    <a:pt x="3522" y="895"/>
                  </a:cubicBezTo>
                  <a:cubicBezTo>
                    <a:pt x="3570" y="846"/>
                    <a:pt x="3694" y="756"/>
                    <a:pt x="3850" y="756"/>
                  </a:cubicBezTo>
                  <a:cubicBezTo>
                    <a:pt x="3951" y="756"/>
                    <a:pt x="4065" y="794"/>
                    <a:pt x="4181" y="906"/>
                  </a:cubicBezTo>
                  <a:cubicBezTo>
                    <a:pt x="4329" y="1054"/>
                    <a:pt x="4420" y="1236"/>
                    <a:pt x="4510" y="1440"/>
                  </a:cubicBezTo>
                  <a:cubicBezTo>
                    <a:pt x="4659" y="1747"/>
                    <a:pt x="4829" y="2087"/>
                    <a:pt x="5260" y="2247"/>
                  </a:cubicBezTo>
                  <a:cubicBezTo>
                    <a:pt x="5276" y="2254"/>
                    <a:pt x="5293" y="2258"/>
                    <a:pt x="5312" y="2258"/>
                  </a:cubicBezTo>
                  <a:cubicBezTo>
                    <a:pt x="5348" y="2258"/>
                    <a:pt x="5386" y="2243"/>
                    <a:pt x="5408" y="2213"/>
                  </a:cubicBezTo>
                  <a:cubicBezTo>
                    <a:pt x="5454" y="2178"/>
                    <a:pt x="5465" y="2110"/>
                    <a:pt x="5442" y="2065"/>
                  </a:cubicBezTo>
                  <a:cubicBezTo>
                    <a:pt x="5033" y="974"/>
                    <a:pt x="5306" y="554"/>
                    <a:pt x="5442" y="429"/>
                  </a:cubicBezTo>
                  <a:cubicBezTo>
                    <a:pt x="5537" y="334"/>
                    <a:pt x="5657" y="287"/>
                    <a:pt x="5788" y="287"/>
                  </a:cubicBezTo>
                  <a:close/>
                  <a:moveTo>
                    <a:pt x="5800" y="1"/>
                  </a:moveTo>
                  <a:cubicBezTo>
                    <a:pt x="5588" y="1"/>
                    <a:pt x="5388" y="74"/>
                    <a:pt x="5238" y="224"/>
                  </a:cubicBezTo>
                  <a:cubicBezTo>
                    <a:pt x="5068" y="383"/>
                    <a:pt x="4965" y="645"/>
                    <a:pt x="4942" y="951"/>
                  </a:cubicBezTo>
                  <a:cubicBezTo>
                    <a:pt x="4931" y="1201"/>
                    <a:pt x="4965" y="1463"/>
                    <a:pt x="5045" y="1769"/>
                  </a:cubicBezTo>
                  <a:cubicBezTo>
                    <a:pt x="4931" y="1645"/>
                    <a:pt x="4851" y="1486"/>
                    <a:pt x="4772" y="1315"/>
                  </a:cubicBezTo>
                  <a:cubicBezTo>
                    <a:pt x="4669" y="1099"/>
                    <a:pt x="4568" y="883"/>
                    <a:pt x="4386" y="701"/>
                  </a:cubicBezTo>
                  <a:cubicBezTo>
                    <a:pt x="4213" y="539"/>
                    <a:pt x="4027" y="472"/>
                    <a:pt x="3850" y="472"/>
                  </a:cubicBezTo>
                  <a:cubicBezTo>
                    <a:pt x="3656" y="472"/>
                    <a:pt x="3472" y="554"/>
                    <a:pt x="3329" y="679"/>
                  </a:cubicBezTo>
                  <a:cubicBezTo>
                    <a:pt x="3159" y="827"/>
                    <a:pt x="3056" y="1031"/>
                    <a:pt x="3045" y="1224"/>
                  </a:cubicBezTo>
                  <a:cubicBezTo>
                    <a:pt x="2988" y="1201"/>
                    <a:pt x="2932" y="1190"/>
                    <a:pt x="2874" y="1179"/>
                  </a:cubicBezTo>
                  <a:cubicBezTo>
                    <a:pt x="2841" y="1168"/>
                    <a:pt x="2783" y="1145"/>
                    <a:pt x="2761" y="1133"/>
                  </a:cubicBezTo>
                  <a:cubicBezTo>
                    <a:pt x="2773" y="1088"/>
                    <a:pt x="2841" y="986"/>
                    <a:pt x="3033" y="747"/>
                  </a:cubicBezTo>
                  <a:cubicBezTo>
                    <a:pt x="3068" y="701"/>
                    <a:pt x="3079" y="645"/>
                    <a:pt x="3068" y="600"/>
                  </a:cubicBezTo>
                  <a:cubicBezTo>
                    <a:pt x="3045" y="554"/>
                    <a:pt x="3000" y="520"/>
                    <a:pt x="2954" y="509"/>
                  </a:cubicBezTo>
                  <a:lnTo>
                    <a:pt x="2750" y="474"/>
                  </a:lnTo>
                  <a:cubicBezTo>
                    <a:pt x="2425" y="414"/>
                    <a:pt x="2037" y="344"/>
                    <a:pt x="1659" y="344"/>
                  </a:cubicBezTo>
                  <a:cubicBezTo>
                    <a:pt x="1323" y="344"/>
                    <a:pt x="995" y="399"/>
                    <a:pt x="727" y="565"/>
                  </a:cubicBezTo>
                  <a:cubicBezTo>
                    <a:pt x="523" y="701"/>
                    <a:pt x="329" y="906"/>
                    <a:pt x="193" y="1133"/>
                  </a:cubicBezTo>
                  <a:cubicBezTo>
                    <a:pt x="57" y="1383"/>
                    <a:pt x="0" y="1633"/>
                    <a:pt x="69" y="1838"/>
                  </a:cubicBezTo>
                  <a:cubicBezTo>
                    <a:pt x="125" y="2042"/>
                    <a:pt x="318" y="2292"/>
                    <a:pt x="887" y="2292"/>
                  </a:cubicBezTo>
                  <a:cubicBezTo>
                    <a:pt x="897" y="2292"/>
                    <a:pt x="966" y="2304"/>
                    <a:pt x="1114" y="2474"/>
                  </a:cubicBezTo>
                  <a:cubicBezTo>
                    <a:pt x="1238" y="2610"/>
                    <a:pt x="1364" y="2804"/>
                    <a:pt x="1500" y="3008"/>
                  </a:cubicBezTo>
                  <a:cubicBezTo>
                    <a:pt x="1909" y="3599"/>
                    <a:pt x="2364" y="4258"/>
                    <a:pt x="2909" y="4258"/>
                  </a:cubicBezTo>
                  <a:lnTo>
                    <a:pt x="2943" y="4258"/>
                  </a:lnTo>
                  <a:cubicBezTo>
                    <a:pt x="3272" y="4246"/>
                    <a:pt x="3568" y="3985"/>
                    <a:pt x="3829" y="3474"/>
                  </a:cubicBezTo>
                  <a:cubicBezTo>
                    <a:pt x="3904" y="3341"/>
                    <a:pt x="4008" y="3288"/>
                    <a:pt x="4162" y="3288"/>
                  </a:cubicBezTo>
                  <a:cubicBezTo>
                    <a:pt x="4311" y="3288"/>
                    <a:pt x="4508" y="3339"/>
                    <a:pt x="4772" y="3417"/>
                  </a:cubicBezTo>
                  <a:cubicBezTo>
                    <a:pt x="4874" y="3440"/>
                    <a:pt x="4988" y="3474"/>
                    <a:pt x="5090" y="3496"/>
                  </a:cubicBezTo>
                  <a:cubicBezTo>
                    <a:pt x="4851" y="3599"/>
                    <a:pt x="4533" y="3724"/>
                    <a:pt x="4260" y="3826"/>
                  </a:cubicBezTo>
                  <a:cubicBezTo>
                    <a:pt x="3920" y="3963"/>
                    <a:pt x="3568" y="4099"/>
                    <a:pt x="3306" y="4213"/>
                  </a:cubicBezTo>
                  <a:cubicBezTo>
                    <a:pt x="2886" y="4394"/>
                    <a:pt x="2783" y="4473"/>
                    <a:pt x="2783" y="4587"/>
                  </a:cubicBezTo>
                  <a:cubicBezTo>
                    <a:pt x="2783" y="4769"/>
                    <a:pt x="2841" y="4917"/>
                    <a:pt x="2954" y="5019"/>
                  </a:cubicBezTo>
                  <a:cubicBezTo>
                    <a:pt x="3124" y="5178"/>
                    <a:pt x="3409" y="5246"/>
                    <a:pt x="3727" y="5258"/>
                  </a:cubicBezTo>
                  <a:cubicBezTo>
                    <a:pt x="3601" y="5269"/>
                    <a:pt x="3477" y="5281"/>
                    <a:pt x="3352" y="5303"/>
                  </a:cubicBezTo>
                  <a:cubicBezTo>
                    <a:pt x="3283" y="5314"/>
                    <a:pt x="3227" y="5371"/>
                    <a:pt x="3227" y="5440"/>
                  </a:cubicBezTo>
                  <a:cubicBezTo>
                    <a:pt x="3227" y="6371"/>
                    <a:pt x="4215" y="6837"/>
                    <a:pt x="4874" y="7155"/>
                  </a:cubicBezTo>
                  <a:lnTo>
                    <a:pt x="4909" y="7177"/>
                  </a:lnTo>
                  <a:cubicBezTo>
                    <a:pt x="5363" y="7394"/>
                    <a:pt x="5658" y="7496"/>
                    <a:pt x="5874" y="7496"/>
                  </a:cubicBezTo>
                  <a:cubicBezTo>
                    <a:pt x="5954" y="7496"/>
                    <a:pt x="6033" y="7473"/>
                    <a:pt x="6090" y="7450"/>
                  </a:cubicBezTo>
                  <a:cubicBezTo>
                    <a:pt x="6295" y="7359"/>
                    <a:pt x="6351" y="7144"/>
                    <a:pt x="6419" y="6905"/>
                  </a:cubicBezTo>
                  <a:cubicBezTo>
                    <a:pt x="6510" y="6576"/>
                    <a:pt x="6624" y="6178"/>
                    <a:pt x="7090" y="5826"/>
                  </a:cubicBezTo>
                  <a:cubicBezTo>
                    <a:pt x="7613" y="5417"/>
                    <a:pt x="7737" y="5144"/>
                    <a:pt x="7953" y="4644"/>
                  </a:cubicBezTo>
                  <a:cubicBezTo>
                    <a:pt x="7999" y="4542"/>
                    <a:pt x="8055" y="4417"/>
                    <a:pt x="8123" y="4281"/>
                  </a:cubicBezTo>
                  <a:cubicBezTo>
                    <a:pt x="8351" y="3781"/>
                    <a:pt x="8555" y="3519"/>
                    <a:pt x="8760" y="3440"/>
                  </a:cubicBezTo>
                  <a:cubicBezTo>
                    <a:pt x="8815" y="3415"/>
                    <a:pt x="8873" y="3405"/>
                    <a:pt x="8934" y="3405"/>
                  </a:cubicBezTo>
                  <a:cubicBezTo>
                    <a:pt x="9074" y="3405"/>
                    <a:pt x="9233" y="3460"/>
                    <a:pt x="9430" y="3531"/>
                  </a:cubicBezTo>
                  <a:cubicBezTo>
                    <a:pt x="9476" y="3542"/>
                    <a:pt x="9532" y="3564"/>
                    <a:pt x="9589" y="3576"/>
                  </a:cubicBezTo>
                  <a:cubicBezTo>
                    <a:pt x="9589" y="3587"/>
                    <a:pt x="9589" y="3587"/>
                    <a:pt x="9578" y="3599"/>
                  </a:cubicBezTo>
                  <a:cubicBezTo>
                    <a:pt x="9499" y="3769"/>
                    <a:pt x="9600" y="3973"/>
                    <a:pt x="9918" y="4281"/>
                  </a:cubicBezTo>
                  <a:cubicBezTo>
                    <a:pt x="9976" y="4372"/>
                    <a:pt x="10112" y="4599"/>
                    <a:pt x="10123" y="4701"/>
                  </a:cubicBezTo>
                  <a:cubicBezTo>
                    <a:pt x="10123" y="4723"/>
                    <a:pt x="10135" y="4723"/>
                    <a:pt x="10067" y="4792"/>
                  </a:cubicBezTo>
                  <a:cubicBezTo>
                    <a:pt x="9976" y="4894"/>
                    <a:pt x="9805" y="5064"/>
                    <a:pt x="9759" y="5530"/>
                  </a:cubicBezTo>
                  <a:cubicBezTo>
                    <a:pt x="9749" y="5564"/>
                    <a:pt x="9759" y="5610"/>
                    <a:pt x="9782" y="5632"/>
                  </a:cubicBezTo>
                  <a:cubicBezTo>
                    <a:pt x="9817" y="5667"/>
                    <a:pt x="9850" y="5678"/>
                    <a:pt x="9885" y="5690"/>
                  </a:cubicBezTo>
                  <a:cubicBezTo>
                    <a:pt x="10018" y="5699"/>
                    <a:pt x="10137" y="5703"/>
                    <a:pt x="10245" y="5703"/>
                  </a:cubicBezTo>
                  <a:cubicBezTo>
                    <a:pt x="10395" y="5703"/>
                    <a:pt x="10522" y="5696"/>
                    <a:pt x="10635" y="5690"/>
                  </a:cubicBezTo>
                  <a:cubicBezTo>
                    <a:pt x="10728" y="5685"/>
                    <a:pt x="10803" y="5680"/>
                    <a:pt x="10865" y="5680"/>
                  </a:cubicBezTo>
                  <a:cubicBezTo>
                    <a:pt x="10954" y="5680"/>
                    <a:pt x="11014" y="5690"/>
                    <a:pt x="11055" y="5723"/>
                  </a:cubicBezTo>
                  <a:cubicBezTo>
                    <a:pt x="11135" y="5780"/>
                    <a:pt x="11203" y="5939"/>
                    <a:pt x="11282" y="6258"/>
                  </a:cubicBezTo>
                  <a:cubicBezTo>
                    <a:pt x="11294" y="6291"/>
                    <a:pt x="11316" y="6326"/>
                    <a:pt x="11350" y="6349"/>
                  </a:cubicBezTo>
                  <a:cubicBezTo>
                    <a:pt x="11370" y="6362"/>
                    <a:pt x="11394" y="6367"/>
                    <a:pt x="11417" y="6367"/>
                  </a:cubicBezTo>
                  <a:cubicBezTo>
                    <a:pt x="11433" y="6367"/>
                    <a:pt x="11450" y="6364"/>
                    <a:pt x="11464" y="6359"/>
                  </a:cubicBezTo>
                  <a:cubicBezTo>
                    <a:pt x="11884" y="6223"/>
                    <a:pt x="12236" y="5996"/>
                    <a:pt x="12589" y="5769"/>
                  </a:cubicBezTo>
                  <a:cubicBezTo>
                    <a:pt x="12918" y="5541"/>
                    <a:pt x="13236" y="5326"/>
                    <a:pt x="13611" y="5201"/>
                  </a:cubicBezTo>
                  <a:cubicBezTo>
                    <a:pt x="13657" y="5190"/>
                    <a:pt x="13691" y="5155"/>
                    <a:pt x="13702" y="5110"/>
                  </a:cubicBezTo>
                  <a:cubicBezTo>
                    <a:pt x="13713" y="5076"/>
                    <a:pt x="13713" y="5019"/>
                    <a:pt x="13680" y="4985"/>
                  </a:cubicBezTo>
                  <a:cubicBezTo>
                    <a:pt x="13077" y="4110"/>
                    <a:pt x="11635" y="3508"/>
                    <a:pt x="10896" y="3281"/>
                  </a:cubicBezTo>
                  <a:cubicBezTo>
                    <a:pt x="10896" y="3155"/>
                    <a:pt x="10805" y="3042"/>
                    <a:pt x="10577" y="2872"/>
                  </a:cubicBezTo>
                  <a:cubicBezTo>
                    <a:pt x="10418" y="2746"/>
                    <a:pt x="10191" y="2610"/>
                    <a:pt x="9918" y="2451"/>
                  </a:cubicBezTo>
                  <a:cubicBezTo>
                    <a:pt x="9430" y="2178"/>
                    <a:pt x="8896" y="1906"/>
                    <a:pt x="8714" y="1849"/>
                  </a:cubicBezTo>
                  <a:cubicBezTo>
                    <a:pt x="8340" y="1713"/>
                    <a:pt x="8158" y="1531"/>
                    <a:pt x="7999" y="1395"/>
                  </a:cubicBezTo>
                  <a:cubicBezTo>
                    <a:pt x="7834" y="1230"/>
                    <a:pt x="7696" y="1115"/>
                    <a:pt x="7475" y="1115"/>
                  </a:cubicBezTo>
                  <a:cubicBezTo>
                    <a:pt x="7345" y="1115"/>
                    <a:pt x="7186" y="1154"/>
                    <a:pt x="6976" y="1247"/>
                  </a:cubicBezTo>
                  <a:cubicBezTo>
                    <a:pt x="6942" y="997"/>
                    <a:pt x="6863" y="770"/>
                    <a:pt x="6749" y="577"/>
                  </a:cubicBezTo>
                  <a:cubicBezTo>
                    <a:pt x="6601" y="350"/>
                    <a:pt x="6408" y="179"/>
                    <a:pt x="6181" y="77"/>
                  </a:cubicBezTo>
                  <a:cubicBezTo>
                    <a:pt x="6055" y="26"/>
                    <a:pt x="5925" y="1"/>
                    <a:pt x="5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638725" y="1010100"/>
              <a:ext cx="7425" cy="7450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144" y="1"/>
                  </a:moveTo>
                  <a:cubicBezTo>
                    <a:pt x="119" y="1"/>
                    <a:pt x="93" y="8"/>
                    <a:pt x="69" y="24"/>
                  </a:cubicBezTo>
                  <a:cubicBezTo>
                    <a:pt x="23" y="59"/>
                    <a:pt x="1" y="104"/>
                    <a:pt x="1" y="150"/>
                  </a:cubicBezTo>
                  <a:cubicBezTo>
                    <a:pt x="1" y="172"/>
                    <a:pt x="12" y="206"/>
                    <a:pt x="23" y="229"/>
                  </a:cubicBezTo>
                  <a:lnTo>
                    <a:pt x="35" y="229"/>
                  </a:lnTo>
                  <a:cubicBezTo>
                    <a:pt x="58" y="274"/>
                    <a:pt x="103" y="297"/>
                    <a:pt x="149" y="297"/>
                  </a:cubicBezTo>
                  <a:cubicBezTo>
                    <a:pt x="182" y="297"/>
                    <a:pt x="205" y="297"/>
                    <a:pt x="228" y="274"/>
                  </a:cubicBezTo>
                  <a:cubicBezTo>
                    <a:pt x="273" y="252"/>
                    <a:pt x="296" y="206"/>
                    <a:pt x="296" y="161"/>
                  </a:cubicBezTo>
                  <a:cubicBezTo>
                    <a:pt x="296" y="127"/>
                    <a:pt x="285" y="104"/>
                    <a:pt x="273" y="82"/>
                  </a:cubicBezTo>
                  <a:lnTo>
                    <a:pt x="262" y="70"/>
                  </a:lnTo>
                  <a:cubicBezTo>
                    <a:pt x="233" y="26"/>
                    <a:pt x="189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640425" y="1010325"/>
              <a:ext cx="8550" cy="7225"/>
            </a:xfrm>
            <a:custGeom>
              <a:avLst/>
              <a:gdLst/>
              <a:ahLst/>
              <a:cxnLst/>
              <a:rect l="l" t="t" r="r" b="b"/>
              <a:pathLst>
                <a:path w="342" h="289" extrusionOk="0">
                  <a:moveTo>
                    <a:pt x="179" y="0"/>
                  </a:moveTo>
                  <a:cubicBezTo>
                    <a:pt x="157" y="0"/>
                    <a:pt x="135" y="5"/>
                    <a:pt x="114" y="15"/>
                  </a:cubicBezTo>
                  <a:lnTo>
                    <a:pt x="104" y="15"/>
                  </a:lnTo>
                  <a:cubicBezTo>
                    <a:pt x="35" y="50"/>
                    <a:pt x="1" y="129"/>
                    <a:pt x="35" y="209"/>
                  </a:cubicBezTo>
                  <a:cubicBezTo>
                    <a:pt x="69" y="254"/>
                    <a:pt x="114" y="288"/>
                    <a:pt x="172" y="288"/>
                  </a:cubicBezTo>
                  <a:cubicBezTo>
                    <a:pt x="194" y="288"/>
                    <a:pt x="217" y="277"/>
                    <a:pt x="228" y="277"/>
                  </a:cubicBezTo>
                  <a:lnTo>
                    <a:pt x="240" y="277"/>
                  </a:lnTo>
                  <a:cubicBezTo>
                    <a:pt x="308" y="243"/>
                    <a:pt x="342" y="152"/>
                    <a:pt x="308" y="83"/>
                  </a:cubicBezTo>
                  <a:cubicBezTo>
                    <a:pt x="284" y="28"/>
                    <a:pt x="232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61400" y="2612275"/>
              <a:ext cx="61100" cy="16625"/>
            </a:xfrm>
            <a:custGeom>
              <a:avLst/>
              <a:gdLst/>
              <a:ahLst/>
              <a:cxnLst/>
              <a:rect l="l" t="t" r="r" b="b"/>
              <a:pathLst>
                <a:path w="2444" h="665" extrusionOk="0">
                  <a:moveTo>
                    <a:pt x="898" y="289"/>
                  </a:moveTo>
                  <a:lnTo>
                    <a:pt x="898" y="289"/>
                  </a:lnTo>
                  <a:cubicBezTo>
                    <a:pt x="1159" y="301"/>
                    <a:pt x="1421" y="324"/>
                    <a:pt x="1671" y="369"/>
                  </a:cubicBezTo>
                  <a:cubicBezTo>
                    <a:pt x="1639" y="370"/>
                    <a:pt x="1607" y="371"/>
                    <a:pt x="1575" y="371"/>
                  </a:cubicBezTo>
                  <a:cubicBezTo>
                    <a:pt x="1352" y="371"/>
                    <a:pt x="1117" y="339"/>
                    <a:pt x="898" y="289"/>
                  </a:cubicBezTo>
                  <a:close/>
                  <a:moveTo>
                    <a:pt x="765" y="0"/>
                  </a:moveTo>
                  <a:cubicBezTo>
                    <a:pt x="553" y="0"/>
                    <a:pt x="340" y="13"/>
                    <a:pt x="126" y="39"/>
                  </a:cubicBezTo>
                  <a:cubicBezTo>
                    <a:pt x="68" y="51"/>
                    <a:pt x="23" y="96"/>
                    <a:pt x="12" y="153"/>
                  </a:cubicBezTo>
                  <a:cubicBezTo>
                    <a:pt x="0" y="221"/>
                    <a:pt x="23" y="278"/>
                    <a:pt x="80" y="312"/>
                  </a:cubicBezTo>
                  <a:cubicBezTo>
                    <a:pt x="421" y="493"/>
                    <a:pt x="1057" y="664"/>
                    <a:pt x="1614" y="664"/>
                  </a:cubicBezTo>
                  <a:cubicBezTo>
                    <a:pt x="1830" y="664"/>
                    <a:pt x="2034" y="642"/>
                    <a:pt x="2204" y="573"/>
                  </a:cubicBezTo>
                  <a:cubicBezTo>
                    <a:pt x="2250" y="562"/>
                    <a:pt x="2307" y="539"/>
                    <a:pt x="2364" y="516"/>
                  </a:cubicBezTo>
                  <a:cubicBezTo>
                    <a:pt x="2409" y="483"/>
                    <a:pt x="2443" y="425"/>
                    <a:pt x="2432" y="369"/>
                  </a:cubicBezTo>
                  <a:cubicBezTo>
                    <a:pt x="2432" y="312"/>
                    <a:pt x="2386" y="266"/>
                    <a:pt x="2330" y="244"/>
                  </a:cubicBezTo>
                  <a:cubicBezTo>
                    <a:pt x="1818" y="81"/>
                    <a:pt x="1296" y="0"/>
                    <a:pt x="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166200" y="2603000"/>
              <a:ext cx="56825" cy="32725"/>
            </a:xfrm>
            <a:custGeom>
              <a:avLst/>
              <a:gdLst/>
              <a:ahLst/>
              <a:cxnLst/>
              <a:rect l="l" t="t" r="r" b="b"/>
              <a:pathLst>
                <a:path w="2273" h="1309" extrusionOk="0">
                  <a:moveTo>
                    <a:pt x="1784" y="365"/>
                  </a:moveTo>
                  <a:lnTo>
                    <a:pt x="1784" y="365"/>
                  </a:lnTo>
                  <a:cubicBezTo>
                    <a:pt x="1636" y="501"/>
                    <a:pt x="1432" y="649"/>
                    <a:pt x="1216" y="763"/>
                  </a:cubicBezTo>
                  <a:cubicBezTo>
                    <a:pt x="923" y="933"/>
                    <a:pt x="654" y="1024"/>
                    <a:pt x="480" y="1024"/>
                  </a:cubicBezTo>
                  <a:cubicBezTo>
                    <a:pt x="445" y="1024"/>
                    <a:pt x="414" y="1020"/>
                    <a:pt x="387" y="1013"/>
                  </a:cubicBezTo>
                  <a:cubicBezTo>
                    <a:pt x="364" y="1001"/>
                    <a:pt x="319" y="990"/>
                    <a:pt x="296" y="910"/>
                  </a:cubicBezTo>
                  <a:cubicBezTo>
                    <a:pt x="728" y="717"/>
                    <a:pt x="1238" y="501"/>
                    <a:pt x="1784" y="365"/>
                  </a:cubicBezTo>
                  <a:close/>
                  <a:moveTo>
                    <a:pt x="2091" y="1"/>
                  </a:moveTo>
                  <a:cubicBezTo>
                    <a:pt x="2079" y="13"/>
                    <a:pt x="2068" y="13"/>
                    <a:pt x="2056" y="13"/>
                  </a:cubicBezTo>
                  <a:cubicBezTo>
                    <a:pt x="1329" y="137"/>
                    <a:pt x="625" y="445"/>
                    <a:pt x="91" y="695"/>
                  </a:cubicBezTo>
                  <a:cubicBezTo>
                    <a:pt x="34" y="717"/>
                    <a:pt x="0" y="774"/>
                    <a:pt x="0" y="819"/>
                  </a:cubicBezTo>
                  <a:cubicBezTo>
                    <a:pt x="0" y="1149"/>
                    <a:pt x="193" y="1251"/>
                    <a:pt x="307" y="1285"/>
                  </a:cubicBezTo>
                  <a:cubicBezTo>
                    <a:pt x="364" y="1296"/>
                    <a:pt x="420" y="1308"/>
                    <a:pt x="478" y="1308"/>
                  </a:cubicBezTo>
                  <a:cubicBezTo>
                    <a:pt x="784" y="1308"/>
                    <a:pt x="1147" y="1137"/>
                    <a:pt x="1352" y="1013"/>
                  </a:cubicBezTo>
                  <a:cubicBezTo>
                    <a:pt x="1716" y="808"/>
                    <a:pt x="2045" y="546"/>
                    <a:pt x="2182" y="342"/>
                  </a:cubicBezTo>
                  <a:cubicBezTo>
                    <a:pt x="2215" y="296"/>
                    <a:pt x="2250" y="240"/>
                    <a:pt x="2261" y="172"/>
                  </a:cubicBezTo>
                  <a:cubicBezTo>
                    <a:pt x="2273" y="126"/>
                    <a:pt x="2250" y="81"/>
                    <a:pt x="2215" y="46"/>
                  </a:cubicBezTo>
                  <a:cubicBezTo>
                    <a:pt x="2193" y="13"/>
                    <a:pt x="2136" y="1"/>
                    <a:pt x="2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592725" y="2398225"/>
              <a:ext cx="28150" cy="50600"/>
            </a:xfrm>
            <a:custGeom>
              <a:avLst/>
              <a:gdLst/>
              <a:ahLst/>
              <a:cxnLst/>
              <a:rect l="l" t="t" r="r" b="b"/>
              <a:pathLst>
                <a:path w="1126" h="2024" extrusionOk="0">
                  <a:moveTo>
                    <a:pt x="795" y="375"/>
                  </a:moveTo>
                  <a:lnTo>
                    <a:pt x="795" y="534"/>
                  </a:lnTo>
                  <a:cubicBezTo>
                    <a:pt x="818" y="932"/>
                    <a:pt x="830" y="1307"/>
                    <a:pt x="694" y="1682"/>
                  </a:cubicBezTo>
                  <a:cubicBezTo>
                    <a:pt x="568" y="1557"/>
                    <a:pt x="500" y="1251"/>
                    <a:pt x="444" y="1001"/>
                  </a:cubicBezTo>
                  <a:cubicBezTo>
                    <a:pt x="409" y="875"/>
                    <a:pt x="386" y="762"/>
                    <a:pt x="353" y="660"/>
                  </a:cubicBezTo>
                  <a:cubicBezTo>
                    <a:pt x="489" y="614"/>
                    <a:pt x="591" y="523"/>
                    <a:pt x="694" y="443"/>
                  </a:cubicBezTo>
                  <a:lnTo>
                    <a:pt x="795" y="375"/>
                  </a:lnTo>
                  <a:close/>
                  <a:moveTo>
                    <a:pt x="898" y="1"/>
                  </a:moveTo>
                  <a:cubicBezTo>
                    <a:pt x="750" y="34"/>
                    <a:pt x="625" y="137"/>
                    <a:pt x="512" y="228"/>
                  </a:cubicBezTo>
                  <a:cubicBezTo>
                    <a:pt x="386" y="330"/>
                    <a:pt x="285" y="410"/>
                    <a:pt x="148" y="410"/>
                  </a:cubicBezTo>
                  <a:cubicBezTo>
                    <a:pt x="91" y="410"/>
                    <a:pt x="46" y="443"/>
                    <a:pt x="23" y="489"/>
                  </a:cubicBezTo>
                  <a:cubicBezTo>
                    <a:pt x="0" y="534"/>
                    <a:pt x="0" y="592"/>
                    <a:pt x="23" y="637"/>
                  </a:cubicBezTo>
                  <a:cubicBezTo>
                    <a:pt x="80" y="716"/>
                    <a:pt x="126" y="898"/>
                    <a:pt x="159" y="1069"/>
                  </a:cubicBezTo>
                  <a:cubicBezTo>
                    <a:pt x="227" y="1387"/>
                    <a:pt x="307" y="1739"/>
                    <a:pt x="523" y="1920"/>
                  </a:cubicBezTo>
                  <a:cubicBezTo>
                    <a:pt x="568" y="1978"/>
                    <a:pt x="659" y="2000"/>
                    <a:pt x="739" y="2023"/>
                  </a:cubicBezTo>
                  <a:lnTo>
                    <a:pt x="762" y="2023"/>
                  </a:lnTo>
                  <a:cubicBezTo>
                    <a:pt x="818" y="2023"/>
                    <a:pt x="864" y="1989"/>
                    <a:pt x="886" y="1943"/>
                  </a:cubicBezTo>
                  <a:cubicBezTo>
                    <a:pt x="1125" y="1455"/>
                    <a:pt x="1103" y="978"/>
                    <a:pt x="1080" y="523"/>
                  </a:cubicBezTo>
                  <a:cubicBezTo>
                    <a:pt x="1080" y="398"/>
                    <a:pt x="1068" y="273"/>
                    <a:pt x="1068" y="148"/>
                  </a:cubicBezTo>
                  <a:cubicBezTo>
                    <a:pt x="1068" y="103"/>
                    <a:pt x="1057" y="57"/>
                    <a:pt x="1023" y="34"/>
                  </a:cubicBezTo>
                  <a:cubicBezTo>
                    <a:pt x="989" y="12"/>
                    <a:pt x="944" y="1"/>
                    <a:pt x="8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85300" y="2535950"/>
              <a:ext cx="73875" cy="46375"/>
            </a:xfrm>
            <a:custGeom>
              <a:avLst/>
              <a:gdLst/>
              <a:ahLst/>
              <a:cxnLst/>
              <a:rect l="l" t="t" r="r" b="b"/>
              <a:pathLst>
                <a:path w="2955" h="1855" extrusionOk="0">
                  <a:moveTo>
                    <a:pt x="2614" y="286"/>
                  </a:moveTo>
                  <a:cubicBezTo>
                    <a:pt x="2569" y="491"/>
                    <a:pt x="2512" y="774"/>
                    <a:pt x="2455" y="1059"/>
                  </a:cubicBezTo>
                  <a:cubicBezTo>
                    <a:pt x="2421" y="1229"/>
                    <a:pt x="2387" y="1422"/>
                    <a:pt x="2364" y="1536"/>
                  </a:cubicBezTo>
                  <a:cubicBezTo>
                    <a:pt x="2182" y="1479"/>
                    <a:pt x="1796" y="1309"/>
                    <a:pt x="1319" y="1059"/>
                  </a:cubicBezTo>
                  <a:cubicBezTo>
                    <a:pt x="831" y="797"/>
                    <a:pt x="535" y="592"/>
                    <a:pt x="387" y="479"/>
                  </a:cubicBezTo>
                  <a:cubicBezTo>
                    <a:pt x="604" y="445"/>
                    <a:pt x="978" y="400"/>
                    <a:pt x="1478" y="354"/>
                  </a:cubicBezTo>
                  <a:cubicBezTo>
                    <a:pt x="2012" y="309"/>
                    <a:pt x="2410" y="286"/>
                    <a:pt x="2614" y="286"/>
                  </a:cubicBezTo>
                  <a:close/>
                  <a:moveTo>
                    <a:pt x="2621" y="1"/>
                  </a:moveTo>
                  <a:cubicBezTo>
                    <a:pt x="2246" y="1"/>
                    <a:pt x="1565" y="61"/>
                    <a:pt x="1410" y="70"/>
                  </a:cubicBezTo>
                  <a:cubicBezTo>
                    <a:pt x="183" y="183"/>
                    <a:pt x="104" y="252"/>
                    <a:pt x="58" y="274"/>
                  </a:cubicBezTo>
                  <a:cubicBezTo>
                    <a:pt x="24" y="309"/>
                    <a:pt x="1" y="354"/>
                    <a:pt x="1" y="400"/>
                  </a:cubicBezTo>
                  <a:cubicBezTo>
                    <a:pt x="1" y="502"/>
                    <a:pt x="69" y="615"/>
                    <a:pt x="387" y="832"/>
                  </a:cubicBezTo>
                  <a:cubicBezTo>
                    <a:pt x="626" y="1001"/>
                    <a:pt x="922" y="1161"/>
                    <a:pt x="1137" y="1274"/>
                  </a:cubicBezTo>
                  <a:cubicBezTo>
                    <a:pt x="1172" y="1297"/>
                    <a:pt x="2194" y="1854"/>
                    <a:pt x="2455" y="1854"/>
                  </a:cubicBezTo>
                  <a:cubicBezTo>
                    <a:pt x="2580" y="1854"/>
                    <a:pt x="2603" y="1740"/>
                    <a:pt x="2614" y="1695"/>
                  </a:cubicBezTo>
                  <a:cubicBezTo>
                    <a:pt x="2626" y="1660"/>
                    <a:pt x="2637" y="1615"/>
                    <a:pt x="2649" y="1547"/>
                  </a:cubicBezTo>
                  <a:cubicBezTo>
                    <a:pt x="2671" y="1433"/>
                    <a:pt x="2705" y="1286"/>
                    <a:pt x="2740" y="1115"/>
                  </a:cubicBezTo>
                  <a:cubicBezTo>
                    <a:pt x="2808" y="774"/>
                    <a:pt x="2899" y="332"/>
                    <a:pt x="2944" y="206"/>
                  </a:cubicBezTo>
                  <a:cubicBezTo>
                    <a:pt x="2955" y="161"/>
                    <a:pt x="2944" y="127"/>
                    <a:pt x="2932" y="82"/>
                  </a:cubicBezTo>
                  <a:cubicBezTo>
                    <a:pt x="2909" y="47"/>
                    <a:pt x="2876" y="24"/>
                    <a:pt x="2830" y="13"/>
                  </a:cubicBezTo>
                  <a:cubicBezTo>
                    <a:pt x="2788" y="5"/>
                    <a:pt x="2714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908300" y="1870275"/>
              <a:ext cx="38350" cy="43425"/>
            </a:xfrm>
            <a:custGeom>
              <a:avLst/>
              <a:gdLst/>
              <a:ahLst/>
              <a:cxnLst/>
              <a:rect l="l" t="t" r="r" b="b"/>
              <a:pathLst>
                <a:path w="1534" h="1737" extrusionOk="0">
                  <a:moveTo>
                    <a:pt x="943" y="293"/>
                  </a:moveTo>
                  <a:cubicBezTo>
                    <a:pt x="1000" y="293"/>
                    <a:pt x="1068" y="304"/>
                    <a:pt x="1114" y="350"/>
                  </a:cubicBezTo>
                  <a:cubicBezTo>
                    <a:pt x="1136" y="373"/>
                    <a:pt x="1215" y="441"/>
                    <a:pt x="1114" y="600"/>
                  </a:cubicBezTo>
                  <a:cubicBezTo>
                    <a:pt x="1079" y="645"/>
                    <a:pt x="1056" y="691"/>
                    <a:pt x="1034" y="736"/>
                  </a:cubicBezTo>
                  <a:cubicBezTo>
                    <a:pt x="1034" y="736"/>
                    <a:pt x="1034" y="724"/>
                    <a:pt x="1023" y="724"/>
                  </a:cubicBezTo>
                  <a:cubicBezTo>
                    <a:pt x="841" y="486"/>
                    <a:pt x="829" y="350"/>
                    <a:pt x="864" y="315"/>
                  </a:cubicBezTo>
                  <a:cubicBezTo>
                    <a:pt x="886" y="293"/>
                    <a:pt x="909" y="293"/>
                    <a:pt x="943" y="293"/>
                  </a:cubicBezTo>
                  <a:close/>
                  <a:moveTo>
                    <a:pt x="965" y="941"/>
                  </a:moveTo>
                  <a:cubicBezTo>
                    <a:pt x="965" y="952"/>
                    <a:pt x="965" y="974"/>
                    <a:pt x="955" y="986"/>
                  </a:cubicBezTo>
                  <a:cubicBezTo>
                    <a:pt x="875" y="1292"/>
                    <a:pt x="818" y="1452"/>
                    <a:pt x="511" y="1452"/>
                  </a:cubicBezTo>
                  <a:cubicBezTo>
                    <a:pt x="364" y="1452"/>
                    <a:pt x="306" y="1418"/>
                    <a:pt x="296" y="1418"/>
                  </a:cubicBezTo>
                  <a:cubicBezTo>
                    <a:pt x="306" y="1383"/>
                    <a:pt x="352" y="1292"/>
                    <a:pt x="500" y="1168"/>
                  </a:cubicBezTo>
                  <a:cubicBezTo>
                    <a:pt x="636" y="1054"/>
                    <a:pt x="806" y="963"/>
                    <a:pt x="932" y="952"/>
                  </a:cubicBezTo>
                  <a:cubicBezTo>
                    <a:pt x="943" y="952"/>
                    <a:pt x="955" y="941"/>
                    <a:pt x="965" y="941"/>
                  </a:cubicBezTo>
                  <a:close/>
                  <a:moveTo>
                    <a:pt x="947" y="1"/>
                  </a:moveTo>
                  <a:cubicBezTo>
                    <a:pt x="843" y="1"/>
                    <a:pt x="742" y="34"/>
                    <a:pt x="670" y="111"/>
                  </a:cubicBezTo>
                  <a:cubicBezTo>
                    <a:pt x="579" y="191"/>
                    <a:pt x="477" y="373"/>
                    <a:pt x="682" y="724"/>
                  </a:cubicBezTo>
                  <a:cubicBezTo>
                    <a:pt x="556" y="770"/>
                    <a:pt x="432" y="850"/>
                    <a:pt x="318" y="941"/>
                  </a:cubicBezTo>
                  <a:cubicBezTo>
                    <a:pt x="205" y="1032"/>
                    <a:pt x="0" y="1236"/>
                    <a:pt x="11" y="1441"/>
                  </a:cubicBezTo>
                  <a:cubicBezTo>
                    <a:pt x="23" y="1554"/>
                    <a:pt x="91" y="1736"/>
                    <a:pt x="511" y="1736"/>
                  </a:cubicBezTo>
                  <a:cubicBezTo>
                    <a:pt x="1045" y="1736"/>
                    <a:pt x="1159" y="1350"/>
                    <a:pt x="1238" y="1065"/>
                  </a:cubicBezTo>
                  <a:cubicBezTo>
                    <a:pt x="1261" y="952"/>
                    <a:pt x="1295" y="838"/>
                    <a:pt x="1352" y="747"/>
                  </a:cubicBezTo>
                  <a:cubicBezTo>
                    <a:pt x="1534" y="474"/>
                    <a:pt x="1443" y="247"/>
                    <a:pt x="1295" y="123"/>
                  </a:cubicBezTo>
                  <a:cubicBezTo>
                    <a:pt x="1202" y="48"/>
                    <a:pt x="1072" y="1"/>
                    <a:pt x="9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818250" y="1910525"/>
              <a:ext cx="30125" cy="39800"/>
            </a:xfrm>
            <a:custGeom>
              <a:avLst/>
              <a:gdLst/>
              <a:ahLst/>
              <a:cxnLst/>
              <a:rect l="l" t="t" r="r" b="b"/>
              <a:pathLst>
                <a:path w="1205" h="1592" extrusionOk="0">
                  <a:moveTo>
                    <a:pt x="727" y="455"/>
                  </a:moveTo>
                  <a:cubicBezTo>
                    <a:pt x="603" y="694"/>
                    <a:pt x="477" y="910"/>
                    <a:pt x="318" y="1137"/>
                  </a:cubicBezTo>
                  <a:cubicBezTo>
                    <a:pt x="318" y="1103"/>
                    <a:pt x="330" y="1069"/>
                    <a:pt x="330" y="1046"/>
                  </a:cubicBezTo>
                  <a:cubicBezTo>
                    <a:pt x="386" y="819"/>
                    <a:pt x="557" y="603"/>
                    <a:pt x="727" y="455"/>
                  </a:cubicBezTo>
                  <a:close/>
                  <a:moveTo>
                    <a:pt x="1045" y="1"/>
                  </a:moveTo>
                  <a:cubicBezTo>
                    <a:pt x="932" y="12"/>
                    <a:pt x="853" y="23"/>
                    <a:pt x="795" y="35"/>
                  </a:cubicBezTo>
                  <a:cubicBezTo>
                    <a:pt x="694" y="58"/>
                    <a:pt x="636" y="103"/>
                    <a:pt x="625" y="171"/>
                  </a:cubicBezTo>
                  <a:cubicBezTo>
                    <a:pt x="375" y="353"/>
                    <a:pt x="126" y="660"/>
                    <a:pt x="57" y="978"/>
                  </a:cubicBezTo>
                  <a:cubicBezTo>
                    <a:pt x="0" y="1194"/>
                    <a:pt x="46" y="1376"/>
                    <a:pt x="159" y="1535"/>
                  </a:cubicBezTo>
                  <a:cubicBezTo>
                    <a:pt x="182" y="1569"/>
                    <a:pt x="227" y="1591"/>
                    <a:pt x="273" y="1591"/>
                  </a:cubicBezTo>
                  <a:cubicBezTo>
                    <a:pt x="318" y="1591"/>
                    <a:pt x="353" y="1569"/>
                    <a:pt x="386" y="1535"/>
                  </a:cubicBezTo>
                  <a:cubicBezTo>
                    <a:pt x="705" y="1114"/>
                    <a:pt x="932" y="717"/>
                    <a:pt x="1182" y="217"/>
                  </a:cubicBezTo>
                  <a:cubicBezTo>
                    <a:pt x="1204" y="171"/>
                    <a:pt x="1194" y="114"/>
                    <a:pt x="1171" y="69"/>
                  </a:cubicBezTo>
                  <a:cubicBezTo>
                    <a:pt x="1136" y="23"/>
                    <a:pt x="1091" y="1"/>
                    <a:pt x="1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12750" y="1591225"/>
              <a:ext cx="252250" cy="118525"/>
            </a:xfrm>
            <a:custGeom>
              <a:avLst/>
              <a:gdLst/>
              <a:ahLst/>
              <a:cxnLst/>
              <a:rect l="l" t="t" r="r" b="b"/>
              <a:pathLst>
                <a:path w="10090" h="4741" extrusionOk="0">
                  <a:moveTo>
                    <a:pt x="1603" y="298"/>
                  </a:moveTo>
                  <a:cubicBezTo>
                    <a:pt x="1716" y="900"/>
                    <a:pt x="1932" y="1241"/>
                    <a:pt x="2239" y="1309"/>
                  </a:cubicBezTo>
                  <a:cubicBezTo>
                    <a:pt x="2276" y="1319"/>
                    <a:pt x="2317" y="1324"/>
                    <a:pt x="2363" y="1324"/>
                  </a:cubicBezTo>
                  <a:cubicBezTo>
                    <a:pt x="2543" y="1324"/>
                    <a:pt x="2788" y="1233"/>
                    <a:pt x="3068" y="888"/>
                  </a:cubicBezTo>
                  <a:cubicBezTo>
                    <a:pt x="3341" y="1082"/>
                    <a:pt x="3762" y="1150"/>
                    <a:pt x="4227" y="1150"/>
                  </a:cubicBezTo>
                  <a:cubicBezTo>
                    <a:pt x="5090" y="1150"/>
                    <a:pt x="6102" y="911"/>
                    <a:pt x="6534" y="764"/>
                  </a:cubicBezTo>
                  <a:cubicBezTo>
                    <a:pt x="7076" y="588"/>
                    <a:pt x="7293" y="548"/>
                    <a:pt x="7569" y="548"/>
                  </a:cubicBezTo>
                  <a:cubicBezTo>
                    <a:pt x="7668" y="548"/>
                    <a:pt x="7775" y="553"/>
                    <a:pt x="7908" y="559"/>
                  </a:cubicBezTo>
                  <a:cubicBezTo>
                    <a:pt x="8102" y="570"/>
                    <a:pt x="8329" y="582"/>
                    <a:pt x="8658" y="593"/>
                  </a:cubicBezTo>
                  <a:cubicBezTo>
                    <a:pt x="8647" y="628"/>
                    <a:pt x="8635" y="661"/>
                    <a:pt x="8635" y="707"/>
                  </a:cubicBezTo>
                  <a:cubicBezTo>
                    <a:pt x="8590" y="1070"/>
                    <a:pt x="8953" y="1468"/>
                    <a:pt x="9306" y="1855"/>
                  </a:cubicBezTo>
                  <a:cubicBezTo>
                    <a:pt x="9510" y="2082"/>
                    <a:pt x="9749" y="2343"/>
                    <a:pt x="9794" y="2491"/>
                  </a:cubicBezTo>
                  <a:cubicBezTo>
                    <a:pt x="9499" y="2979"/>
                    <a:pt x="8862" y="3468"/>
                    <a:pt x="8033" y="3865"/>
                  </a:cubicBezTo>
                  <a:cubicBezTo>
                    <a:pt x="7261" y="4229"/>
                    <a:pt x="6397" y="4456"/>
                    <a:pt x="5795" y="4456"/>
                  </a:cubicBezTo>
                  <a:cubicBezTo>
                    <a:pt x="4977" y="4456"/>
                    <a:pt x="4204" y="4138"/>
                    <a:pt x="3454" y="3832"/>
                  </a:cubicBezTo>
                  <a:cubicBezTo>
                    <a:pt x="2818" y="3570"/>
                    <a:pt x="2216" y="3320"/>
                    <a:pt x="1591" y="3252"/>
                  </a:cubicBezTo>
                  <a:cubicBezTo>
                    <a:pt x="1750" y="3036"/>
                    <a:pt x="1785" y="2786"/>
                    <a:pt x="1818" y="2514"/>
                  </a:cubicBezTo>
                  <a:cubicBezTo>
                    <a:pt x="1830" y="2423"/>
                    <a:pt x="1841" y="2320"/>
                    <a:pt x="1864" y="2206"/>
                  </a:cubicBezTo>
                  <a:cubicBezTo>
                    <a:pt x="1864" y="2161"/>
                    <a:pt x="1853" y="2116"/>
                    <a:pt x="1818" y="2082"/>
                  </a:cubicBezTo>
                  <a:cubicBezTo>
                    <a:pt x="1801" y="2056"/>
                    <a:pt x="1771" y="2043"/>
                    <a:pt x="1738" y="2043"/>
                  </a:cubicBezTo>
                  <a:cubicBezTo>
                    <a:pt x="1727" y="2043"/>
                    <a:pt x="1716" y="2045"/>
                    <a:pt x="1705" y="2047"/>
                  </a:cubicBezTo>
                  <a:cubicBezTo>
                    <a:pt x="1603" y="2059"/>
                    <a:pt x="1512" y="2059"/>
                    <a:pt x="1409" y="2070"/>
                  </a:cubicBezTo>
                  <a:cubicBezTo>
                    <a:pt x="1648" y="2014"/>
                    <a:pt x="1864" y="1956"/>
                    <a:pt x="2068" y="1877"/>
                  </a:cubicBezTo>
                  <a:cubicBezTo>
                    <a:pt x="2125" y="1866"/>
                    <a:pt x="2159" y="1820"/>
                    <a:pt x="2171" y="1764"/>
                  </a:cubicBezTo>
                  <a:cubicBezTo>
                    <a:pt x="2171" y="1706"/>
                    <a:pt x="2148" y="1661"/>
                    <a:pt x="2103" y="1627"/>
                  </a:cubicBezTo>
                  <a:cubicBezTo>
                    <a:pt x="1989" y="1547"/>
                    <a:pt x="1785" y="1468"/>
                    <a:pt x="1512" y="1377"/>
                  </a:cubicBezTo>
                  <a:cubicBezTo>
                    <a:pt x="1239" y="1275"/>
                    <a:pt x="944" y="1173"/>
                    <a:pt x="694" y="1048"/>
                  </a:cubicBezTo>
                  <a:cubicBezTo>
                    <a:pt x="500" y="946"/>
                    <a:pt x="409" y="866"/>
                    <a:pt x="353" y="798"/>
                  </a:cubicBezTo>
                  <a:cubicBezTo>
                    <a:pt x="409" y="775"/>
                    <a:pt x="478" y="741"/>
                    <a:pt x="558" y="707"/>
                  </a:cubicBezTo>
                  <a:cubicBezTo>
                    <a:pt x="830" y="582"/>
                    <a:pt x="1341" y="343"/>
                    <a:pt x="1603" y="298"/>
                  </a:cubicBezTo>
                  <a:close/>
                  <a:moveTo>
                    <a:pt x="1699" y="1"/>
                  </a:moveTo>
                  <a:cubicBezTo>
                    <a:pt x="1439" y="1"/>
                    <a:pt x="972" y="197"/>
                    <a:pt x="444" y="446"/>
                  </a:cubicBezTo>
                  <a:cubicBezTo>
                    <a:pt x="296" y="514"/>
                    <a:pt x="171" y="570"/>
                    <a:pt x="114" y="582"/>
                  </a:cubicBezTo>
                  <a:cubicBezTo>
                    <a:pt x="46" y="605"/>
                    <a:pt x="0" y="684"/>
                    <a:pt x="12" y="752"/>
                  </a:cubicBezTo>
                  <a:cubicBezTo>
                    <a:pt x="91" y="1173"/>
                    <a:pt x="796" y="1423"/>
                    <a:pt x="1409" y="1650"/>
                  </a:cubicBezTo>
                  <a:cubicBezTo>
                    <a:pt x="1489" y="1673"/>
                    <a:pt x="1557" y="1696"/>
                    <a:pt x="1626" y="1718"/>
                  </a:cubicBezTo>
                  <a:cubicBezTo>
                    <a:pt x="1194" y="1843"/>
                    <a:pt x="705" y="1900"/>
                    <a:pt x="250" y="1900"/>
                  </a:cubicBezTo>
                  <a:cubicBezTo>
                    <a:pt x="182" y="1900"/>
                    <a:pt x="126" y="1956"/>
                    <a:pt x="114" y="2025"/>
                  </a:cubicBezTo>
                  <a:cubicBezTo>
                    <a:pt x="103" y="2093"/>
                    <a:pt x="149" y="2161"/>
                    <a:pt x="217" y="2184"/>
                  </a:cubicBezTo>
                  <a:cubicBezTo>
                    <a:pt x="558" y="2301"/>
                    <a:pt x="906" y="2354"/>
                    <a:pt x="1261" y="2354"/>
                  </a:cubicBezTo>
                  <a:cubicBezTo>
                    <a:pt x="1356" y="2354"/>
                    <a:pt x="1450" y="2350"/>
                    <a:pt x="1546" y="2343"/>
                  </a:cubicBezTo>
                  <a:lnTo>
                    <a:pt x="1546" y="2343"/>
                  </a:lnTo>
                  <a:cubicBezTo>
                    <a:pt x="1546" y="2388"/>
                    <a:pt x="1535" y="2434"/>
                    <a:pt x="1535" y="2479"/>
                  </a:cubicBezTo>
                  <a:cubicBezTo>
                    <a:pt x="1489" y="2832"/>
                    <a:pt x="1455" y="3059"/>
                    <a:pt x="1159" y="3252"/>
                  </a:cubicBezTo>
                  <a:cubicBezTo>
                    <a:pt x="1114" y="3286"/>
                    <a:pt x="1091" y="3354"/>
                    <a:pt x="1103" y="3411"/>
                  </a:cubicBezTo>
                  <a:cubicBezTo>
                    <a:pt x="1126" y="3479"/>
                    <a:pt x="1182" y="3513"/>
                    <a:pt x="1239" y="3513"/>
                  </a:cubicBezTo>
                  <a:cubicBezTo>
                    <a:pt x="1932" y="3513"/>
                    <a:pt x="2614" y="3797"/>
                    <a:pt x="3341" y="4092"/>
                  </a:cubicBezTo>
                  <a:cubicBezTo>
                    <a:pt x="4113" y="4411"/>
                    <a:pt x="4920" y="4740"/>
                    <a:pt x="5795" y="4740"/>
                  </a:cubicBezTo>
                  <a:cubicBezTo>
                    <a:pt x="6443" y="4740"/>
                    <a:pt x="7329" y="4513"/>
                    <a:pt x="8158" y="4127"/>
                  </a:cubicBezTo>
                  <a:cubicBezTo>
                    <a:pt x="8692" y="3877"/>
                    <a:pt x="9647" y="3343"/>
                    <a:pt x="10067" y="2593"/>
                  </a:cubicBezTo>
                  <a:cubicBezTo>
                    <a:pt x="10079" y="2570"/>
                    <a:pt x="10089" y="2547"/>
                    <a:pt x="10089" y="2514"/>
                  </a:cubicBezTo>
                  <a:cubicBezTo>
                    <a:pt x="10067" y="2264"/>
                    <a:pt x="9817" y="1991"/>
                    <a:pt x="9521" y="1661"/>
                  </a:cubicBezTo>
                  <a:cubicBezTo>
                    <a:pt x="9238" y="1355"/>
                    <a:pt x="8897" y="968"/>
                    <a:pt x="8920" y="741"/>
                  </a:cubicBezTo>
                  <a:cubicBezTo>
                    <a:pt x="8931" y="696"/>
                    <a:pt x="8942" y="639"/>
                    <a:pt x="9033" y="570"/>
                  </a:cubicBezTo>
                  <a:cubicBezTo>
                    <a:pt x="9090" y="537"/>
                    <a:pt x="9112" y="469"/>
                    <a:pt x="9090" y="411"/>
                  </a:cubicBezTo>
                  <a:cubicBezTo>
                    <a:pt x="9067" y="343"/>
                    <a:pt x="9021" y="309"/>
                    <a:pt x="8953" y="309"/>
                  </a:cubicBezTo>
                  <a:cubicBezTo>
                    <a:pt x="8476" y="309"/>
                    <a:pt x="8158" y="287"/>
                    <a:pt x="7931" y="275"/>
                  </a:cubicBezTo>
                  <a:cubicBezTo>
                    <a:pt x="7780" y="265"/>
                    <a:pt x="7658" y="257"/>
                    <a:pt x="7542" y="257"/>
                  </a:cubicBezTo>
                  <a:cubicBezTo>
                    <a:pt x="7258" y="257"/>
                    <a:pt x="7008" y="305"/>
                    <a:pt x="6443" y="491"/>
                  </a:cubicBezTo>
                  <a:cubicBezTo>
                    <a:pt x="6057" y="616"/>
                    <a:pt x="5363" y="787"/>
                    <a:pt x="4681" y="843"/>
                  </a:cubicBezTo>
                  <a:cubicBezTo>
                    <a:pt x="4516" y="858"/>
                    <a:pt x="4360" y="865"/>
                    <a:pt x="4216" y="865"/>
                  </a:cubicBezTo>
                  <a:cubicBezTo>
                    <a:pt x="3698" y="865"/>
                    <a:pt x="3326" y="771"/>
                    <a:pt x="3148" y="593"/>
                  </a:cubicBezTo>
                  <a:cubicBezTo>
                    <a:pt x="3113" y="559"/>
                    <a:pt x="3080" y="548"/>
                    <a:pt x="3034" y="548"/>
                  </a:cubicBezTo>
                  <a:cubicBezTo>
                    <a:pt x="2989" y="548"/>
                    <a:pt x="2954" y="570"/>
                    <a:pt x="2932" y="605"/>
                  </a:cubicBezTo>
                  <a:cubicBezTo>
                    <a:pt x="2715" y="884"/>
                    <a:pt x="2506" y="1041"/>
                    <a:pt x="2351" y="1041"/>
                  </a:cubicBezTo>
                  <a:cubicBezTo>
                    <a:pt x="2336" y="1041"/>
                    <a:pt x="2321" y="1040"/>
                    <a:pt x="2307" y="1037"/>
                  </a:cubicBezTo>
                  <a:cubicBezTo>
                    <a:pt x="2114" y="991"/>
                    <a:pt x="1944" y="650"/>
                    <a:pt x="1864" y="128"/>
                  </a:cubicBezTo>
                  <a:cubicBezTo>
                    <a:pt x="1853" y="60"/>
                    <a:pt x="1796" y="14"/>
                    <a:pt x="1739" y="2"/>
                  </a:cubicBezTo>
                  <a:cubicBezTo>
                    <a:pt x="1726" y="1"/>
                    <a:pt x="1713" y="1"/>
                    <a:pt x="1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16650" y="1899725"/>
              <a:ext cx="28425" cy="26725"/>
            </a:xfrm>
            <a:custGeom>
              <a:avLst/>
              <a:gdLst/>
              <a:ahLst/>
              <a:cxnLst/>
              <a:rect l="l" t="t" r="r" b="b"/>
              <a:pathLst>
                <a:path w="1137" h="1069" extrusionOk="0">
                  <a:moveTo>
                    <a:pt x="818" y="331"/>
                  </a:moveTo>
                  <a:cubicBezTo>
                    <a:pt x="762" y="569"/>
                    <a:pt x="603" y="717"/>
                    <a:pt x="330" y="773"/>
                  </a:cubicBezTo>
                  <a:lnTo>
                    <a:pt x="296" y="773"/>
                  </a:lnTo>
                  <a:cubicBezTo>
                    <a:pt x="330" y="717"/>
                    <a:pt x="399" y="614"/>
                    <a:pt x="546" y="501"/>
                  </a:cubicBezTo>
                  <a:cubicBezTo>
                    <a:pt x="637" y="433"/>
                    <a:pt x="739" y="364"/>
                    <a:pt x="818" y="331"/>
                  </a:cubicBezTo>
                  <a:close/>
                  <a:moveTo>
                    <a:pt x="989" y="1"/>
                  </a:moveTo>
                  <a:cubicBezTo>
                    <a:pt x="921" y="1"/>
                    <a:pt x="694" y="13"/>
                    <a:pt x="364" y="285"/>
                  </a:cubicBezTo>
                  <a:cubicBezTo>
                    <a:pt x="250" y="364"/>
                    <a:pt x="0" y="592"/>
                    <a:pt x="0" y="808"/>
                  </a:cubicBezTo>
                  <a:cubicBezTo>
                    <a:pt x="0" y="887"/>
                    <a:pt x="46" y="967"/>
                    <a:pt x="114" y="1013"/>
                  </a:cubicBezTo>
                  <a:cubicBezTo>
                    <a:pt x="171" y="1046"/>
                    <a:pt x="239" y="1069"/>
                    <a:pt x="341" y="1069"/>
                  </a:cubicBezTo>
                  <a:cubicBezTo>
                    <a:pt x="353" y="1069"/>
                    <a:pt x="364" y="1069"/>
                    <a:pt x="376" y="1058"/>
                  </a:cubicBezTo>
                  <a:cubicBezTo>
                    <a:pt x="853" y="955"/>
                    <a:pt x="1114" y="649"/>
                    <a:pt x="1137" y="149"/>
                  </a:cubicBezTo>
                  <a:cubicBezTo>
                    <a:pt x="1137" y="104"/>
                    <a:pt x="1114" y="69"/>
                    <a:pt x="1091" y="46"/>
                  </a:cubicBezTo>
                  <a:cubicBezTo>
                    <a:pt x="1068" y="13"/>
                    <a:pt x="1023" y="1"/>
                    <a:pt x="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927500" y="1192825"/>
              <a:ext cx="47475" cy="26100"/>
            </a:xfrm>
            <a:custGeom>
              <a:avLst/>
              <a:gdLst/>
              <a:ahLst/>
              <a:cxnLst/>
              <a:rect l="l" t="t" r="r" b="b"/>
              <a:pathLst>
                <a:path w="1899" h="1044" extrusionOk="0">
                  <a:moveTo>
                    <a:pt x="603" y="305"/>
                  </a:moveTo>
                  <a:lnTo>
                    <a:pt x="637" y="328"/>
                  </a:lnTo>
                  <a:cubicBezTo>
                    <a:pt x="1046" y="464"/>
                    <a:pt x="1103" y="487"/>
                    <a:pt x="1387" y="600"/>
                  </a:cubicBezTo>
                  <a:cubicBezTo>
                    <a:pt x="1239" y="657"/>
                    <a:pt x="1058" y="703"/>
                    <a:pt x="887" y="737"/>
                  </a:cubicBezTo>
                  <a:cubicBezTo>
                    <a:pt x="797" y="750"/>
                    <a:pt x="720" y="755"/>
                    <a:pt x="655" y="755"/>
                  </a:cubicBezTo>
                  <a:cubicBezTo>
                    <a:pt x="498" y="755"/>
                    <a:pt x="411" y="723"/>
                    <a:pt x="387" y="691"/>
                  </a:cubicBezTo>
                  <a:cubicBezTo>
                    <a:pt x="364" y="668"/>
                    <a:pt x="376" y="555"/>
                    <a:pt x="603" y="305"/>
                  </a:cubicBezTo>
                  <a:close/>
                  <a:moveTo>
                    <a:pt x="556" y="0"/>
                  </a:moveTo>
                  <a:cubicBezTo>
                    <a:pt x="516" y="0"/>
                    <a:pt x="480" y="19"/>
                    <a:pt x="455" y="44"/>
                  </a:cubicBezTo>
                  <a:cubicBezTo>
                    <a:pt x="103" y="408"/>
                    <a:pt x="0" y="680"/>
                    <a:pt x="160" y="873"/>
                  </a:cubicBezTo>
                  <a:cubicBezTo>
                    <a:pt x="262" y="998"/>
                    <a:pt x="444" y="1044"/>
                    <a:pt x="637" y="1044"/>
                  </a:cubicBezTo>
                  <a:cubicBezTo>
                    <a:pt x="739" y="1044"/>
                    <a:pt x="841" y="1032"/>
                    <a:pt x="932" y="1021"/>
                  </a:cubicBezTo>
                  <a:cubicBezTo>
                    <a:pt x="1250" y="964"/>
                    <a:pt x="1591" y="850"/>
                    <a:pt x="1818" y="714"/>
                  </a:cubicBezTo>
                  <a:cubicBezTo>
                    <a:pt x="1876" y="680"/>
                    <a:pt x="1898" y="635"/>
                    <a:pt x="1898" y="577"/>
                  </a:cubicBezTo>
                  <a:cubicBezTo>
                    <a:pt x="1886" y="521"/>
                    <a:pt x="1853" y="476"/>
                    <a:pt x="1807" y="453"/>
                  </a:cubicBezTo>
                  <a:lnTo>
                    <a:pt x="1659" y="396"/>
                  </a:lnTo>
                  <a:cubicBezTo>
                    <a:pt x="1217" y="214"/>
                    <a:pt x="1217" y="214"/>
                    <a:pt x="728" y="55"/>
                  </a:cubicBezTo>
                  <a:lnTo>
                    <a:pt x="603" y="9"/>
                  </a:lnTo>
                  <a:cubicBezTo>
                    <a:pt x="587" y="3"/>
                    <a:pt x="571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88175" y="2447650"/>
              <a:ext cx="41500" cy="66500"/>
            </a:xfrm>
            <a:custGeom>
              <a:avLst/>
              <a:gdLst/>
              <a:ahLst/>
              <a:cxnLst/>
              <a:rect l="l" t="t" r="r" b="b"/>
              <a:pathLst>
                <a:path w="1660" h="2660" extrusionOk="0">
                  <a:moveTo>
                    <a:pt x="807" y="284"/>
                  </a:moveTo>
                  <a:cubicBezTo>
                    <a:pt x="966" y="284"/>
                    <a:pt x="1080" y="364"/>
                    <a:pt x="1171" y="523"/>
                  </a:cubicBezTo>
                  <a:cubicBezTo>
                    <a:pt x="1250" y="660"/>
                    <a:pt x="1307" y="852"/>
                    <a:pt x="1318" y="1046"/>
                  </a:cubicBezTo>
                  <a:cubicBezTo>
                    <a:pt x="1375" y="1705"/>
                    <a:pt x="1171" y="2205"/>
                    <a:pt x="966" y="2341"/>
                  </a:cubicBezTo>
                  <a:cubicBezTo>
                    <a:pt x="936" y="2362"/>
                    <a:pt x="910" y="2368"/>
                    <a:pt x="889" y="2368"/>
                  </a:cubicBezTo>
                  <a:cubicBezTo>
                    <a:pt x="864" y="2368"/>
                    <a:pt x="848" y="2359"/>
                    <a:pt x="841" y="2352"/>
                  </a:cubicBezTo>
                  <a:cubicBezTo>
                    <a:pt x="717" y="2284"/>
                    <a:pt x="580" y="1978"/>
                    <a:pt x="580" y="1296"/>
                  </a:cubicBezTo>
                  <a:cubicBezTo>
                    <a:pt x="580" y="1160"/>
                    <a:pt x="523" y="1001"/>
                    <a:pt x="467" y="852"/>
                  </a:cubicBezTo>
                  <a:cubicBezTo>
                    <a:pt x="398" y="682"/>
                    <a:pt x="330" y="478"/>
                    <a:pt x="387" y="387"/>
                  </a:cubicBezTo>
                  <a:cubicBezTo>
                    <a:pt x="421" y="352"/>
                    <a:pt x="512" y="284"/>
                    <a:pt x="807" y="284"/>
                  </a:cubicBezTo>
                  <a:close/>
                  <a:moveTo>
                    <a:pt x="807" y="1"/>
                  </a:moveTo>
                  <a:cubicBezTo>
                    <a:pt x="467" y="1"/>
                    <a:pt x="262" y="69"/>
                    <a:pt x="148" y="228"/>
                  </a:cubicBezTo>
                  <a:cubicBezTo>
                    <a:pt x="0" y="432"/>
                    <a:pt x="103" y="716"/>
                    <a:pt x="194" y="955"/>
                  </a:cubicBezTo>
                  <a:cubicBezTo>
                    <a:pt x="239" y="1080"/>
                    <a:pt x="285" y="1216"/>
                    <a:pt x="285" y="1296"/>
                  </a:cubicBezTo>
                  <a:cubicBezTo>
                    <a:pt x="285" y="2193"/>
                    <a:pt x="512" y="2500"/>
                    <a:pt x="705" y="2614"/>
                  </a:cubicBezTo>
                  <a:cubicBezTo>
                    <a:pt x="762" y="2637"/>
                    <a:pt x="818" y="2659"/>
                    <a:pt x="886" y="2659"/>
                  </a:cubicBezTo>
                  <a:cubicBezTo>
                    <a:pt x="966" y="2659"/>
                    <a:pt x="1046" y="2637"/>
                    <a:pt x="1126" y="2579"/>
                  </a:cubicBezTo>
                  <a:cubicBezTo>
                    <a:pt x="1455" y="2364"/>
                    <a:pt x="1659" y="1728"/>
                    <a:pt x="1603" y="1023"/>
                  </a:cubicBezTo>
                  <a:cubicBezTo>
                    <a:pt x="1568" y="557"/>
                    <a:pt x="1341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45075" y="2004225"/>
              <a:ext cx="110525" cy="134425"/>
            </a:xfrm>
            <a:custGeom>
              <a:avLst/>
              <a:gdLst/>
              <a:ahLst/>
              <a:cxnLst/>
              <a:rect l="l" t="t" r="r" b="b"/>
              <a:pathLst>
                <a:path w="4421" h="5377" extrusionOk="0">
                  <a:moveTo>
                    <a:pt x="3318" y="286"/>
                  </a:moveTo>
                  <a:cubicBezTo>
                    <a:pt x="3352" y="286"/>
                    <a:pt x="3375" y="286"/>
                    <a:pt x="3409" y="297"/>
                  </a:cubicBezTo>
                  <a:cubicBezTo>
                    <a:pt x="3681" y="343"/>
                    <a:pt x="3921" y="593"/>
                    <a:pt x="4113" y="1059"/>
                  </a:cubicBezTo>
                  <a:lnTo>
                    <a:pt x="4113" y="1104"/>
                  </a:lnTo>
                  <a:cubicBezTo>
                    <a:pt x="4102" y="1161"/>
                    <a:pt x="4090" y="1229"/>
                    <a:pt x="4080" y="1332"/>
                  </a:cubicBezTo>
                  <a:cubicBezTo>
                    <a:pt x="4045" y="1513"/>
                    <a:pt x="4011" y="1774"/>
                    <a:pt x="3966" y="2059"/>
                  </a:cubicBezTo>
                  <a:cubicBezTo>
                    <a:pt x="3863" y="2797"/>
                    <a:pt x="3693" y="4001"/>
                    <a:pt x="3636" y="4206"/>
                  </a:cubicBezTo>
                  <a:cubicBezTo>
                    <a:pt x="3477" y="4331"/>
                    <a:pt x="2966" y="4615"/>
                    <a:pt x="2273" y="4842"/>
                  </a:cubicBezTo>
                  <a:cubicBezTo>
                    <a:pt x="1786" y="5004"/>
                    <a:pt x="1353" y="5090"/>
                    <a:pt x="1018" y="5090"/>
                  </a:cubicBezTo>
                  <a:cubicBezTo>
                    <a:pt x="837" y="5090"/>
                    <a:pt x="684" y="5065"/>
                    <a:pt x="568" y="5013"/>
                  </a:cubicBezTo>
                  <a:cubicBezTo>
                    <a:pt x="376" y="4933"/>
                    <a:pt x="296" y="4786"/>
                    <a:pt x="296" y="4558"/>
                  </a:cubicBezTo>
                  <a:cubicBezTo>
                    <a:pt x="296" y="4138"/>
                    <a:pt x="535" y="3899"/>
                    <a:pt x="773" y="3672"/>
                  </a:cubicBezTo>
                  <a:cubicBezTo>
                    <a:pt x="967" y="3490"/>
                    <a:pt x="1148" y="3309"/>
                    <a:pt x="1137" y="3059"/>
                  </a:cubicBezTo>
                  <a:cubicBezTo>
                    <a:pt x="1137" y="2865"/>
                    <a:pt x="1023" y="2661"/>
                    <a:pt x="785" y="2433"/>
                  </a:cubicBezTo>
                  <a:cubicBezTo>
                    <a:pt x="637" y="2286"/>
                    <a:pt x="558" y="2161"/>
                    <a:pt x="580" y="2092"/>
                  </a:cubicBezTo>
                  <a:cubicBezTo>
                    <a:pt x="614" y="1968"/>
                    <a:pt x="967" y="1877"/>
                    <a:pt x="1159" y="1832"/>
                  </a:cubicBezTo>
                  <a:cubicBezTo>
                    <a:pt x="1250" y="1809"/>
                    <a:pt x="1330" y="1786"/>
                    <a:pt x="1398" y="1763"/>
                  </a:cubicBezTo>
                  <a:cubicBezTo>
                    <a:pt x="1500" y="1729"/>
                    <a:pt x="1614" y="1604"/>
                    <a:pt x="1841" y="1354"/>
                  </a:cubicBezTo>
                  <a:cubicBezTo>
                    <a:pt x="2204" y="945"/>
                    <a:pt x="2795" y="286"/>
                    <a:pt x="3318" y="286"/>
                  </a:cubicBezTo>
                  <a:close/>
                  <a:moveTo>
                    <a:pt x="3302" y="0"/>
                  </a:moveTo>
                  <a:cubicBezTo>
                    <a:pt x="2663" y="0"/>
                    <a:pt x="2047" y="698"/>
                    <a:pt x="1626" y="1161"/>
                  </a:cubicBezTo>
                  <a:cubicBezTo>
                    <a:pt x="1500" y="1297"/>
                    <a:pt x="1353" y="1468"/>
                    <a:pt x="1307" y="1491"/>
                  </a:cubicBezTo>
                  <a:cubicBezTo>
                    <a:pt x="1250" y="1513"/>
                    <a:pt x="1171" y="1524"/>
                    <a:pt x="1091" y="1547"/>
                  </a:cubicBezTo>
                  <a:cubicBezTo>
                    <a:pt x="773" y="1627"/>
                    <a:pt x="376" y="1729"/>
                    <a:pt x="296" y="2024"/>
                  </a:cubicBezTo>
                  <a:cubicBezTo>
                    <a:pt x="250" y="2206"/>
                    <a:pt x="341" y="2411"/>
                    <a:pt x="580" y="2638"/>
                  </a:cubicBezTo>
                  <a:cubicBezTo>
                    <a:pt x="762" y="2809"/>
                    <a:pt x="853" y="2956"/>
                    <a:pt x="853" y="3059"/>
                  </a:cubicBezTo>
                  <a:cubicBezTo>
                    <a:pt x="853" y="3195"/>
                    <a:pt x="727" y="3309"/>
                    <a:pt x="568" y="3468"/>
                  </a:cubicBezTo>
                  <a:cubicBezTo>
                    <a:pt x="318" y="3706"/>
                    <a:pt x="0" y="4013"/>
                    <a:pt x="0" y="4558"/>
                  </a:cubicBezTo>
                  <a:cubicBezTo>
                    <a:pt x="0" y="4899"/>
                    <a:pt x="159" y="5160"/>
                    <a:pt x="467" y="5285"/>
                  </a:cubicBezTo>
                  <a:cubicBezTo>
                    <a:pt x="626" y="5354"/>
                    <a:pt x="818" y="5376"/>
                    <a:pt x="1023" y="5376"/>
                  </a:cubicBezTo>
                  <a:cubicBezTo>
                    <a:pt x="1466" y="5376"/>
                    <a:pt x="1966" y="5251"/>
                    <a:pt x="2364" y="5115"/>
                  </a:cubicBezTo>
                  <a:cubicBezTo>
                    <a:pt x="3000" y="4910"/>
                    <a:pt x="3648" y="4592"/>
                    <a:pt x="3852" y="4387"/>
                  </a:cubicBezTo>
                  <a:cubicBezTo>
                    <a:pt x="3921" y="4319"/>
                    <a:pt x="3954" y="4195"/>
                    <a:pt x="4250" y="2104"/>
                  </a:cubicBezTo>
                  <a:cubicBezTo>
                    <a:pt x="4318" y="1661"/>
                    <a:pt x="4386" y="1206"/>
                    <a:pt x="4398" y="1104"/>
                  </a:cubicBezTo>
                  <a:cubicBezTo>
                    <a:pt x="4420" y="1070"/>
                    <a:pt x="4420" y="1036"/>
                    <a:pt x="4398" y="1002"/>
                  </a:cubicBezTo>
                  <a:lnTo>
                    <a:pt x="4398" y="991"/>
                  </a:lnTo>
                  <a:cubicBezTo>
                    <a:pt x="4159" y="411"/>
                    <a:pt x="3841" y="70"/>
                    <a:pt x="3454" y="14"/>
                  </a:cubicBezTo>
                  <a:cubicBezTo>
                    <a:pt x="3403" y="5"/>
                    <a:pt x="3353" y="0"/>
                    <a:pt x="3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49850" y="2486875"/>
              <a:ext cx="25300" cy="20150"/>
            </a:xfrm>
            <a:custGeom>
              <a:avLst/>
              <a:gdLst/>
              <a:ahLst/>
              <a:cxnLst/>
              <a:rect l="l" t="t" r="r" b="b"/>
              <a:pathLst>
                <a:path w="1012" h="806" extrusionOk="0">
                  <a:moveTo>
                    <a:pt x="659" y="287"/>
                  </a:moveTo>
                  <a:cubicBezTo>
                    <a:pt x="674" y="287"/>
                    <a:pt x="682" y="290"/>
                    <a:pt x="682" y="295"/>
                  </a:cubicBezTo>
                  <a:cubicBezTo>
                    <a:pt x="682" y="295"/>
                    <a:pt x="728" y="318"/>
                    <a:pt x="728" y="477"/>
                  </a:cubicBezTo>
                  <a:cubicBezTo>
                    <a:pt x="728" y="499"/>
                    <a:pt x="728" y="510"/>
                    <a:pt x="716" y="522"/>
                  </a:cubicBezTo>
                  <a:cubicBezTo>
                    <a:pt x="671" y="522"/>
                    <a:pt x="557" y="454"/>
                    <a:pt x="421" y="363"/>
                  </a:cubicBezTo>
                  <a:cubicBezTo>
                    <a:pt x="466" y="340"/>
                    <a:pt x="512" y="318"/>
                    <a:pt x="557" y="306"/>
                  </a:cubicBezTo>
                  <a:cubicBezTo>
                    <a:pt x="603" y="293"/>
                    <a:pt x="638" y="287"/>
                    <a:pt x="659" y="287"/>
                  </a:cubicBezTo>
                  <a:close/>
                  <a:moveTo>
                    <a:pt x="662" y="0"/>
                  </a:moveTo>
                  <a:cubicBezTo>
                    <a:pt x="499" y="0"/>
                    <a:pt x="321" y="91"/>
                    <a:pt x="148" y="181"/>
                  </a:cubicBezTo>
                  <a:cubicBezTo>
                    <a:pt x="137" y="192"/>
                    <a:pt x="114" y="204"/>
                    <a:pt x="92" y="215"/>
                  </a:cubicBezTo>
                  <a:cubicBezTo>
                    <a:pt x="46" y="238"/>
                    <a:pt x="23" y="272"/>
                    <a:pt x="12" y="318"/>
                  </a:cubicBezTo>
                  <a:cubicBezTo>
                    <a:pt x="1" y="374"/>
                    <a:pt x="23" y="420"/>
                    <a:pt x="57" y="454"/>
                  </a:cubicBezTo>
                  <a:cubicBezTo>
                    <a:pt x="228" y="590"/>
                    <a:pt x="512" y="806"/>
                    <a:pt x="739" y="806"/>
                  </a:cubicBezTo>
                  <a:cubicBezTo>
                    <a:pt x="773" y="806"/>
                    <a:pt x="819" y="806"/>
                    <a:pt x="852" y="783"/>
                  </a:cubicBezTo>
                  <a:cubicBezTo>
                    <a:pt x="921" y="749"/>
                    <a:pt x="1011" y="669"/>
                    <a:pt x="1011" y="477"/>
                  </a:cubicBezTo>
                  <a:cubicBezTo>
                    <a:pt x="1011" y="260"/>
                    <a:pt x="955" y="124"/>
                    <a:pt x="841" y="45"/>
                  </a:cubicBezTo>
                  <a:cubicBezTo>
                    <a:pt x="785" y="14"/>
                    <a:pt x="725" y="0"/>
                    <a:pt x="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420700" y="3807575"/>
              <a:ext cx="185200" cy="346025"/>
            </a:xfrm>
            <a:custGeom>
              <a:avLst/>
              <a:gdLst/>
              <a:ahLst/>
              <a:cxnLst/>
              <a:rect l="l" t="t" r="r" b="b"/>
              <a:pathLst>
                <a:path w="7408" h="13841" extrusionOk="0">
                  <a:moveTo>
                    <a:pt x="5954" y="298"/>
                  </a:moveTo>
                  <a:cubicBezTo>
                    <a:pt x="6022" y="309"/>
                    <a:pt x="6078" y="321"/>
                    <a:pt x="6124" y="332"/>
                  </a:cubicBezTo>
                  <a:cubicBezTo>
                    <a:pt x="6124" y="366"/>
                    <a:pt x="6146" y="400"/>
                    <a:pt x="6181" y="412"/>
                  </a:cubicBezTo>
                  <a:cubicBezTo>
                    <a:pt x="6704" y="786"/>
                    <a:pt x="7044" y="1968"/>
                    <a:pt x="7113" y="3684"/>
                  </a:cubicBezTo>
                  <a:cubicBezTo>
                    <a:pt x="6976" y="3638"/>
                    <a:pt x="6851" y="3604"/>
                    <a:pt x="6715" y="3570"/>
                  </a:cubicBezTo>
                  <a:cubicBezTo>
                    <a:pt x="6669" y="3570"/>
                    <a:pt x="6624" y="3581"/>
                    <a:pt x="6590" y="3604"/>
                  </a:cubicBezTo>
                  <a:cubicBezTo>
                    <a:pt x="6555" y="3627"/>
                    <a:pt x="6545" y="3672"/>
                    <a:pt x="6545" y="3717"/>
                  </a:cubicBezTo>
                  <a:cubicBezTo>
                    <a:pt x="6545" y="4990"/>
                    <a:pt x="6283" y="6501"/>
                    <a:pt x="5806" y="8092"/>
                  </a:cubicBezTo>
                  <a:cubicBezTo>
                    <a:pt x="5374" y="9512"/>
                    <a:pt x="4760" y="10978"/>
                    <a:pt x="4079" y="12239"/>
                  </a:cubicBezTo>
                  <a:cubicBezTo>
                    <a:pt x="3603" y="13118"/>
                    <a:pt x="3116" y="13553"/>
                    <a:pt x="2620" y="13553"/>
                  </a:cubicBezTo>
                  <a:cubicBezTo>
                    <a:pt x="2584" y="13553"/>
                    <a:pt x="2547" y="13550"/>
                    <a:pt x="2511" y="13546"/>
                  </a:cubicBezTo>
                  <a:cubicBezTo>
                    <a:pt x="1534" y="13397"/>
                    <a:pt x="682" y="11511"/>
                    <a:pt x="420" y="10284"/>
                  </a:cubicBezTo>
                  <a:cubicBezTo>
                    <a:pt x="307" y="9739"/>
                    <a:pt x="693" y="9148"/>
                    <a:pt x="1079" y="8580"/>
                  </a:cubicBezTo>
                  <a:cubicBezTo>
                    <a:pt x="1273" y="8285"/>
                    <a:pt x="1488" y="7978"/>
                    <a:pt x="1614" y="7671"/>
                  </a:cubicBezTo>
                  <a:cubicBezTo>
                    <a:pt x="1829" y="7194"/>
                    <a:pt x="1647" y="6717"/>
                    <a:pt x="1477" y="6251"/>
                  </a:cubicBezTo>
                  <a:cubicBezTo>
                    <a:pt x="1306" y="5774"/>
                    <a:pt x="1136" y="5320"/>
                    <a:pt x="1341" y="4831"/>
                  </a:cubicBezTo>
                  <a:cubicBezTo>
                    <a:pt x="1568" y="4275"/>
                    <a:pt x="2215" y="4002"/>
                    <a:pt x="2829" y="3729"/>
                  </a:cubicBezTo>
                  <a:cubicBezTo>
                    <a:pt x="3250" y="3547"/>
                    <a:pt x="3692" y="3366"/>
                    <a:pt x="4010" y="3081"/>
                  </a:cubicBezTo>
                  <a:cubicBezTo>
                    <a:pt x="5010" y="2195"/>
                    <a:pt x="5363" y="1502"/>
                    <a:pt x="5840" y="536"/>
                  </a:cubicBezTo>
                  <a:cubicBezTo>
                    <a:pt x="5874" y="457"/>
                    <a:pt x="5908" y="377"/>
                    <a:pt x="5954" y="298"/>
                  </a:cubicBezTo>
                  <a:close/>
                  <a:moveTo>
                    <a:pt x="5863" y="0"/>
                  </a:moveTo>
                  <a:cubicBezTo>
                    <a:pt x="5814" y="0"/>
                    <a:pt x="5767" y="33"/>
                    <a:pt x="5737" y="82"/>
                  </a:cubicBezTo>
                  <a:cubicBezTo>
                    <a:pt x="5681" y="195"/>
                    <a:pt x="5636" y="298"/>
                    <a:pt x="5578" y="400"/>
                  </a:cubicBezTo>
                  <a:cubicBezTo>
                    <a:pt x="5101" y="1377"/>
                    <a:pt x="4783" y="2013"/>
                    <a:pt x="3818" y="2866"/>
                  </a:cubicBezTo>
                  <a:cubicBezTo>
                    <a:pt x="3533" y="3116"/>
                    <a:pt x="3136" y="3286"/>
                    <a:pt x="2715" y="3467"/>
                  </a:cubicBezTo>
                  <a:cubicBezTo>
                    <a:pt x="2045" y="3763"/>
                    <a:pt x="1352" y="4058"/>
                    <a:pt x="1079" y="4717"/>
                  </a:cubicBezTo>
                  <a:cubicBezTo>
                    <a:pt x="829" y="5320"/>
                    <a:pt x="1034" y="5865"/>
                    <a:pt x="1216" y="6353"/>
                  </a:cubicBezTo>
                  <a:cubicBezTo>
                    <a:pt x="1375" y="6797"/>
                    <a:pt x="1511" y="7183"/>
                    <a:pt x="1352" y="7558"/>
                  </a:cubicBezTo>
                  <a:cubicBezTo>
                    <a:pt x="1227" y="7842"/>
                    <a:pt x="1034" y="8126"/>
                    <a:pt x="841" y="8421"/>
                  </a:cubicBezTo>
                  <a:cubicBezTo>
                    <a:pt x="420" y="9046"/>
                    <a:pt x="0" y="9683"/>
                    <a:pt x="137" y="10342"/>
                  </a:cubicBezTo>
                  <a:cubicBezTo>
                    <a:pt x="296" y="11057"/>
                    <a:pt x="591" y="11852"/>
                    <a:pt x="955" y="12478"/>
                  </a:cubicBezTo>
                  <a:cubicBezTo>
                    <a:pt x="1273" y="13034"/>
                    <a:pt x="1806" y="13727"/>
                    <a:pt x="2477" y="13829"/>
                  </a:cubicBezTo>
                  <a:cubicBezTo>
                    <a:pt x="2533" y="13829"/>
                    <a:pt x="2579" y="13841"/>
                    <a:pt x="2636" y="13841"/>
                  </a:cubicBezTo>
                  <a:cubicBezTo>
                    <a:pt x="3238" y="13841"/>
                    <a:pt x="3806" y="13341"/>
                    <a:pt x="4340" y="12375"/>
                  </a:cubicBezTo>
                  <a:cubicBezTo>
                    <a:pt x="5022" y="11102"/>
                    <a:pt x="5647" y="9614"/>
                    <a:pt x="6078" y="8171"/>
                  </a:cubicBezTo>
                  <a:cubicBezTo>
                    <a:pt x="6545" y="6638"/>
                    <a:pt x="6805" y="5161"/>
                    <a:pt x="6828" y="3899"/>
                  </a:cubicBezTo>
                  <a:cubicBezTo>
                    <a:pt x="6954" y="3922"/>
                    <a:pt x="7090" y="3967"/>
                    <a:pt x="7214" y="4025"/>
                  </a:cubicBezTo>
                  <a:cubicBezTo>
                    <a:pt x="7231" y="4029"/>
                    <a:pt x="7247" y="4031"/>
                    <a:pt x="7264" y="4031"/>
                  </a:cubicBezTo>
                  <a:cubicBezTo>
                    <a:pt x="7293" y="4031"/>
                    <a:pt x="7322" y="4023"/>
                    <a:pt x="7351" y="4002"/>
                  </a:cubicBezTo>
                  <a:cubicBezTo>
                    <a:pt x="7385" y="3979"/>
                    <a:pt x="7408" y="3934"/>
                    <a:pt x="7408" y="3876"/>
                  </a:cubicBezTo>
                  <a:cubicBezTo>
                    <a:pt x="7385" y="3184"/>
                    <a:pt x="7317" y="2525"/>
                    <a:pt x="7214" y="1990"/>
                  </a:cubicBezTo>
                  <a:cubicBezTo>
                    <a:pt x="7055" y="1184"/>
                    <a:pt x="6817" y="627"/>
                    <a:pt x="6487" y="309"/>
                  </a:cubicBezTo>
                  <a:cubicBezTo>
                    <a:pt x="6499" y="286"/>
                    <a:pt x="6499" y="275"/>
                    <a:pt x="6499" y="264"/>
                  </a:cubicBezTo>
                  <a:cubicBezTo>
                    <a:pt x="6499" y="104"/>
                    <a:pt x="6317" y="59"/>
                    <a:pt x="5886" y="3"/>
                  </a:cubicBezTo>
                  <a:cubicBezTo>
                    <a:pt x="5878" y="1"/>
                    <a:pt x="5870" y="0"/>
                    <a:pt x="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228875" y="1883950"/>
              <a:ext cx="209075" cy="304125"/>
            </a:xfrm>
            <a:custGeom>
              <a:avLst/>
              <a:gdLst/>
              <a:ahLst/>
              <a:cxnLst/>
              <a:rect l="l" t="t" r="r" b="b"/>
              <a:pathLst>
                <a:path w="8363" h="12165" extrusionOk="0">
                  <a:moveTo>
                    <a:pt x="2578" y="292"/>
                  </a:moveTo>
                  <a:cubicBezTo>
                    <a:pt x="2768" y="292"/>
                    <a:pt x="2961" y="389"/>
                    <a:pt x="3170" y="598"/>
                  </a:cubicBezTo>
                  <a:cubicBezTo>
                    <a:pt x="3215" y="644"/>
                    <a:pt x="3238" y="689"/>
                    <a:pt x="3238" y="712"/>
                  </a:cubicBezTo>
                  <a:cubicBezTo>
                    <a:pt x="3227" y="791"/>
                    <a:pt x="3056" y="905"/>
                    <a:pt x="2932" y="985"/>
                  </a:cubicBezTo>
                  <a:cubicBezTo>
                    <a:pt x="2715" y="1121"/>
                    <a:pt x="2477" y="1268"/>
                    <a:pt x="2432" y="1507"/>
                  </a:cubicBezTo>
                  <a:cubicBezTo>
                    <a:pt x="2397" y="1632"/>
                    <a:pt x="2432" y="1768"/>
                    <a:pt x="2523" y="1893"/>
                  </a:cubicBezTo>
                  <a:cubicBezTo>
                    <a:pt x="2573" y="1986"/>
                    <a:pt x="2699" y="2034"/>
                    <a:pt x="3137" y="2034"/>
                  </a:cubicBezTo>
                  <a:cubicBezTo>
                    <a:pt x="3393" y="2034"/>
                    <a:pt x="3756" y="2018"/>
                    <a:pt x="4272" y="1984"/>
                  </a:cubicBezTo>
                  <a:cubicBezTo>
                    <a:pt x="4363" y="1984"/>
                    <a:pt x="4442" y="1973"/>
                    <a:pt x="4511" y="1973"/>
                  </a:cubicBezTo>
                  <a:cubicBezTo>
                    <a:pt x="4511" y="2416"/>
                    <a:pt x="4215" y="2791"/>
                    <a:pt x="3897" y="3177"/>
                  </a:cubicBezTo>
                  <a:cubicBezTo>
                    <a:pt x="3659" y="3472"/>
                    <a:pt x="3409" y="3790"/>
                    <a:pt x="3318" y="4131"/>
                  </a:cubicBezTo>
                  <a:cubicBezTo>
                    <a:pt x="3295" y="4211"/>
                    <a:pt x="3341" y="4290"/>
                    <a:pt x="3409" y="4302"/>
                  </a:cubicBezTo>
                  <a:cubicBezTo>
                    <a:pt x="4522" y="4631"/>
                    <a:pt x="5260" y="5495"/>
                    <a:pt x="6113" y="6494"/>
                  </a:cubicBezTo>
                  <a:cubicBezTo>
                    <a:pt x="6158" y="6552"/>
                    <a:pt x="6204" y="6608"/>
                    <a:pt x="6260" y="6665"/>
                  </a:cubicBezTo>
                  <a:cubicBezTo>
                    <a:pt x="6522" y="6972"/>
                    <a:pt x="6567" y="7381"/>
                    <a:pt x="6601" y="7711"/>
                  </a:cubicBezTo>
                  <a:cubicBezTo>
                    <a:pt x="6636" y="8017"/>
                    <a:pt x="6658" y="8256"/>
                    <a:pt x="6840" y="8358"/>
                  </a:cubicBezTo>
                  <a:cubicBezTo>
                    <a:pt x="6874" y="8370"/>
                    <a:pt x="6896" y="8380"/>
                    <a:pt x="6931" y="8392"/>
                  </a:cubicBezTo>
                  <a:cubicBezTo>
                    <a:pt x="6931" y="8392"/>
                    <a:pt x="6942" y="8392"/>
                    <a:pt x="6942" y="8403"/>
                  </a:cubicBezTo>
                  <a:cubicBezTo>
                    <a:pt x="6968" y="8436"/>
                    <a:pt x="7010" y="8454"/>
                    <a:pt x="7052" y="8454"/>
                  </a:cubicBezTo>
                  <a:cubicBezTo>
                    <a:pt x="7082" y="8454"/>
                    <a:pt x="7111" y="8445"/>
                    <a:pt x="7135" y="8426"/>
                  </a:cubicBezTo>
                  <a:cubicBezTo>
                    <a:pt x="7233" y="8359"/>
                    <a:pt x="7360" y="8325"/>
                    <a:pt x="7488" y="8325"/>
                  </a:cubicBezTo>
                  <a:cubicBezTo>
                    <a:pt x="7599" y="8325"/>
                    <a:pt x="7710" y="8350"/>
                    <a:pt x="7805" y="8403"/>
                  </a:cubicBezTo>
                  <a:cubicBezTo>
                    <a:pt x="7931" y="8460"/>
                    <a:pt x="8067" y="8585"/>
                    <a:pt x="8067" y="8824"/>
                  </a:cubicBezTo>
                  <a:cubicBezTo>
                    <a:pt x="8067" y="9165"/>
                    <a:pt x="7794" y="9380"/>
                    <a:pt x="7510" y="9607"/>
                  </a:cubicBezTo>
                  <a:cubicBezTo>
                    <a:pt x="7328" y="9756"/>
                    <a:pt x="7124" y="9903"/>
                    <a:pt x="6999" y="10107"/>
                  </a:cubicBezTo>
                  <a:cubicBezTo>
                    <a:pt x="6976" y="10142"/>
                    <a:pt x="6976" y="10187"/>
                    <a:pt x="6987" y="10233"/>
                  </a:cubicBezTo>
                  <a:cubicBezTo>
                    <a:pt x="6999" y="10278"/>
                    <a:pt x="7033" y="10301"/>
                    <a:pt x="7078" y="10324"/>
                  </a:cubicBezTo>
                  <a:cubicBezTo>
                    <a:pt x="7249" y="10380"/>
                    <a:pt x="7419" y="10426"/>
                    <a:pt x="7601" y="10448"/>
                  </a:cubicBezTo>
                  <a:cubicBezTo>
                    <a:pt x="7305" y="10971"/>
                    <a:pt x="6204" y="11028"/>
                    <a:pt x="5295" y="11074"/>
                  </a:cubicBezTo>
                  <a:cubicBezTo>
                    <a:pt x="4920" y="11084"/>
                    <a:pt x="4568" y="11107"/>
                    <a:pt x="4306" y="11153"/>
                  </a:cubicBezTo>
                  <a:cubicBezTo>
                    <a:pt x="4270" y="11159"/>
                    <a:pt x="4226" y="11162"/>
                    <a:pt x="4178" y="11162"/>
                  </a:cubicBezTo>
                  <a:cubicBezTo>
                    <a:pt x="4061" y="11162"/>
                    <a:pt x="3914" y="11146"/>
                    <a:pt x="3761" y="11130"/>
                  </a:cubicBezTo>
                  <a:cubicBezTo>
                    <a:pt x="3581" y="11105"/>
                    <a:pt x="3391" y="11080"/>
                    <a:pt x="3212" y="11080"/>
                  </a:cubicBezTo>
                  <a:cubicBezTo>
                    <a:pt x="2983" y="11080"/>
                    <a:pt x="2771" y="11121"/>
                    <a:pt x="2625" y="11255"/>
                  </a:cubicBezTo>
                  <a:cubicBezTo>
                    <a:pt x="2523" y="11346"/>
                    <a:pt x="2455" y="11460"/>
                    <a:pt x="2443" y="11619"/>
                  </a:cubicBezTo>
                  <a:cubicBezTo>
                    <a:pt x="2250" y="11642"/>
                    <a:pt x="2091" y="11698"/>
                    <a:pt x="1932" y="11743"/>
                  </a:cubicBezTo>
                  <a:cubicBezTo>
                    <a:pt x="1829" y="11778"/>
                    <a:pt x="1727" y="11812"/>
                    <a:pt x="1625" y="11834"/>
                  </a:cubicBezTo>
                  <a:cubicBezTo>
                    <a:pt x="1875" y="11437"/>
                    <a:pt x="2375" y="11142"/>
                    <a:pt x="2818" y="10880"/>
                  </a:cubicBezTo>
                  <a:cubicBezTo>
                    <a:pt x="3352" y="10562"/>
                    <a:pt x="3806" y="10289"/>
                    <a:pt x="3806" y="9880"/>
                  </a:cubicBezTo>
                  <a:cubicBezTo>
                    <a:pt x="3806" y="9812"/>
                    <a:pt x="3761" y="9756"/>
                    <a:pt x="3704" y="9744"/>
                  </a:cubicBezTo>
                  <a:cubicBezTo>
                    <a:pt x="3692" y="9733"/>
                    <a:pt x="3670" y="9733"/>
                    <a:pt x="3659" y="9733"/>
                  </a:cubicBezTo>
                  <a:cubicBezTo>
                    <a:pt x="3613" y="9733"/>
                    <a:pt x="3568" y="9756"/>
                    <a:pt x="3545" y="9801"/>
                  </a:cubicBezTo>
                  <a:cubicBezTo>
                    <a:pt x="3432" y="9960"/>
                    <a:pt x="3233" y="10011"/>
                    <a:pt x="3006" y="10011"/>
                  </a:cubicBezTo>
                  <a:cubicBezTo>
                    <a:pt x="2778" y="10011"/>
                    <a:pt x="2523" y="9960"/>
                    <a:pt x="2295" y="9915"/>
                  </a:cubicBezTo>
                  <a:cubicBezTo>
                    <a:pt x="2227" y="9903"/>
                    <a:pt x="2170" y="9892"/>
                    <a:pt x="2102" y="9880"/>
                  </a:cubicBezTo>
                  <a:cubicBezTo>
                    <a:pt x="2227" y="9665"/>
                    <a:pt x="2284" y="9347"/>
                    <a:pt x="2329" y="9085"/>
                  </a:cubicBezTo>
                  <a:cubicBezTo>
                    <a:pt x="2386" y="8642"/>
                    <a:pt x="2409" y="8165"/>
                    <a:pt x="2409" y="7915"/>
                  </a:cubicBezTo>
                  <a:cubicBezTo>
                    <a:pt x="3204" y="7903"/>
                    <a:pt x="3636" y="7767"/>
                    <a:pt x="3783" y="7506"/>
                  </a:cubicBezTo>
                  <a:cubicBezTo>
                    <a:pt x="3954" y="7211"/>
                    <a:pt x="3761" y="6870"/>
                    <a:pt x="3568" y="6540"/>
                  </a:cubicBezTo>
                  <a:cubicBezTo>
                    <a:pt x="3420" y="6267"/>
                    <a:pt x="3261" y="5995"/>
                    <a:pt x="3341" y="5835"/>
                  </a:cubicBezTo>
                  <a:cubicBezTo>
                    <a:pt x="3374" y="5790"/>
                    <a:pt x="3363" y="5734"/>
                    <a:pt x="3341" y="5688"/>
                  </a:cubicBezTo>
                  <a:cubicBezTo>
                    <a:pt x="3318" y="5654"/>
                    <a:pt x="3273" y="5620"/>
                    <a:pt x="3215" y="5620"/>
                  </a:cubicBezTo>
                  <a:cubicBezTo>
                    <a:pt x="2534" y="5620"/>
                    <a:pt x="2136" y="5563"/>
                    <a:pt x="2046" y="5461"/>
                  </a:cubicBezTo>
                  <a:cubicBezTo>
                    <a:pt x="2011" y="5416"/>
                    <a:pt x="2011" y="5336"/>
                    <a:pt x="2034" y="5211"/>
                  </a:cubicBezTo>
                  <a:cubicBezTo>
                    <a:pt x="2079" y="4916"/>
                    <a:pt x="2136" y="4461"/>
                    <a:pt x="1432" y="3984"/>
                  </a:cubicBezTo>
                  <a:cubicBezTo>
                    <a:pt x="1407" y="3967"/>
                    <a:pt x="1382" y="3957"/>
                    <a:pt x="1357" y="3957"/>
                  </a:cubicBezTo>
                  <a:cubicBezTo>
                    <a:pt x="1348" y="3957"/>
                    <a:pt x="1339" y="3958"/>
                    <a:pt x="1329" y="3961"/>
                  </a:cubicBezTo>
                  <a:cubicBezTo>
                    <a:pt x="1307" y="3745"/>
                    <a:pt x="1227" y="3586"/>
                    <a:pt x="1148" y="3439"/>
                  </a:cubicBezTo>
                  <a:cubicBezTo>
                    <a:pt x="1034" y="3200"/>
                    <a:pt x="932" y="2984"/>
                    <a:pt x="1068" y="2586"/>
                  </a:cubicBezTo>
                  <a:cubicBezTo>
                    <a:pt x="1091" y="2541"/>
                    <a:pt x="1079" y="2495"/>
                    <a:pt x="1057" y="2450"/>
                  </a:cubicBezTo>
                  <a:cubicBezTo>
                    <a:pt x="1034" y="2416"/>
                    <a:pt x="988" y="2393"/>
                    <a:pt x="943" y="2393"/>
                  </a:cubicBezTo>
                  <a:lnTo>
                    <a:pt x="932" y="2393"/>
                  </a:lnTo>
                  <a:cubicBezTo>
                    <a:pt x="637" y="2393"/>
                    <a:pt x="455" y="2302"/>
                    <a:pt x="364" y="2086"/>
                  </a:cubicBezTo>
                  <a:lnTo>
                    <a:pt x="364" y="2086"/>
                  </a:lnTo>
                  <a:cubicBezTo>
                    <a:pt x="557" y="2143"/>
                    <a:pt x="807" y="2234"/>
                    <a:pt x="887" y="2280"/>
                  </a:cubicBezTo>
                  <a:cubicBezTo>
                    <a:pt x="906" y="2293"/>
                    <a:pt x="930" y="2298"/>
                    <a:pt x="955" y="2298"/>
                  </a:cubicBezTo>
                  <a:cubicBezTo>
                    <a:pt x="973" y="2298"/>
                    <a:pt x="992" y="2296"/>
                    <a:pt x="1011" y="2291"/>
                  </a:cubicBezTo>
                  <a:cubicBezTo>
                    <a:pt x="1046" y="2280"/>
                    <a:pt x="1079" y="2245"/>
                    <a:pt x="1091" y="2212"/>
                  </a:cubicBezTo>
                  <a:cubicBezTo>
                    <a:pt x="1102" y="2189"/>
                    <a:pt x="1114" y="2154"/>
                    <a:pt x="1137" y="2098"/>
                  </a:cubicBezTo>
                  <a:cubicBezTo>
                    <a:pt x="1227" y="1882"/>
                    <a:pt x="1397" y="1462"/>
                    <a:pt x="1637" y="1075"/>
                  </a:cubicBezTo>
                  <a:cubicBezTo>
                    <a:pt x="1920" y="621"/>
                    <a:pt x="2193" y="359"/>
                    <a:pt x="2465" y="303"/>
                  </a:cubicBezTo>
                  <a:cubicBezTo>
                    <a:pt x="2503" y="295"/>
                    <a:pt x="2540" y="292"/>
                    <a:pt x="2578" y="292"/>
                  </a:cubicBezTo>
                  <a:close/>
                  <a:moveTo>
                    <a:pt x="2582" y="0"/>
                  </a:moveTo>
                  <a:cubicBezTo>
                    <a:pt x="2525" y="0"/>
                    <a:pt x="2467" y="6"/>
                    <a:pt x="2409" y="18"/>
                  </a:cubicBezTo>
                  <a:cubicBezTo>
                    <a:pt x="1693" y="167"/>
                    <a:pt x="1193" y="1189"/>
                    <a:pt x="887" y="1962"/>
                  </a:cubicBezTo>
                  <a:cubicBezTo>
                    <a:pt x="773" y="1916"/>
                    <a:pt x="637" y="1882"/>
                    <a:pt x="546" y="1848"/>
                  </a:cubicBezTo>
                  <a:cubicBezTo>
                    <a:pt x="300" y="1771"/>
                    <a:pt x="197" y="1745"/>
                    <a:pt x="144" y="1745"/>
                  </a:cubicBezTo>
                  <a:cubicBezTo>
                    <a:pt x="111" y="1745"/>
                    <a:pt x="97" y="1755"/>
                    <a:pt x="80" y="1768"/>
                  </a:cubicBezTo>
                  <a:cubicBezTo>
                    <a:pt x="34" y="1791"/>
                    <a:pt x="0" y="1848"/>
                    <a:pt x="11" y="1893"/>
                  </a:cubicBezTo>
                  <a:cubicBezTo>
                    <a:pt x="11" y="1916"/>
                    <a:pt x="11" y="1939"/>
                    <a:pt x="23" y="1962"/>
                  </a:cubicBezTo>
                  <a:cubicBezTo>
                    <a:pt x="91" y="2371"/>
                    <a:pt x="341" y="2621"/>
                    <a:pt x="750" y="2666"/>
                  </a:cubicBezTo>
                  <a:cubicBezTo>
                    <a:pt x="648" y="3075"/>
                    <a:pt x="784" y="3336"/>
                    <a:pt x="898" y="3563"/>
                  </a:cubicBezTo>
                  <a:cubicBezTo>
                    <a:pt x="1034" y="3836"/>
                    <a:pt x="1148" y="4063"/>
                    <a:pt x="943" y="4563"/>
                  </a:cubicBezTo>
                  <a:cubicBezTo>
                    <a:pt x="920" y="4598"/>
                    <a:pt x="932" y="4654"/>
                    <a:pt x="955" y="4688"/>
                  </a:cubicBezTo>
                  <a:cubicBezTo>
                    <a:pt x="978" y="4734"/>
                    <a:pt x="1023" y="4757"/>
                    <a:pt x="1079" y="4757"/>
                  </a:cubicBezTo>
                  <a:lnTo>
                    <a:pt x="1352" y="4757"/>
                  </a:lnTo>
                  <a:cubicBezTo>
                    <a:pt x="1409" y="4757"/>
                    <a:pt x="1455" y="4722"/>
                    <a:pt x="1477" y="4677"/>
                  </a:cubicBezTo>
                  <a:cubicBezTo>
                    <a:pt x="1500" y="4631"/>
                    <a:pt x="1500" y="4575"/>
                    <a:pt x="1466" y="4529"/>
                  </a:cubicBezTo>
                  <a:cubicBezTo>
                    <a:pt x="1409" y="4449"/>
                    <a:pt x="1387" y="4393"/>
                    <a:pt x="1409" y="4313"/>
                  </a:cubicBezTo>
                  <a:lnTo>
                    <a:pt x="1409" y="4313"/>
                  </a:lnTo>
                  <a:cubicBezTo>
                    <a:pt x="1818" y="4654"/>
                    <a:pt x="1784" y="4927"/>
                    <a:pt x="1750" y="5166"/>
                  </a:cubicBezTo>
                  <a:cubicBezTo>
                    <a:pt x="1727" y="5336"/>
                    <a:pt x="1705" y="5506"/>
                    <a:pt x="1829" y="5643"/>
                  </a:cubicBezTo>
                  <a:cubicBezTo>
                    <a:pt x="1955" y="5790"/>
                    <a:pt x="2215" y="5893"/>
                    <a:pt x="3034" y="5915"/>
                  </a:cubicBezTo>
                  <a:cubicBezTo>
                    <a:pt x="3023" y="6154"/>
                    <a:pt x="3170" y="6426"/>
                    <a:pt x="3318" y="6676"/>
                  </a:cubicBezTo>
                  <a:cubicBezTo>
                    <a:pt x="3465" y="6938"/>
                    <a:pt x="3624" y="7211"/>
                    <a:pt x="3533" y="7358"/>
                  </a:cubicBezTo>
                  <a:cubicBezTo>
                    <a:pt x="3465" y="7483"/>
                    <a:pt x="3193" y="7631"/>
                    <a:pt x="2273" y="7631"/>
                  </a:cubicBezTo>
                  <a:cubicBezTo>
                    <a:pt x="2193" y="7631"/>
                    <a:pt x="2125" y="7688"/>
                    <a:pt x="2125" y="7767"/>
                  </a:cubicBezTo>
                  <a:cubicBezTo>
                    <a:pt x="2125" y="7938"/>
                    <a:pt x="2114" y="8517"/>
                    <a:pt x="2046" y="9051"/>
                  </a:cubicBezTo>
                  <a:cubicBezTo>
                    <a:pt x="1932" y="9824"/>
                    <a:pt x="1761" y="9835"/>
                    <a:pt x="1761" y="9835"/>
                  </a:cubicBezTo>
                  <a:cubicBezTo>
                    <a:pt x="1682" y="9835"/>
                    <a:pt x="1614" y="9903"/>
                    <a:pt x="1614" y="9983"/>
                  </a:cubicBezTo>
                  <a:cubicBezTo>
                    <a:pt x="1614" y="10062"/>
                    <a:pt x="1682" y="10130"/>
                    <a:pt x="1761" y="10130"/>
                  </a:cubicBezTo>
                  <a:cubicBezTo>
                    <a:pt x="1875" y="10130"/>
                    <a:pt x="2056" y="10165"/>
                    <a:pt x="2238" y="10198"/>
                  </a:cubicBezTo>
                  <a:cubicBezTo>
                    <a:pt x="2500" y="10244"/>
                    <a:pt x="2784" y="10301"/>
                    <a:pt x="3056" y="10301"/>
                  </a:cubicBezTo>
                  <a:cubicBezTo>
                    <a:pt x="3114" y="10301"/>
                    <a:pt x="3159" y="10289"/>
                    <a:pt x="3204" y="10289"/>
                  </a:cubicBezTo>
                  <a:cubicBezTo>
                    <a:pt x="3056" y="10403"/>
                    <a:pt x="2864" y="10516"/>
                    <a:pt x="2670" y="10630"/>
                  </a:cubicBezTo>
                  <a:cubicBezTo>
                    <a:pt x="2102" y="10971"/>
                    <a:pt x="1466" y="11346"/>
                    <a:pt x="1250" y="11971"/>
                  </a:cubicBezTo>
                  <a:cubicBezTo>
                    <a:pt x="1227" y="12016"/>
                    <a:pt x="1238" y="12062"/>
                    <a:pt x="1273" y="12107"/>
                  </a:cubicBezTo>
                  <a:cubicBezTo>
                    <a:pt x="1296" y="12142"/>
                    <a:pt x="1341" y="12164"/>
                    <a:pt x="1387" y="12164"/>
                  </a:cubicBezTo>
                  <a:cubicBezTo>
                    <a:pt x="1625" y="12152"/>
                    <a:pt x="1829" y="12084"/>
                    <a:pt x="2023" y="12028"/>
                  </a:cubicBezTo>
                  <a:cubicBezTo>
                    <a:pt x="2205" y="11960"/>
                    <a:pt x="2375" y="11903"/>
                    <a:pt x="2579" y="11892"/>
                  </a:cubicBezTo>
                  <a:cubicBezTo>
                    <a:pt x="2659" y="11880"/>
                    <a:pt x="2715" y="11823"/>
                    <a:pt x="2715" y="11743"/>
                  </a:cubicBezTo>
                  <a:cubicBezTo>
                    <a:pt x="2715" y="11619"/>
                    <a:pt x="2750" y="11528"/>
                    <a:pt x="2818" y="11471"/>
                  </a:cubicBezTo>
                  <a:cubicBezTo>
                    <a:pt x="2903" y="11391"/>
                    <a:pt x="3047" y="11366"/>
                    <a:pt x="3211" y="11366"/>
                  </a:cubicBezTo>
                  <a:cubicBezTo>
                    <a:pt x="3376" y="11366"/>
                    <a:pt x="3562" y="11392"/>
                    <a:pt x="3727" y="11414"/>
                  </a:cubicBezTo>
                  <a:cubicBezTo>
                    <a:pt x="3893" y="11430"/>
                    <a:pt x="4053" y="11451"/>
                    <a:pt x="4193" y="11451"/>
                  </a:cubicBezTo>
                  <a:cubicBezTo>
                    <a:pt x="4254" y="11451"/>
                    <a:pt x="4311" y="11447"/>
                    <a:pt x="4363" y="11437"/>
                  </a:cubicBezTo>
                  <a:cubicBezTo>
                    <a:pt x="4601" y="11392"/>
                    <a:pt x="4942" y="11369"/>
                    <a:pt x="5306" y="11357"/>
                  </a:cubicBezTo>
                  <a:cubicBezTo>
                    <a:pt x="6397" y="11301"/>
                    <a:pt x="7749" y="11244"/>
                    <a:pt x="7942" y="10357"/>
                  </a:cubicBezTo>
                  <a:cubicBezTo>
                    <a:pt x="7954" y="10312"/>
                    <a:pt x="7942" y="10266"/>
                    <a:pt x="7919" y="10233"/>
                  </a:cubicBezTo>
                  <a:cubicBezTo>
                    <a:pt x="7896" y="10198"/>
                    <a:pt x="7851" y="10176"/>
                    <a:pt x="7805" y="10176"/>
                  </a:cubicBezTo>
                  <a:cubicBezTo>
                    <a:pt x="7658" y="10176"/>
                    <a:pt x="7510" y="10153"/>
                    <a:pt x="7363" y="10107"/>
                  </a:cubicBezTo>
                  <a:cubicBezTo>
                    <a:pt x="7454" y="10016"/>
                    <a:pt x="7567" y="9926"/>
                    <a:pt x="7692" y="9824"/>
                  </a:cubicBezTo>
                  <a:cubicBezTo>
                    <a:pt x="7999" y="9585"/>
                    <a:pt x="8363" y="9301"/>
                    <a:pt x="8363" y="8824"/>
                  </a:cubicBezTo>
                  <a:cubicBezTo>
                    <a:pt x="8363" y="8529"/>
                    <a:pt x="8203" y="8279"/>
                    <a:pt x="7942" y="8142"/>
                  </a:cubicBezTo>
                  <a:cubicBezTo>
                    <a:pt x="7806" y="8078"/>
                    <a:pt x="7648" y="8042"/>
                    <a:pt x="7495" y="8042"/>
                  </a:cubicBezTo>
                  <a:cubicBezTo>
                    <a:pt x="7430" y="8042"/>
                    <a:pt x="7366" y="8049"/>
                    <a:pt x="7305" y="8062"/>
                  </a:cubicBezTo>
                  <a:cubicBezTo>
                    <a:pt x="7280" y="8044"/>
                    <a:pt x="7252" y="8036"/>
                    <a:pt x="7224" y="8036"/>
                  </a:cubicBezTo>
                  <a:cubicBezTo>
                    <a:pt x="7201" y="8036"/>
                    <a:pt x="7179" y="8041"/>
                    <a:pt x="7158" y="8051"/>
                  </a:cubicBezTo>
                  <a:cubicBezTo>
                    <a:pt x="7076" y="8092"/>
                    <a:pt x="7027" y="8100"/>
                    <a:pt x="7001" y="8100"/>
                  </a:cubicBezTo>
                  <a:cubicBezTo>
                    <a:pt x="6984" y="8100"/>
                    <a:pt x="6976" y="8097"/>
                    <a:pt x="6976" y="8097"/>
                  </a:cubicBezTo>
                  <a:cubicBezTo>
                    <a:pt x="6931" y="8074"/>
                    <a:pt x="6896" y="7835"/>
                    <a:pt x="6886" y="7688"/>
                  </a:cubicBezTo>
                  <a:cubicBezTo>
                    <a:pt x="6851" y="7335"/>
                    <a:pt x="6795" y="6858"/>
                    <a:pt x="6477" y="6484"/>
                  </a:cubicBezTo>
                  <a:cubicBezTo>
                    <a:pt x="6431" y="6426"/>
                    <a:pt x="6374" y="6370"/>
                    <a:pt x="6328" y="6313"/>
                  </a:cubicBezTo>
                  <a:cubicBezTo>
                    <a:pt x="5522" y="5358"/>
                    <a:pt x="4750" y="4461"/>
                    <a:pt x="3636" y="4075"/>
                  </a:cubicBezTo>
                  <a:cubicBezTo>
                    <a:pt x="3738" y="3836"/>
                    <a:pt x="3932" y="3609"/>
                    <a:pt x="4124" y="3359"/>
                  </a:cubicBezTo>
                  <a:cubicBezTo>
                    <a:pt x="4477" y="2927"/>
                    <a:pt x="4874" y="2427"/>
                    <a:pt x="4783" y="1803"/>
                  </a:cubicBezTo>
                  <a:cubicBezTo>
                    <a:pt x="4772" y="1734"/>
                    <a:pt x="4715" y="1677"/>
                    <a:pt x="4647" y="1677"/>
                  </a:cubicBezTo>
                  <a:cubicBezTo>
                    <a:pt x="4579" y="1677"/>
                    <a:pt x="4442" y="1689"/>
                    <a:pt x="4261" y="1700"/>
                  </a:cubicBezTo>
                  <a:cubicBezTo>
                    <a:pt x="4000" y="1712"/>
                    <a:pt x="3636" y="1734"/>
                    <a:pt x="3329" y="1745"/>
                  </a:cubicBezTo>
                  <a:cubicBezTo>
                    <a:pt x="3249" y="1748"/>
                    <a:pt x="3179" y="1749"/>
                    <a:pt x="3118" y="1749"/>
                  </a:cubicBezTo>
                  <a:cubicBezTo>
                    <a:pt x="2870" y="1749"/>
                    <a:pt x="2777" y="1732"/>
                    <a:pt x="2750" y="1723"/>
                  </a:cubicBezTo>
                  <a:cubicBezTo>
                    <a:pt x="2693" y="1632"/>
                    <a:pt x="2704" y="1586"/>
                    <a:pt x="2704" y="1564"/>
                  </a:cubicBezTo>
                  <a:cubicBezTo>
                    <a:pt x="2738" y="1450"/>
                    <a:pt x="2920" y="1325"/>
                    <a:pt x="3079" y="1223"/>
                  </a:cubicBezTo>
                  <a:cubicBezTo>
                    <a:pt x="3283" y="1086"/>
                    <a:pt x="3500" y="950"/>
                    <a:pt x="3523" y="745"/>
                  </a:cubicBezTo>
                  <a:cubicBezTo>
                    <a:pt x="3533" y="621"/>
                    <a:pt x="3488" y="507"/>
                    <a:pt x="3374" y="394"/>
                  </a:cubicBezTo>
                  <a:cubicBezTo>
                    <a:pt x="3112" y="132"/>
                    <a:pt x="2850" y="0"/>
                    <a:pt x="25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640725" y="1010325"/>
              <a:ext cx="7975" cy="7225"/>
            </a:xfrm>
            <a:custGeom>
              <a:avLst/>
              <a:gdLst/>
              <a:ahLst/>
              <a:cxnLst/>
              <a:rect l="l" t="t" r="r" b="b"/>
              <a:pathLst>
                <a:path w="319" h="289" extrusionOk="0">
                  <a:moveTo>
                    <a:pt x="161" y="0"/>
                  </a:moveTo>
                  <a:cubicBezTo>
                    <a:pt x="139" y="0"/>
                    <a:pt x="115" y="5"/>
                    <a:pt x="92" y="15"/>
                  </a:cubicBezTo>
                  <a:cubicBezTo>
                    <a:pt x="80" y="15"/>
                    <a:pt x="80" y="27"/>
                    <a:pt x="69" y="27"/>
                  </a:cubicBezTo>
                  <a:cubicBezTo>
                    <a:pt x="12" y="73"/>
                    <a:pt x="1" y="141"/>
                    <a:pt x="23" y="209"/>
                  </a:cubicBezTo>
                  <a:cubicBezTo>
                    <a:pt x="57" y="254"/>
                    <a:pt x="102" y="288"/>
                    <a:pt x="160" y="288"/>
                  </a:cubicBezTo>
                  <a:cubicBezTo>
                    <a:pt x="182" y="288"/>
                    <a:pt x="193" y="288"/>
                    <a:pt x="216" y="277"/>
                  </a:cubicBezTo>
                  <a:cubicBezTo>
                    <a:pt x="296" y="232"/>
                    <a:pt x="319" y="152"/>
                    <a:pt x="284" y="83"/>
                  </a:cubicBezTo>
                  <a:cubicBezTo>
                    <a:pt x="261" y="28"/>
                    <a:pt x="214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839550" y="1198125"/>
              <a:ext cx="34100" cy="24775"/>
            </a:xfrm>
            <a:custGeom>
              <a:avLst/>
              <a:gdLst/>
              <a:ahLst/>
              <a:cxnLst/>
              <a:rect l="l" t="t" r="r" b="b"/>
              <a:pathLst>
                <a:path w="1364" h="991" extrusionOk="0">
                  <a:moveTo>
                    <a:pt x="852" y="286"/>
                  </a:moveTo>
                  <a:cubicBezTo>
                    <a:pt x="875" y="286"/>
                    <a:pt x="898" y="286"/>
                    <a:pt x="920" y="297"/>
                  </a:cubicBezTo>
                  <a:cubicBezTo>
                    <a:pt x="1023" y="309"/>
                    <a:pt x="1068" y="355"/>
                    <a:pt x="1068" y="377"/>
                  </a:cubicBezTo>
                  <a:cubicBezTo>
                    <a:pt x="1068" y="423"/>
                    <a:pt x="932" y="582"/>
                    <a:pt x="352" y="673"/>
                  </a:cubicBezTo>
                  <a:cubicBezTo>
                    <a:pt x="478" y="388"/>
                    <a:pt x="682" y="286"/>
                    <a:pt x="852" y="286"/>
                  </a:cubicBezTo>
                  <a:close/>
                  <a:moveTo>
                    <a:pt x="842" y="0"/>
                  </a:moveTo>
                  <a:cubicBezTo>
                    <a:pt x="543" y="0"/>
                    <a:pt x="214" y="197"/>
                    <a:pt x="57" y="650"/>
                  </a:cubicBezTo>
                  <a:cubicBezTo>
                    <a:pt x="34" y="695"/>
                    <a:pt x="23" y="752"/>
                    <a:pt x="11" y="820"/>
                  </a:cubicBezTo>
                  <a:cubicBezTo>
                    <a:pt x="0" y="865"/>
                    <a:pt x="11" y="911"/>
                    <a:pt x="46" y="945"/>
                  </a:cubicBezTo>
                  <a:cubicBezTo>
                    <a:pt x="69" y="979"/>
                    <a:pt x="102" y="991"/>
                    <a:pt x="148" y="991"/>
                  </a:cubicBezTo>
                  <a:lnTo>
                    <a:pt x="160" y="991"/>
                  </a:lnTo>
                  <a:cubicBezTo>
                    <a:pt x="602" y="945"/>
                    <a:pt x="1341" y="797"/>
                    <a:pt x="1352" y="388"/>
                  </a:cubicBezTo>
                  <a:cubicBezTo>
                    <a:pt x="1364" y="206"/>
                    <a:pt x="1205" y="47"/>
                    <a:pt x="978" y="14"/>
                  </a:cubicBezTo>
                  <a:cubicBezTo>
                    <a:pt x="934" y="5"/>
                    <a:pt x="888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047750" y="1186800"/>
              <a:ext cx="79550" cy="57975"/>
            </a:xfrm>
            <a:custGeom>
              <a:avLst/>
              <a:gdLst/>
              <a:ahLst/>
              <a:cxnLst/>
              <a:rect l="l" t="t" r="r" b="b"/>
              <a:pathLst>
                <a:path w="3182" h="2319" extrusionOk="0">
                  <a:moveTo>
                    <a:pt x="1898" y="285"/>
                  </a:moveTo>
                  <a:cubicBezTo>
                    <a:pt x="2193" y="285"/>
                    <a:pt x="2431" y="353"/>
                    <a:pt x="2602" y="489"/>
                  </a:cubicBezTo>
                  <a:cubicBezTo>
                    <a:pt x="2795" y="637"/>
                    <a:pt x="2886" y="864"/>
                    <a:pt x="2886" y="1171"/>
                  </a:cubicBezTo>
                  <a:cubicBezTo>
                    <a:pt x="2886" y="1580"/>
                    <a:pt x="2795" y="1841"/>
                    <a:pt x="2602" y="1955"/>
                  </a:cubicBezTo>
                  <a:cubicBezTo>
                    <a:pt x="2514" y="2011"/>
                    <a:pt x="2404" y="2034"/>
                    <a:pt x="2281" y="2034"/>
                  </a:cubicBezTo>
                  <a:cubicBezTo>
                    <a:pt x="1802" y="2034"/>
                    <a:pt x="1113" y="1674"/>
                    <a:pt x="625" y="1421"/>
                  </a:cubicBezTo>
                  <a:cubicBezTo>
                    <a:pt x="512" y="1364"/>
                    <a:pt x="398" y="1307"/>
                    <a:pt x="295" y="1250"/>
                  </a:cubicBezTo>
                  <a:cubicBezTo>
                    <a:pt x="375" y="705"/>
                    <a:pt x="1204" y="285"/>
                    <a:pt x="1898" y="285"/>
                  </a:cubicBezTo>
                  <a:close/>
                  <a:moveTo>
                    <a:pt x="1898" y="0"/>
                  </a:moveTo>
                  <a:cubicBezTo>
                    <a:pt x="1466" y="0"/>
                    <a:pt x="1000" y="137"/>
                    <a:pt x="636" y="364"/>
                  </a:cubicBezTo>
                  <a:cubicBezTo>
                    <a:pt x="227" y="626"/>
                    <a:pt x="0" y="978"/>
                    <a:pt x="0" y="1341"/>
                  </a:cubicBezTo>
                  <a:cubicBezTo>
                    <a:pt x="0" y="1398"/>
                    <a:pt x="35" y="1444"/>
                    <a:pt x="80" y="1467"/>
                  </a:cubicBezTo>
                  <a:cubicBezTo>
                    <a:pt x="205" y="1523"/>
                    <a:pt x="341" y="1603"/>
                    <a:pt x="489" y="1671"/>
                  </a:cubicBezTo>
                  <a:cubicBezTo>
                    <a:pt x="1034" y="1955"/>
                    <a:pt x="1739" y="2318"/>
                    <a:pt x="2295" y="2318"/>
                  </a:cubicBezTo>
                  <a:cubicBezTo>
                    <a:pt x="2466" y="2318"/>
                    <a:pt x="2613" y="2285"/>
                    <a:pt x="2750" y="2205"/>
                  </a:cubicBezTo>
                  <a:cubicBezTo>
                    <a:pt x="3034" y="2035"/>
                    <a:pt x="3181" y="1682"/>
                    <a:pt x="3181" y="1171"/>
                  </a:cubicBezTo>
                  <a:cubicBezTo>
                    <a:pt x="3181" y="785"/>
                    <a:pt x="3045" y="467"/>
                    <a:pt x="2784" y="262"/>
                  </a:cubicBezTo>
                  <a:cubicBezTo>
                    <a:pt x="2557" y="91"/>
                    <a:pt x="2250" y="0"/>
                    <a:pt x="1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007700" y="1022675"/>
              <a:ext cx="84100" cy="53675"/>
            </a:xfrm>
            <a:custGeom>
              <a:avLst/>
              <a:gdLst/>
              <a:ahLst/>
              <a:cxnLst/>
              <a:rect l="l" t="t" r="r" b="b"/>
              <a:pathLst>
                <a:path w="3364" h="2147" extrusionOk="0">
                  <a:moveTo>
                    <a:pt x="574" y="285"/>
                  </a:moveTo>
                  <a:cubicBezTo>
                    <a:pt x="655" y="285"/>
                    <a:pt x="773" y="298"/>
                    <a:pt x="943" y="339"/>
                  </a:cubicBezTo>
                  <a:cubicBezTo>
                    <a:pt x="1261" y="419"/>
                    <a:pt x="1693" y="589"/>
                    <a:pt x="2136" y="817"/>
                  </a:cubicBezTo>
                  <a:cubicBezTo>
                    <a:pt x="2920" y="1203"/>
                    <a:pt x="3068" y="1453"/>
                    <a:pt x="3034" y="1533"/>
                  </a:cubicBezTo>
                  <a:cubicBezTo>
                    <a:pt x="3034" y="1555"/>
                    <a:pt x="2932" y="1748"/>
                    <a:pt x="2011" y="1828"/>
                  </a:cubicBezTo>
                  <a:cubicBezTo>
                    <a:pt x="1772" y="1850"/>
                    <a:pt x="1533" y="1857"/>
                    <a:pt x="1339" y="1857"/>
                  </a:cubicBezTo>
                  <a:cubicBezTo>
                    <a:pt x="1228" y="1857"/>
                    <a:pt x="1131" y="1855"/>
                    <a:pt x="1057" y="1851"/>
                  </a:cubicBezTo>
                  <a:cubicBezTo>
                    <a:pt x="1091" y="1805"/>
                    <a:pt x="1148" y="1771"/>
                    <a:pt x="1216" y="1760"/>
                  </a:cubicBezTo>
                  <a:cubicBezTo>
                    <a:pt x="1261" y="1737"/>
                    <a:pt x="1296" y="1703"/>
                    <a:pt x="1307" y="1657"/>
                  </a:cubicBezTo>
                  <a:cubicBezTo>
                    <a:pt x="1318" y="1601"/>
                    <a:pt x="1307" y="1555"/>
                    <a:pt x="1273" y="1521"/>
                  </a:cubicBezTo>
                  <a:cubicBezTo>
                    <a:pt x="307" y="544"/>
                    <a:pt x="420" y="328"/>
                    <a:pt x="420" y="317"/>
                  </a:cubicBezTo>
                  <a:cubicBezTo>
                    <a:pt x="433" y="304"/>
                    <a:pt x="476" y="285"/>
                    <a:pt x="574" y="285"/>
                  </a:cubicBezTo>
                  <a:close/>
                  <a:moveTo>
                    <a:pt x="578" y="1"/>
                  </a:moveTo>
                  <a:cubicBezTo>
                    <a:pt x="389" y="1"/>
                    <a:pt x="258" y="54"/>
                    <a:pt x="182" y="158"/>
                  </a:cubicBezTo>
                  <a:cubicBezTo>
                    <a:pt x="1" y="408"/>
                    <a:pt x="228" y="851"/>
                    <a:pt x="932" y="1578"/>
                  </a:cubicBezTo>
                  <a:cubicBezTo>
                    <a:pt x="819" y="1657"/>
                    <a:pt x="739" y="1771"/>
                    <a:pt x="693" y="1907"/>
                  </a:cubicBezTo>
                  <a:cubicBezTo>
                    <a:pt x="682" y="1930"/>
                    <a:pt x="682" y="1942"/>
                    <a:pt x="682" y="1953"/>
                  </a:cubicBezTo>
                  <a:cubicBezTo>
                    <a:pt x="682" y="2044"/>
                    <a:pt x="750" y="2101"/>
                    <a:pt x="864" y="2112"/>
                  </a:cubicBezTo>
                  <a:cubicBezTo>
                    <a:pt x="955" y="2134"/>
                    <a:pt x="1148" y="2146"/>
                    <a:pt x="1375" y="2146"/>
                  </a:cubicBezTo>
                  <a:cubicBezTo>
                    <a:pt x="1602" y="2146"/>
                    <a:pt x="1864" y="2134"/>
                    <a:pt x="2114" y="2101"/>
                  </a:cubicBezTo>
                  <a:cubicBezTo>
                    <a:pt x="2841" y="2033"/>
                    <a:pt x="3227" y="1874"/>
                    <a:pt x="3318" y="1612"/>
                  </a:cubicBezTo>
                  <a:cubicBezTo>
                    <a:pt x="3364" y="1453"/>
                    <a:pt x="3295" y="1283"/>
                    <a:pt x="3114" y="1101"/>
                  </a:cubicBezTo>
                  <a:cubicBezTo>
                    <a:pt x="2943" y="942"/>
                    <a:pt x="2659" y="760"/>
                    <a:pt x="2273" y="567"/>
                  </a:cubicBezTo>
                  <a:cubicBezTo>
                    <a:pt x="1796" y="328"/>
                    <a:pt x="1364" y="147"/>
                    <a:pt x="1011" y="67"/>
                  </a:cubicBezTo>
                  <a:cubicBezTo>
                    <a:pt x="843" y="22"/>
                    <a:pt x="699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042925" y="1115800"/>
              <a:ext cx="422675" cy="138350"/>
            </a:xfrm>
            <a:custGeom>
              <a:avLst/>
              <a:gdLst/>
              <a:ahLst/>
              <a:cxnLst/>
              <a:rect l="l" t="t" r="r" b="b"/>
              <a:pathLst>
                <a:path w="16907" h="5534" extrusionOk="0">
                  <a:moveTo>
                    <a:pt x="1284" y="284"/>
                  </a:moveTo>
                  <a:cubicBezTo>
                    <a:pt x="1505" y="284"/>
                    <a:pt x="1710" y="312"/>
                    <a:pt x="1852" y="364"/>
                  </a:cubicBezTo>
                  <a:cubicBezTo>
                    <a:pt x="2147" y="466"/>
                    <a:pt x="2409" y="648"/>
                    <a:pt x="2682" y="841"/>
                  </a:cubicBezTo>
                  <a:cubicBezTo>
                    <a:pt x="3079" y="1136"/>
                    <a:pt x="3500" y="1432"/>
                    <a:pt x="4079" y="1432"/>
                  </a:cubicBezTo>
                  <a:cubicBezTo>
                    <a:pt x="4215" y="1432"/>
                    <a:pt x="4363" y="1421"/>
                    <a:pt x="4522" y="1421"/>
                  </a:cubicBezTo>
                  <a:cubicBezTo>
                    <a:pt x="4696" y="1412"/>
                    <a:pt x="4878" y="1403"/>
                    <a:pt x="5064" y="1403"/>
                  </a:cubicBezTo>
                  <a:cubicBezTo>
                    <a:pt x="5619" y="1403"/>
                    <a:pt x="6198" y="1480"/>
                    <a:pt x="6624" y="1863"/>
                  </a:cubicBezTo>
                  <a:cubicBezTo>
                    <a:pt x="6487" y="1863"/>
                    <a:pt x="6351" y="1875"/>
                    <a:pt x="6215" y="1886"/>
                  </a:cubicBezTo>
                  <a:cubicBezTo>
                    <a:pt x="6073" y="1894"/>
                    <a:pt x="5932" y="1908"/>
                    <a:pt x="5798" y="1908"/>
                  </a:cubicBezTo>
                  <a:cubicBezTo>
                    <a:pt x="5738" y="1908"/>
                    <a:pt x="5680" y="1905"/>
                    <a:pt x="5624" y="1898"/>
                  </a:cubicBezTo>
                  <a:cubicBezTo>
                    <a:pt x="5616" y="1896"/>
                    <a:pt x="5607" y="1895"/>
                    <a:pt x="5599" y="1895"/>
                  </a:cubicBezTo>
                  <a:cubicBezTo>
                    <a:pt x="5562" y="1895"/>
                    <a:pt x="5527" y="1915"/>
                    <a:pt x="5499" y="1943"/>
                  </a:cubicBezTo>
                  <a:cubicBezTo>
                    <a:pt x="5465" y="1977"/>
                    <a:pt x="5454" y="2022"/>
                    <a:pt x="5465" y="2068"/>
                  </a:cubicBezTo>
                  <a:cubicBezTo>
                    <a:pt x="5613" y="2727"/>
                    <a:pt x="6067" y="2750"/>
                    <a:pt x="6431" y="2772"/>
                  </a:cubicBezTo>
                  <a:cubicBezTo>
                    <a:pt x="6613" y="2784"/>
                    <a:pt x="6783" y="2795"/>
                    <a:pt x="6942" y="2863"/>
                  </a:cubicBezTo>
                  <a:cubicBezTo>
                    <a:pt x="6908" y="2966"/>
                    <a:pt x="6942" y="3045"/>
                    <a:pt x="6964" y="3090"/>
                  </a:cubicBezTo>
                  <a:cubicBezTo>
                    <a:pt x="7033" y="3181"/>
                    <a:pt x="7181" y="3318"/>
                    <a:pt x="7794" y="3420"/>
                  </a:cubicBezTo>
                  <a:cubicBezTo>
                    <a:pt x="8158" y="3489"/>
                    <a:pt x="8635" y="3522"/>
                    <a:pt x="9180" y="3545"/>
                  </a:cubicBezTo>
                  <a:cubicBezTo>
                    <a:pt x="9377" y="3552"/>
                    <a:pt x="9584" y="3556"/>
                    <a:pt x="9791" y="3556"/>
                  </a:cubicBezTo>
                  <a:cubicBezTo>
                    <a:pt x="10546" y="3556"/>
                    <a:pt x="11311" y="3507"/>
                    <a:pt x="11623" y="3409"/>
                  </a:cubicBezTo>
                  <a:cubicBezTo>
                    <a:pt x="12395" y="3148"/>
                    <a:pt x="13407" y="2852"/>
                    <a:pt x="14349" y="2807"/>
                  </a:cubicBezTo>
                  <a:cubicBezTo>
                    <a:pt x="14450" y="2800"/>
                    <a:pt x="14549" y="2797"/>
                    <a:pt x="14646" y="2797"/>
                  </a:cubicBezTo>
                  <a:cubicBezTo>
                    <a:pt x="15048" y="2797"/>
                    <a:pt x="15409" y="2854"/>
                    <a:pt x="15702" y="2954"/>
                  </a:cubicBezTo>
                  <a:cubicBezTo>
                    <a:pt x="16043" y="3080"/>
                    <a:pt x="16315" y="3284"/>
                    <a:pt x="16508" y="3557"/>
                  </a:cubicBezTo>
                  <a:cubicBezTo>
                    <a:pt x="16326" y="3613"/>
                    <a:pt x="16202" y="3772"/>
                    <a:pt x="16167" y="4022"/>
                  </a:cubicBezTo>
                  <a:cubicBezTo>
                    <a:pt x="16156" y="4090"/>
                    <a:pt x="16202" y="4158"/>
                    <a:pt x="16270" y="4181"/>
                  </a:cubicBezTo>
                  <a:cubicBezTo>
                    <a:pt x="16372" y="4204"/>
                    <a:pt x="16475" y="4227"/>
                    <a:pt x="16576" y="4227"/>
                  </a:cubicBezTo>
                  <a:cubicBezTo>
                    <a:pt x="16463" y="4545"/>
                    <a:pt x="16111" y="4829"/>
                    <a:pt x="15599" y="5034"/>
                  </a:cubicBezTo>
                  <a:cubicBezTo>
                    <a:pt x="15223" y="5179"/>
                    <a:pt x="14824" y="5250"/>
                    <a:pt x="14469" y="5250"/>
                  </a:cubicBezTo>
                  <a:cubicBezTo>
                    <a:pt x="14074" y="5250"/>
                    <a:pt x="13735" y="5162"/>
                    <a:pt x="13543" y="4988"/>
                  </a:cubicBezTo>
                  <a:cubicBezTo>
                    <a:pt x="13350" y="4817"/>
                    <a:pt x="13180" y="4749"/>
                    <a:pt x="13021" y="4749"/>
                  </a:cubicBezTo>
                  <a:cubicBezTo>
                    <a:pt x="12839" y="4749"/>
                    <a:pt x="12680" y="4817"/>
                    <a:pt x="12532" y="4886"/>
                  </a:cubicBezTo>
                  <a:cubicBezTo>
                    <a:pt x="12339" y="4966"/>
                    <a:pt x="12134" y="5056"/>
                    <a:pt x="11862" y="5056"/>
                  </a:cubicBezTo>
                  <a:cubicBezTo>
                    <a:pt x="10317" y="5056"/>
                    <a:pt x="8987" y="5056"/>
                    <a:pt x="7623" y="4557"/>
                  </a:cubicBezTo>
                  <a:cubicBezTo>
                    <a:pt x="7608" y="4550"/>
                    <a:pt x="7592" y="4548"/>
                    <a:pt x="7576" y="4548"/>
                  </a:cubicBezTo>
                  <a:cubicBezTo>
                    <a:pt x="7533" y="4548"/>
                    <a:pt x="7490" y="4569"/>
                    <a:pt x="7464" y="4602"/>
                  </a:cubicBezTo>
                  <a:cubicBezTo>
                    <a:pt x="7186" y="4948"/>
                    <a:pt x="6823" y="5051"/>
                    <a:pt x="6495" y="5051"/>
                  </a:cubicBezTo>
                  <a:cubicBezTo>
                    <a:pt x="6275" y="5051"/>
                    <a:pt x="6070" y="5004"/>
                    <a:pt x="5919" y="4954"/>
                  </a:cubicBezTo>
                  <a:cubicBezTo>
                    <a:pt x="5556" y="4840"/>
                    <a:pt x="5181" y="4625"/>
                    <a:pt x="4897" y="4363"/>
                  </a:cubicBezTo>
                  <a:cubicBezTo>
                    <a:pt x="4624" y="4125"/>
                    <a:pt x="4454" y="3852"/>
                    <a:pt x="4431" y="3648"/>
                  </a:cubicBezTo>
                  <a:cubicBezTo>
                    <a:pt x="4419" y="3499"/>
                    <a:pt x="4488" y="3398"/>
                    <a:pt x="4647" y="3318"/>
                  </a:cubicBezTo>
                  <a:cubicBezTo>
                    <a:pt x="4692" y="3307"/>
                    <a:pt x="4715" y="3261"/>
                    <a:pt x="4727" y="3216"/>
                  </a:cubicBezTo>
                  <a:cubicBezTo>
                    <a:pt x="4738" y="3170"/>
                    <a:pt x="4727" y="3125"/>
                    <a:pt x="4692" y="3090"/>
                  </a:cubicBezTo>
                  <a:cubicBezTo>
                    <a:pt x="4363" y="2750"/>
                    <a:pt x="4079" y="2363"/>
                    <a:pt x="3829" y="1966"/>
                  </a:cubicBezTo>
                  <a:cubicBezTo>
                    <a:pt x="3681" y="1580"/>
                    <a:pt x="3488" y="1375"/>
                    <a:pt x="3250" y="1318"/>
                  </a:cubicBezTo>
                  <a:cubicBezTo>
                    <a:pt x="3214" y="1311"/>
                    <a:pt x="3177" y="1308"/>
                    <a:pt x="3141" y="1308"/>
                  </a:cubicBezTo>
                  <a:cubicBezTo>
                    <a:pt x="2935" y="1308"/>
                    <a:pt x="2720" y="1418"/>
                    <a:pt x="2488" y="1659"/>
                  </a:cubicBezTo>
                  <a:cubicBezTo>
                    <a:pt x="1977" y="1625"/>
                    <a:pt x="1329" y="1273"/>
                    <a:pt x="852" y="1000"/>
                  </a:cubicBezTo>
                  <a:cubicBezTo>
                    <a:pt x="807" y="977"/>
                    <a:pt x="761" y="954"/>
                    <a:pt x="727" y="932"/>
                  </a:cubicBezTo>
                  <a:cubicBezTo>
                    <a:pt x="364" y="727"/>
                    <a:pt x="296" y="591"/>
                    <a:pt x="318" y="545"/>
                  </a:cubicBezTo>
                  <a:cubicBezTo>
                    <a:pt x="352" y="466"/>
                    <a:pt x="557" y="364"/>
                    <a:pt x="932" y="307"/>
                  </a:cubicBezTo>
                  <a:cubicBezTo>
                    <a:pt x="1049" y="292"/>
                    <a:pt x="1169" y="284"/>
                    <a:pt x="1284" y="284"/>
                  </a:cubicBezTo>
                  <a:close/>
                  <a:moveTo>
                    <a:pt x="1274" y="0"/>
                  </a:moveTo>
                  <a:cubicBezTo>
                    <a:pt x="1147" y="0"/>
                    <a:pt x="1015" y="8"/>
                    <a:pt x="887" y="23"/>
                  </a:cubicBezTo>
                  <a:cubicBezTo>
                    <a:pt x="637" y="57"/>
                    <a:pt x="182" y="159"/>
                    <a:pt x="57" y="432"/>
                  </a:cubicBezTo>
                  <a:cubicBezTo>
                    <a:pt x="23" y="523"/>
                    <a:pt x="0" y="659"/>
                    <a:pt x="125" y="830"/>
                  </a:cubicBezTo>
                  <a:cubicBezTo>
                    <a:pt x="216" y="944"/>
                    <a:pt x="364" y="1057"/>
                    <a:pt x="579" y="1182"/>
                  </a:cubicBezTo>
                  <a:lnTo>
                    <a:pt x="716" y="1250"/>
                  </a:lnTo>
                  <a:cubicBezTo>
                    <a:pt x="1238" y="1545"/>
                    <a:pt x="1955" y="1943"/>
                    <a:pt x="2545" y="1943"/>
                  </a:cubicBezTo>
                  <a:cubicBezTo>
                    <a:pt x="2591" y="1943"/>
                    <a:pt x="2624" y="1932"/>
                    <a:pt x="2647" y="1898"/>
                  </a:cubicBezTo>
                  <a:cubicBezTo>
                    <a:pt x="2836" y="1699"/>
                    <a:pt x="3007" y="1596"/>
                    <a:pt x="3138" y="1596"/>
                  </a:cubicBezTo>
                  <a:cubicBezTo>
                    <a:pt x="3157" y="1596"/>
                    <a:pt x="3175" y="1598"/>
                    <a:pt x="3192" y="1603"/>
                  </a:cubicBezTo>
                  <a:cubicBezTo>
                    <a:pt x="3363" y="1636"/>
                    <a:pt x="3488" y="1886"/>
                    <a:pt x="3568" y="2080"/>
                  </a:cubicBezTo>
                  <a:cubicBezTo>
                    <a:pt x="3568" y="2091"/>
                    <a:pt x="3568" y="2102"/>
                    <a:pt x="3579" y="2102"/>
                  </a:cubicBezTo>
                  <a:cubicBezTo>
                    <a:pt x="3806" y="2477"/>
                    <a:pt x="4068" y="2830"/>
                    <a:pt x="4363" y="3159"/>
                  </a:cubicBezTo>
                  <a:cubicBezTo>
                    <a:pt x="4204" y="3295"/>
                    <a:pt x="4136" y="3466"/>
                    <a:pt x="4147" y="3670"/>
                  </a:cubicBezTo>
                  <a:cubicBezTo>
                    <a:pt x="4170" y="3954"/>
                    <a:pt x="4363" y="4272"/>
                    <a:pt x="4704" y="4579"/>
                  </a:cubicBezTo>
                  <a:cubicBezTo>
                    <a:pt x="5022" y="4875"/>
                    <a:pt x="5431" y="5102"/>
                    <a:pt x="5840" y="5238"/>
                  </a:cubicBezTo>
                  <a:cubicBezTo>
                    <a:pt x="6070" y="5306"/>
                    <a:pt x="6290" y="5341"/>
                    <a:pt x="6497" y="5341"/>
                  </a:cubicBezTo>
                  <a:cubicBezTo>
                    <a:pt x="6943" y="5341"/>
                    <a:pt x="7328" y="5181"/>
                    <a:pt x="7623" y="4863"/>
                  </a:cubicBezTo>
                  <a:cubicBezTo>
                    <a:pt x="8999" y="5340"/>
                    <a:pt x="10327" y="5340"/>
                    <a:pt x="11862" y="5340"/>
                  </a:cubicBezTo>
                  <a:cubicBezTo>
                    <a:pt x="12191" y="5340"/>
                    <a:pt x="12441" y="5238"/>
                    <a:pt x="12645" y="5147"/>
                  </a:cubicBezTo>
                  <a:cubicBezTo>
                    <a:pt x="12790" y="5090"/>
                    <a:pt x="12902" y="5044"/>
                    <a:pt x="13012" y="5044"/>
                  </a:cubicBezTo>
                  <a:cubicBezTo>
                    <a:pt x="13118" y="5044"/>
                    <a:pt x="13221" y="5087"/>
                    <a:pt x="13350" y="5204"/>
                  </a:cubicBezTo>
                  <a:cubicBezTo>
                    <a:pt x="13645" y="5476"/>
                    <a:pt x="14089" y="5534"/>
                    <a:pt x="14418" y="5534"/>
                  </a:cubicBezTo>
                  <a:lnTo>
                    <a:pt x="14452" y="5534"/>
                  </a:lnTo>
                  <a:cubicBezTo>
                    <a:pt x="14861" y="5534"/>
                    <a:pt x="15304" y="5454"/>
                    <a:pt x="15702" y="5295"/>
                  </a:cubicBezTo>
                  <a:cubicBezTo>
                    <a:pt x="16417" y="5022"/>
                    <a:pt x="16849" y="4579"/>
                    <a:pt x="16894" y="4090"/>
                  </a:cubicBezTo>
                  <a:cubicBezTo>
                    <a:pt x="16894" y="4045"/>
                    <a:pt x="16884" y="3999"/>
                    <a:pt x="16849" y="3966"/>
                  </a:cubicBezTo>
                  <a:cubicBezTo>
                    <a:pt x="16815" y="3943"/>
                    <a:pt x="16770" y="3931"/>
                    <a:pt x="16735" y="3931"/>
                  </a:cubicBezTo>
                  <a:cubicBezTo>
                    <a:pt x="16690" y="3937"/>
                    <a:pt x="16647" y="3940"/>
                    <a:pt x="16606" y="3940"/>
                  </a:cubicBezTo>
                  <a:cubicBezTo>
                    <a:pt x="16565" y="3940"/>
                    <a:pt x="16525" y="3937"/>
                    <a:pt x="16485" y="3931"/>
                  </a:cubicBezTo>
                  <a:cubicBezTo>
                    <a:pt x="16531" y="3840"/>
                    <a:pt x="16611" y="3807"/>
                    <a:pt x="16747" y="3807"/>
                  </a:cubicBezTo>
                  <a:cubicBezTo>
                    <a:pt x="16753" y="3808"/>
                    <a:pt x="16759" y="3809"/>
                    <a:pt x="16765" y="3809"/>
                  </a:cubicBezTo>
                  <a:cubicBezTo>
                    <a:pt x="16807" y="3809"/>
                    <a:pt x="16852" y="3779"/>
                    <a:pt x="16872" y="3749"/>
                  </a:cubicBezTo>
                  <a:cubicBezTo>
                    <a:pt x="16906" y="3704"/>
                    <a:pt x="16906" y="3648"/>
                    <a:pt x="16872" y="3602"/>
                  </a:cubicBezTo>
                  <a:cubicBezTo>
                    <a:pt x="16485" y="2870"/>
                    <a:pt x="15722" y="2503"/>
                    <a:pt x="14618" y="2503"/>
                  </a:cubicBezTo>
                  <a:cubicBezTo>
                    <a:pt x="14523" y="2503"/>
                    <a:pt x="14426" y="2506"/>
                    <a:pt x="14327" y="2511"/>
                  </a:cubicBezTo>
                  <a:cubicBezTo>
                    <a:pt x="13350" y="2568"/>
                    <a:pt x="12327" y="2875"/>
                    <a:pt x="11532" y="3136"/>
                  </a:cubicBezTo>
                  <a:cubicBezTo>
                    <a:pt x="11276" y="3218"/>
                    <a:pt x="10558" y="3271"/>
                    <a:pt x="9767" y="3271"/>
                  </a:cubicBezTo>
                  <a:cubicBezTo>
                    <a:pt x="9574" y="3271"/>
                    <a:pt x="9377" y="3268"/>
                    <a:pt x="9180" y="3261"/>
                  </a:cubicBezTo>
                  <a:cubicBezTo>
                    <a:pt x="8635" y="3239"/>
                    <a:pt x="8169" y="3193"/>
                    <a:pt x="7828" y="3136"/>
                  </a:cubicBezTo>
                  <a:cubicBezTo>
                    <a:pt x="7363" y="3057"/>
                    <a:pt x="7237" y="2966"/>
                    <a:pt x="7214" y="2943"/>
                  </a:cubicBezTo>
                  <a:lnTo>
                    <a:pt x="7237" y="2920"/>
                  </a:lnTo>
                  <a:cubicBezTo>
                    <a:pt x="7260" y="2886"/>
                    <a:pt x="7283" y="2852"/>
                    <a:pt x="7283" y="2807"/>
                  </a:cubicBezTo>
                  <a:cubicBezTo>
                    <a:pt x="7272" y="2772"/>
                    <a:pt x="7260" y="2727"/>
                    <a:pt x="7226" y="2704"/>
                  </a:cubicBezTo>
                  <a:cubicBezTo>
                    <a:pt x="6976" y="2511"/>
                    <a:pt x="6692" y="2500"/>
                    <a:pt x="6442" y="2489"/>
                  </a:cubicBezTo>
                  <a:cubicBezTo>
                    <a:pt x="6136" y="2466"/>
                    <a:pt x="5919" y="2454"/>
                    <a:pt x="5806" y="2193"/>
                  </a:cubicBezTo>
                  <a:cubicBezTo>
                    <a:pt x="5954" y="2193"/>
                    <a:pt x="6090" y="2182"/>
                    <a:pt x="6237" y="2171"/>
                  </a:cubicBezTo>
                  <a:cubicBezTo>
                    <a:pt x="6363" y="2159"/>
                    <a:pt x="6483" y="2150"/>
                    <a:pt x="6599" y="2150"/>
                  </a:cubicBezTo>
                  <a:cubicBezTo>
                    <a:pt x="6713" y="2150"/>
                    <a:pt x="6823" y="2159"/>
                    <a:pt x="6931" y="2182"/>
                  </a:cubicBezTo>
                  <a:cubicBezTo>
                    <a:pt x="6943" y="2184"/>
                    <a:pt x="6954" y="2185"/>
                    <a:pt x="6965" y="2185"/>
                  </a:cubicBezTo>
                  <a:cubicBezTo>
                    <a:pt x="7018" y="2185"/>
                    <a:pt x="7061" y="2161"/>
                    <a:pt x="7090" y="2113"/>
                  </a:cubicBezTo>
                  <a:cubicBezTo>
                    <a:pt x="7113" y="2068"/>
                    <a:pt x="7113" y="2000"/>
                    <a:pt x="7078" y="1954"/>
                  </a:cubicBezTo>
                  <a:cubicBezTo>
                    <a:pt x="6581" y="1244"/>
                    <a:pt x="5792" y="1116"/>
                    <a:pt x="5080" y="1116"/>
                  </a:cubicBezTo>
                  <a:cubicBezTo>
                    <a:pt x="4881" y="1116"/>
                    <a:pt x="4689" y="1126"/>
                    <a:pt x="4510" y="1136"/>
                  </a:cubicBezTo>
                  <a:cubicBezTo>
                    <a:pt x="4351" y="1136"/>
                    <a:pt x="4204" y="1148"/>
                    <a:pt x="4079" y="1148"/>
                  </a:cubicBezTo>
                  <a:cubicBezTo>
                    <a:pt x="3601" y="1148"/>
                    <a:pt x="3227" y="886"/>
                    <a:pt x="2841" y="603"/>
                  </a:cubicBezTo>
                  <a:cubicBezTo>
                    <a:pt x="2568" y="409"/>
                    <a:pt x="2284" y="205"/>
                    <a:pt x="1943" y="91"/>
                  </a:cubicBezTo>
                  <a:cubicBezTo>
                    <a:pt x="1769" y="30"/>
                    <a:pt x="152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628600" y="732550"/>
              <a:ext cx="1462825" cy="1114375"/>
            </a:xfrm>
            <a:custGeom>
              <a:avLst/>
              <a:gdLst/>
              <a:ahLst/>
              <a:cxnLst/>
              <a:rect l="l" t="t" r="r" b="b"/>
              <a:pathLst>
                <a:path w="58513" h="44575" extrusionOk="0">
                  <a:moveTo>
                    <a:pt x="41379" y="4412"/>
                  </a:moveTo>
                  <a:cubicBezTo>
                    <a:pt x="40886" y="4494"/>
                    <a:pt x="40400" y="4559"/>
                    <a:pt x="39952" y="4559"/>
                  </a:cubicBezTo>
                  <a:cubicBezTo>
                    <a:pt x="39595" y="4559"/>
                    <a:pt x="39263" y="4518"/>
                    <a:pt x="38971" y="4412"/>
                  </a:cubicBezTo>
                  <a:close/>
                  <a:moveTo>
                    <a:pt x="43208" y="4071"/>
                  </a:moveTo>
                  <a:cubicBezTo>
                    <a:pt x="41879" y="4128"/>
                    <a:pt x="40607" y="4128"/>
                    <a:pt x="39663" y="4128"/>
                  </a:cubicBezTo>
                  <a:cubicBezTo>
                    <a:pt x="39107" y="4128"/>
                    <a:pt x="38653" y="4128"/>
                    <a:pt x="38414" y="4139"/>
                  </a:cubicBezTo>
                  <a:cubicBezTo>
                    <a:pt x="38357" y="4139"/>
                    <a:pt x="38312" y="4185"/>
                    <a:pt x="38289" y="4241"/>
                  </a:cubicBezTo>
                  <a:cubicBezTo>
                    <a:pt x="38266" y="4299"/>
                    <a:pt x="38289" y="4367"/>
                    <a:pt x="38334" y="4400"/>
                  </a:cubicBezTo>
                  <a:cubicBezTo>
                    <a:pt x="38777" y="4730"/>
                    <a:pt x="39334" y="4844"/>
                    <a:pt x="39948" y="4844"/>
                  </a:cubicBezTo>
                  <a:cubicBezTo>
                    <a:pt x="40640" y="4844"/>
                    <a:pt x="41413" y="4696"/>
                    <a:pt x="42163" y="4548"/>
                  </a:cubicBezTo>
                  <a:cubicBezTo>
                    <a:pt x="42515" y="4480"/>
                    <a:pt x="42890" y="4412"/>
                    <a:pt x="43243" y="4355"/>
                  </a:cubicBezTo>
                  <a:cubicBezTo>
                    <a:pt x="43311" y="4344"/>
                    <a:pt x="43367" y="4276"/>
                    <a:pt x="43356" y="4208"/>
                  </a:cubicBezTo>
                  <a:cubicBezTo>
                    <a:pt x="43356" y="4128"/>
                    <a:pt x="43288" y="4071"/>
                    <a:pt x="43208" y="4071"/>
                  </a:cubicBezTo>
                  <a:close/>
                  <a:moveTo>
                    <a:pt x="48343" y="6286"/>
                  </a:moveTo>
                  <a:cubicBezTo>
                    <a:pt x="48298" y="6344"/>
                    <a:pt x="48253" y="6412"/>
                    <a:pt x="48207" y="6468"/>
                  </a:cubicBezTo>
                  <a:cubicBezTo>
                    <a:pt x="47810" y="6980"/>
                    <a:pt x="47401" y="7502"/>
                    <a:pt x="46866" y="7763"/>
                  </a:cubicBezTo>
                  <a:cubicBezTo>
                    <a:pt x="47071" y="7434"/>
                    <a:pt x="47446" y="7116"/>
                    <a:pt x="47798" y="6798"/>
                  </a:cubicBezTo>
                  <a:cubicBezTo>
                    <a:pt x="47992" y="6627"/>
                    <a:pt x="48174" y="6457"/>
                    <a:pt x="48343" y="6286"/>
                  </a:cubicBezTo>
                  <a:close/>
                  <a:moveTo>
                    <a:pt x="47639" y="22329"/>
                  </a:moveTo>
                  <a:cubicBezTo>
                    <a:pt x="47821" y="22386"/>
                    <a:pt x="47969" y="22488"/>
                    <a:pt x="48116" y="22591"/>
                  </a:cubicBezTo>
                  <a:cubicBezTo>
                    <a:pt x="48139" y="22613"/>
                    <a:pt x="48174" y="22624"/>
                    <a:pt x="48196" y="22647"/>
                  </a:cubicBezTo>
                  <a:cubicBezTo>
                    <a:pt x="47969" y="22568"/>
                    <a:pt x="47775" y="22488"/>
                    <a:pt x="47639" y="22329"/>
                  </a:cubicBezTo>
                  <a:close/>
                  <a:moveTo>
                    <a:pt x="39777" y="286"/>
                  </a:moveTo>
                  <a:cubicBezTo>
                    <a:pt x="40263" y="286"/>
                    <a:pt x="40747" y="301"/>
                    <a:pt x="41220" y="345"/>
                  </a:cubicBezTo>
                  <a:lnTo>
                    <a:pt x="41231" y="345"/>
                  </a:lnTo>
                  <a:cubicBezTo>
                    <a:pt x="42572" y="345"/>
                    <a:pt x="43743" y="992"/>
                    <a:pt x="44890" y="1605"/>
                  </a:cubicBezTo>
                  <a:cubicBezTo>
                    <a:pt x="45071" y="1719"/>
                    <a:pt x="45276" y="1822"/>
                    <a:pt x="45469" y="1923"/>
                  </a:cubicBezTo>
                  <a:cubicBezTo>
                    <a:pt x="46288" y="2355"/>
                    <a:pt x="47037" y="2412"/>
                    <a:pt x="47821" y="2469"/>
                  </a:cubicBezTo>
                  <a:cubicBezTo>
                    <a:pt x="48242" y="2503"/>
                    <a:pt x="48673" y="2537"/>
                    <a:pt x="49116" y="2628"/>
                  </a:cubicBezTo>
                  <a:cubicBezTo>
                    <a:pt x="48912" y="3128"/>
                    <a:pt x="47934" y="3730"/>
                    <a:pt x="44606" y="3991"/>
                  </a:cubicBezTo>
                  <a:cubicBezTo>
                    <a:pt x="44538" y="3991"/>
                    <a:pt x="44481" y="4059"/>
                    <a:pt x="44481" y="4139"/>
                  </a:cubicBezTo>
                  <a:cubicBezTo>
                    <a:pt x="44481" y="4208"/>
                    <a:pt x="44538" y="4276"/>
                    <a:pt x="44606" y="4276"/>
                  </a:cubicBezTo>
                  <a:cubicBezTo>
                    <a:pt x="44788" y="4299"/>
                    <a:pt x="44958" y="4321"/>
                    <a:pt x="45106" y="4367"/>
                  </a:cubicBezTo>
                  <a:cubicBezTo>
                    <a:pt x="44856" y="4741"/>
                    <a:pt x="44061" y="5753"/>
                    <a:pt x="43947" y="5877"/>
                  </a:cubicBezTo>
                  <a:cubicBezTo>
                    <a:pt x="43912" y="5900"/>
                    <a:pt x="43890" y="5945"/>
                    <a:pt x="43890" y="5991"/>
                  </a:cubicBezTo>
                  <a:cubicBezTo>
                    <a:pt x="43890" y="6071"/>
                    <a:pt x="43958" y="6127"/>
                    <a:pt x="44038" y="6127"/>
                  </a:cubicBezTo>
                  <a:cubicBezTo>
                    <a:pt x="44333" y="6127"/>
                    <a:pt x="44821" y="5844"/>
                    <a:pt x="45606" y="5377"/>
                  </a:cubicBezTo>
                  <a:cubicBezTo>
                    <a:pt x="46423" y="4877"/>
                    <a:pt x="47502" y="4230"/>
                    <a:pt x="48144" y="4230"/>
                  </a:cubicBezTo>
                  <a:cubicBezTo>
                    <a:pt x="48261" y="4230"/>
                    <a:pt x="48363" y="4251"/>
                    <a:pt x="48446" y="4299"/>
                  </a:cubicBezTo>
                  <a:cubicBezTo>
                    <a:pt x="48639" y="4412"/>
                    <a:pt x="48742" y="4662"/>
                    <a:pt x="48742" y="5071"/>
                  </a:cubicBezTo>
                  <a:cubicBezTo>
                    <a:pt x="48742" y="5582"/>
                    <a:pt x="48162" y="6082"/>
                    <a:pt x="47605" y="6582"/>
                  </a:cubicBezTo>
                  <a:cubicBezTo>
                    <a:pt x="47106" y="7025"/>
                    <a:pt x="46594" y="7480"/>
                    <a:pt x="46447" y="7980"/>
                  </a:cubicBezTo>
                  <a:cubicBezTo>
                    <a:pt x="46435" y="8036"/>
                    <a:pt x="46447" y="8081"/>
                    <a:pt x="46480" y="8127"/>
                  </a:cubicBezTo>
                  <a:cubicBezTo>
                    <a:pt x="46506" y="8153"/>
                    <a:pt x="46545" y="8165"/>
                    <a:pt x="46586" y="8165"/>
                  </a:cubicBezTo>
                  <a:cubicBezTo>
                    <a:pt x="46600" y="8165"/>
                    <a:pt x="46614" y="8164"/>
                    <a:pt x="46628" y="8161"/>
                  </a:cubicBezTo>
                  <a:cubicBezTo>
                    <a:pt x="47401" y="7945"/>
                    <a:pt x="47924" y="7286"/>
                    <a:pt x="48434" y="6650"/>
                  </a:cubicBezTo>
                  <a:cubicBezTo>
                    <a:pt x="48980" y="5945"/>
                    <a:pt x="49514" y="5276"/>
                    <a:pt x="50320" y="5276"/>
                  </a:cubicBezTo>
                  <a:lnTo>
                    <a:pt x="50787" y="5276"/>
                  </a:lnTo>
                  <a:cubicBezTo>
                    <a:pt x="50957" y="5272"/>
                    <a:pt x="51129" y="5268"/>
                    <a:pt x="51300" y="5268"/>
                  </a:cubicBezTo>
                  <a:cubicBezTo>
                    <a:pt x="51643" y="5268"/>
                    <a:pt x="51987" y="5283"/>
                    <a:pt x="52320" y="5344"/>
                  </a:cubicBezTo>
                  <a:cubicBezTo>
                    <a:pt x="52388" y="5355"/>
                    <a:pt x="52454" y="5360"/>
                    <a:pt x="52518" y="5360"/>
                  </a:cubicBezTo>
                  <a:cubicBezTo>
                    <a:pt x="52910" y="5360"/>
                    <a:pt x="53217" y="5169"/>
                    <a:pt x="53491" y="5003"/>
                  </a:cubicBezTo>
                  <a:cubicBezTo>
                    <a:pt x="53752" y="4855"/>
                    <a:pt x="53991" y="4696"/>
                    <a:pt x="54297" y="4696"/>
                  </a:cubicBezTo>
                  <a:cubicBezTo>
                    <a:pt x="54774" y="4696"/>
                    <a:pt x="55195" y="4617"/>
                    <a:pt x="55592" y="4537"/>
                  </a:cubicBezTo>
                  <a:cubicBezTo>
                    <a:pt x="55942" y="4467"/>
                    <a:pt x="56264" y="4403"/>
                    <a:pt x="56579" y="4403"/>
                  </a:cubicBezTo>
                  <a:cubicBezTo>
                    <a:pt x="57081" y="4403"/>
                    <a:pt x="57567" y="4564"/>
                    <a:pt x="58126" y="5117"/>
                  </a:cubicBezTo>
                  <a:cubicBezTo>
                    <a:pt x="58183" y="5173"/>
                    <a:pt x="58194" y="5241"/>
                    <a:pt x="58160" y="5321"/>
                  </a:cubicBezTo>
                  <a:cubicBezTo>
                    <a:pt x="58035" y="5650"/>
                    <a:pt x="57319" y="6127"/>
                    <a:pt x="56263" y="6604"/>
                  </a:cubicBezTo>
                  <a:cubicBezTo>
                    <a:pt x="55342" y="7013"/>
                    <a:pt x="54422" y="7309"/>
                    <a:pt x="54183" y="7309"/>
                  </a:cubicBezTo>
                  <a:cubicBezTo>
                    <a:pt x="54115" y="7309"/>
                    <a:pt x="54070" y="7343"/>
                    <a:pt x="54047" y="7400"/>
                  </a:cubicBezTo>
                  <a:cubicBezTo>
                    <a:pt x="54024" y="7457"/>
                    <a:pt x="54047" y="7525"/>
                    <a:pt x="54092" y="7559"/>
                  </a:cubicBezTo>
                  <a:cubicBezTo>
                    <a:pt x="54240" y="7682"/>
                    <a:pt x="54394" y="7746"/>
                    <a:pt x="54541" y="7746"/>
                  </a:cubicBezTo>
                  <a:cubicBezTo>
                    <a:pt x="54597" y="7746"/>
                    <a:pt x="54653" y="7737"/>
                    <a:pt x="54706" y="7718"/>
                  </a:cubicBezTo>
                  <a:lnTo>
                    <a:pt x="54706" y="7718"/>
                  </a:lnTo>
                  <a:cubicBezTo>
                    <a:pt x="54592" y="8116"/>
                    <a:pt x="54172" y="8230"/>
                    <a:pt x="53592" y="8343"/>
                  </a:cubicBezTo>
                  <a:cubicBezTo>
                    <a:pt x="53502" y="8354"/>
                    <a:pt x="53411" y="8377"/>
                    <a:pt x="53332" y="8389"/>
                  </a:cubicBezTo>
                  <a:cubicBezTo>
                    <a:pt x="53286" y="8400"/>
                    <a:pt x="53252" y="8434"/>
                    <a:pt x="53229" y="8468"/>
                  </a:cubicBezTo>
                  <a:cubicBezTo>
                    <a:pt x="53218" y="8513"/>
                    <a:pt x="53218" y="8559"/>
                    <a:pt x="53241" y="8593"/>
                  </a:cubicBezTo>
                  <a:cubicBezTo>
                    <a:pt x="53297" y="8730"/>
                    <a:pt x="53320" y="8843"/>
                    <a:pt x="53286" y="8934"/>
                  </a:cubicBezTo>
                  <a:cubicBezTo>
                    <a:pt x="53206" y="9149"/>
                    <a:pt x="52865" y="9308"/>
                    <a:pt x="52536" y="9457"/>
                  </a:cubicBezTo>
                  <a:cubicBezTo>
                    <a:pt x="52138" y="9627"/>
                    <a:pt x="51729" y="9808"/>
                    <a:pt x="51706" y="10161"/>
                  </a:cubicBezTo>
                  <a:cubicBezTo>
                    <a:pt x="51661" y="10808"/>
                    <a:pt x="51275" y="11058"/>
                    <a:pt x="50787" y="11376"/>
                  </a:cubicBezTo>
                  <a:cubicBezTo>
                    <a:pt x="50650" y="11467"/>
                    <a:pt x="50525" y="11547"/>
                    <a:pt x="50389" y="11649"/>
                  </a:cubicBezTo>
                  <a:cubicBezTo>
                    <a:pt x="50070" y="11888"/>
                    <a:pt x="50002" y="12252"/>
                    <a:pt x="49946" y="12581"/>
                  </a:cubicBezTo>
                  <a:cubicBezTo>
                    <a:pt x="49911" y="12797"/>
                    <a:pt x="49866" y="12990"/>
                    <a:pt x="49775" y="13149"/>
                  </a:cubicBezTo>
                  <a:cubicBezTo>
                    <a:pt x="49752" y="13183"/>
                    <a:pt x="49752" y="13229"/>
                    <a:pt x="49764" y="13262"/>
                  </a:cubicBezTo>
                  <a:cubicBezTo>
                    <a:pt x="49775" y="13308"/>
                    <a:pt x="49798" y="13330"/>
                    <a:pt x="49843" y="13353"/>
                  </a:cubicBezTo>
                  <a:cubicBezTo>
                    <a:pt x="50219" y="13524"/>
                    <a:pt x="50559" y="13547"/>
                    <a:pt x="50888" y="13558"/>
                  </a:cubicBezTo>
                  <a:cubicBezTo>
                    <a:pt x="51264" y="13580"/>
                    <a:pt x="51616" y="13603"/>
                    <a:pt x="52025" y="13853"/>
                  </a:cubicBezTo>
                  <a:cubicBezTo>
                    <a:pt x="51729" y="14058"/>
                    <a:pt x="51638" y="14183"/>
                    <a:pt x="51661" y="14319"/>
                  </a:cubicBezTo>
                  <a:cubicBezTo>
                    <a:pt x="51684" y="14489"/>
                    <a:pt x="51877" y="14535"/>
                    <a:pt x="52138" y="14592"/>
                  </a:cubicBezTo>
                  <a:cubicBezTo>
                    <a:pt x="52605" y="14694"/>
                    <a:pt x="52979" y="14819"/>
                    <a:pt x="52979" y="15262"/>
                  </a:cubicBezTo>
                  <a:cubicBezTo>
                    <a:pt x="52979" y="15365"/>
                    <a:pt x="52956" y="15444"/>
                    <a:pt x="52877" y="15512"/>
                  </a:cubicBezTo>
                  <a:cubicBezTo>
                    <a:pt x="52709" y="15667"/>
                    <a:pt x="52369" y="15711"/>
                    <a:pt x="52008" y="15711"/>
                  </a:cubicBezTo>
                  <a:cubicBezTo>
                    <a:pt x="51707" y="15711"/>
                    <a:pt x="51392" y="15681"/>
                    <a:pt x="51150" y="15660"/>
                  </a:cubicBezTo>
                  <a:cubicBezTo>
                    <a:pt x="50979" y="15637"/>
                    <a:pt x="50843" y="15625"/>
                    <a:pt x="50752" y="15625"/>
                  </a:cubicBezTo>
                  <a:cubicBezTo>
                    <a:pt x="50332" y="15625"/>
                    <a:pt x="50093" y="15728"/>
                    <a:pt x="50014" y="15921"/>
                  </a:cubicBezTo>
                  <a:cubicBezTo>
                    <a:pt x="49878" y="16274"/>
                    <a:pt x="50332" y="16739"/>
                    <a:pt x="50900" y="17262"/>
                  </a:cubicBezTo>
                  <a:cubicBezTo>
                    <a:pt x="51002" y="17364"/>
                    <a:pt x="51138" y="17489"/>
                    <a:pt x="51161" y="17523"/>
                  </a:cubicBezTo>
                  <a:cubicBezTo>
                    <a:pt x="51229" y="17671"/>
                    <a:pt x="51275" y="17978"/>
                    <a:pt x="51320" y="18273"/>
                  </a:cubicBezTo>
                  <a:cubicBezTo>
                    <a:pt x="51366" y="18546"/>
                    <a:pt x="51400" y="18761"/>
                    <a:pt x="51446" y="18920"/>
                  </a:cubicBezTo>
                  <a:cubicBezTo>
                    <a:pt x="50855" y="18943"/>
                    <a:pt x="50570" y="19068"/>
                    <a:pt x="50537" y="19296"/>
                  </a:cubicBezTo>
                  <a:cubicBezTo>
                    <a:pt x="50502" y="19488"/>
                    <a:pt x="50650" y="19682"/>
                    <a:pt x="51002" y="19909"/>
                  </a:cubicBezTo>
                  <a:cubicBezTo>
                    <a:pt x="51207" y="20046"/>
                    <a:pt x="51479" y="20170"/>
                    <a:pt x="51741" y="20273"/>
                  </a:cubicBezTo>
                  <a:cubicBezTo>
                    <a:pt x="51491" y="20705"/>
                    <a:pt x="50900" y="20909"/>
                    <a:pt x="50389" y="20965"/>
                  </a:cubicBezTo>
                  <a:cubicBezTo>
                    <a:pt x="50320" y="20965"/>
                    <a:pt x="50264" y="21034"/>
                    <a:pt x="50264" y="21102"/>
                  </a:cubicBezTo>
                  <a:cubicBezTo>
                    <a:pt x="50264" y="21523"/>
                    <a:pt x="50264" y="21750"/>
                    <a:pt x="50219" y="21863"/>
                  </a:cubicBezTo>
                  <a:cubicBezTo>
                    <a:pt x="50173" y="21942"/>
                    <a:pt x="50093" y="21988"/>
                    <a:pt x="49866" y="22079"/>
                  </a:cubicBezTo>
                  <a:cubicBezTo>
                    <a:pt x="49684" y="22159"/>
                    <a:pt x="49434" y="22272"/>
                    <a:pt x="49082" y="22477"/>
                  </a:cubicBezTo>
                  <a:cubicBezTo>
                    <a:pt x="48962" y="22545"/>
                    <a:pt x="48863" y="22573"/>
                    <a:pt x="48773" y="22573"/>
                  </a:cubicBezTo>
                  <a:cubicBezTo>
                    <a:pt x="48606" y="22573"/>
                    <a:pt x="48467" y="22477"/>
                    <a:pt x="48275" y="22352"/>
                  </a:cubicBezTo>
                  <a:cubicBezTo>
                    <a:pt x="48048" y="22204"/>
                    <a:pt x="47765" y="22011"/>
                    <a:pt x="47355" y="21977"/>
                  </a:cubicBezTo>
                  <a:cubicBezTo>
                    <a:pt x="47310" y="21977"/>
                    <a:pt x="47265" y="22000"/>
                    <a:pt x="47230" y="22045"/>
                  </a:cubicBezTo>
                  <a:cubicBezTo>
                    <a:pt x="47207" y="22079"/>
                    <a:pt x="47196" y="22124"/>
                    <a:pt x="47219" y="22170"/>
                  </a:cubicBezTo>
                  <a:cubicBezTo>
                    <a:pt x="47401" y="22681"/>
                    <a:pt x="47855" y="22829"/>
                    <a:pt x="48242" y="22965"/>
                  </a:cubicBezTo>
                  <a:cubicBezTo>
                    <a:pt x="48514" y="23056"/>
                    <a:pt x="48775" y="23147"/>
                    <a:pt x="48957" y="23329"/>
                  </a:cubicBezTo>
                  <a:cubicBezTo>
                    <a:pt x="49219" y="23601"/>
                    <a:pt x="49173" y="23942"/>
                    <a:pt x="49014" y="24158"/>
                  </a:cubicBezTo>
                  <a:cubicBezTo>
                    <a:pt x="48912" y="24292"/>
                    <a:pt x="48750" y="24404"/>
                    <a:pt x="48547" y="24404"/>
                  </a:cubicBezTo>
                  <a:cubicBezTo>
                    <a:pt x="48457" y="24404"/>
                    <a:pt x="48358" y="24381"/>
                    <a:pt x="48253" y="24328"/>
                  </a:cubicBezTo>
                  <a:cubicBezTo>
                    <a:pt x="47957" y="24181"/>
                    <a:pt x="47730" y="23919"/>
                    <a:pt x="47515" y="23659"/>
                  </a:cubicBezTo>
                  <a:cubicBezTo>
                    <a:pt x="47207" y="23306"/>
                    <a:pt x="46889" y="22931"/>
                    <a:pt x="46401" y="22931"/>
                  </a:cubicBezTo>
                  <a:cubicBezTo>
                    <a:pt x="46389" y="22931"/>
                    <a:pt x="46378" y="22931"/>
                    <a:pt x="46356" y="22942"/>
                  </a:cubicBezTo>
                  <a:cubicBezTo>
                    <a:pt x="46208" y="22977"/>
                    <a:pt x="46162" y="23079"/>
                    <a:pt x="46151" y="23136"/>
                  </a:cubicBezTo>
                  <a:cubicBezTo>
                    <a:pt x="46094" y="23351"/>
                    <a:pt x="46310" y="23659"/>
                    <a:pt x="46844" y="24147"/>
                  </a:cubicBezTo>
                  <a:cubicBezTo>
                    <a:pt x="46856" y="24169"/>
                    <a:pt x="46866" y="24181"/>
                    <a:pt x="46889" y="24192"/>
                  </a:cubicBezTo>
                  <a:cubicBezTo>
                    <a:pt x="46980" y="24260"/>
                    <a:pt x="47821" y="24908"/>
                    <a:pt x="48560" y="25624"/>
                  </a:cubicBezTo>
                  <a:cubicBezTo>
                    <a:pt x="49719" y="26737"/>
                    <a:pt x="49730" y="27181"/>
                    <a:pt x="49684" y="27317"/>
                  </a:cubicBezTo>
                  <a:cubicBezTo>
                    <a:pt x="49616" y="27544"/>
                    <a:pt x="49207" y="27590"/>
                    <a:pt x="48878" y="27590"/>
                  </a:cubicBezTo>
                  <a:cubicBezTo>
                    <a:pt x="48207" y="27590"/>
                    <a:pt x="47934" y="27226"/>
                    <a:pt x="47594" y="26760"/>
                  </a:cubicBezTo>
                  <a:cubicBezTo>
                    <a:pt x="47492" y="26635"/>
                    <a:pt x="47401" y="26510"/>
                    <a:pt x="47287" y="26373"/>
                  </a:cubicBezTo>
                  <a:cubicBezTo>
                    <a:pt x="46969" y="26010"/>
                    <a:pt x="46628" y="26010"/>
                    <a:pt x="46321" y="26010"/>
                  </a:cubicBezTo>
                  <a:cubicBezTo>
                    <a:pt x="46128" y="26010"/>
                    <a:pt x="45958" y="26010"/>
                    <a:pt x="45799" y="25908"/>
                  </a:cubicBezTo>
                  <a:cubicBezTo>
                    <a:pt x="45776" y="25897"/>
                    <a:pt x="45750" y="25891"/>
                    <a:pt x="45725" y="25891"/>
                  </a:cubicBezTo>
                  <a:cubicBezTo>
                    <a:pt x="45699" y="25891"/>
                    <a:pt x="45674" y="25897"/>
                    <a:pt x="45651" y="25908"/>
                  </a:cubicBezTo>
                  <a:cubicBezTo>
                    <a:pt x="45606" y="25931"/>
                    <a:pt x="45571" y="25976"/>
                    <a:pt x="45571" y="26033"/>
                  </a:cubicBezTo>
                  <a:cubicBezTo>
                    <a:pt x="45571" y="26294"/>
                    <a:pt x="45662" y="26510"/>
                    <a:pt x="45730" y="26681"/>
                  </a:cubicBezTo>
                  <a:cubicBezTo>
                    <a:pt x="45788" y="26805"/>
                    <a:pt x="45833" y="26919"/>
                    <a:pt x="45799" y="26976"/>
                  </a:cubicBezTo>
                  <a:cubicBezTo>
                    <a:pt x="45776" y="27022"/>
                    <a:pt x="45674" y="27101"/>
                    <a:pt x="45288" y="27181"/>
                  </a:cubicBezTo>
                  <a:cubicBezTo>
                    <a:pt x="45220" y="27192"/>
                    <a:pt x="45174" y="27260"/>
                    <a:pt x="45174" y="27328"/>
                  </a:cubicBezTo>
                  <a:cubicBezTo>
                    <a:pt x="45174" y="27760"/>
                    <a:pt x="45515" y="28067"/>
                    <a:pt x="46185" y="28249"/>
                  </a:cubicBezTo>
                  <a:cubicBezTo>
                    <a:pt x="46719" y="28385"/>
                    <a:pt x="47389" y="28430"/>
                    <a:pt x="47980" y="28464"/>
                  </a:cubicBezTo>
                  <a:cubicBezTo>
                    <a:pt x="48253" y="28487"/>
                    <a:pt x="48514" y="28499"/>
                    <a:pt x="48707" y="28521"/>
                  </a:cubicBezTo>
                  <a:cubicBezTo>
                    <a:pt x="48037" y="29021"/>
                    <a:pt x="47207" y="29532"/>
                    <a:pt x="46310" y="29953"/>
                  </a:cubicBezTo>
                  <a:cubicBezTo>
                    <a:pt x="45253" y="30464"/>
                    <a:pt x="44220" y="30816"/>
                    <a:pt x="43390" y="30953"/>
                  </a:cubicBezTo>
                  <a:cubicBezTo>
                    <a:pt x="43152" y="30998"/>
                    <a:pt x="42822" y="31032"/>
                    <a:pt x="42447" y="31066"/>
                  </a:cubicBezTo>
                  <a:cubicBezTo>
                    <a:pt x="41402" y="31180"/>
                    <a:pt x="40107" y="31316"/>
                    <a:pt x="39493" y="31713"/>
                  </a:cubicBezTo>
                  <a:cubicBezTo>
                    <a:pt x="38971" y="32066"/>
                    <a:pt x="38573" y="32634"/>
                    <a:pt x="38186" y="33179"/>
                  </a:cubicBezTo>
                  <a:cubicBezTo>
                    <a:pt x="37732" y="33838"/>
                    <a:pt x="37289" y="34452"/>
                    <a:pt x="36687" y="34702"/>
                  </a:cubicBezTo>
                  <a:cubicBezTo>
                    <a:pt x="36585" y="34747"/>
                    <a:pt x="36459" y="34793"/>
                    <a:pt x="36335" y="34849"/>
                  </a:cubicBezTo>
                  <a:cubicBezTo>
                    <a:pt x="35903" y="35047"/>
                    <a:pt x="35237" y="35338"/>
                    <a:pt x="34814" y="35338"/>
                  </a:cubicBezTo>
                  <a:cubicBezTo>
                    <a:pt x="34703" y="35338"/>
                    <a:pt x="34608" y="35317"/>
                    <a:pt x="34540" y="35270"/>
                  </a:cubicBezTo>
                  <a:cubicBezTo>
                    <a:pt x="34437" y="35202"/>
                    <a:pt x="34392" y="35043"/>
                    <a:pt x="34414" y="34816"/>
                  </a:cubicBezTo>
                  <a:cubicBezTo>
                    <a:pt x="34414" y="34758"/>
                    <a:pt x="34392" y="34713"/>
                    <a:pt x="34358" y="34679"/>
                  </a:cubicBezTo>
                  <a:cubicBezTo>
                    <a:pt x="34330" y="34665"/>
                    <a:pt x="34301" y="34655"/>
                    <a:pt x="34270" y="34655"/>
                  </a:cubicBezTo>
                  <a:cubicBezTo>
                    <a:pt x="34251" y="34655"/>
                    <a:pt x="34231" y="34659"/>
                    <a:pt x="34210" y="34667"/>
                  </a:cubicBezTo>
                  <a:cubicBezTo>
                    <a:pt x="33892" y="34793"/>
                    <a:pt x="33733" y="35054"/>
                    <a:pt x="33596" y="35281"/>
                  </a:cubicBezTo>
                  <a:cubicBezTo>
                    <a:pt x="33460" y="35497"/>
                    <a:pt x="33335" y="35690"/>
                    <a:pt x="33096" y="35804"/>
                  </a:cubicBezTo>
                  <a:cubicBezTo>
                    <a:pt x="32858" y="35906"/>
                    <a:pt x="32619" y="35963"/>
                    <a:pt x="32358" y="36031"/>
                  </a:cubicBezTo>
                  <a:cubicBezTo>
                    <a:pt x="32063" y="36099"/>
                    <a:pt x="31768" y="36179"/>
                    <a:pt x="31483" y="36315"/>
                  </a:cubicBezTo>
                  <a:cubicBezTo>
                    <a:pt x="31097" y="36508"/>
                    <a:pt x="30892" y="36781"/>
                    <a:pt x="30859" y="37156"/>
                  </a:cubicBezTo>
                  <a:cubicBezTo>
                    <a:pt x="30824" y="37462"/>
                    <a:pt x="30915" y="37780"/>
                    <a:pt x="31006" y="38088"/>
                  </a:cubicBezTo>
                  <a:cubicBezTo>
                    <a:pt x="31074" y="38315"/>
                    <a:pt x="31131" y="38530"/>
                    <a:pt x="31131" y="38712"/>
                  </a:cubicBezTo>
                  <a:cubicBezTo>
                    <a:pt x="31131" y="39178"/>
                    <a:pt x="30836" y="39383"/>
                    <a:pt x="30472" y="39656"/>
                  </a:cubicBezTo>
                  <a:cubicBezTo>
                    <a:pt x="30041" y="39962"/>
                    <a:pt x="29552" y="40315"/>
                    <a:pt x="29518" y="41143"/>
                  </a:cubicBezTo>
                  <a:cubicBezTo>
                    <a:pt x="29506" y="41643"/>
                    <a:pt x="29404" y="43359"/>
                    <a:pt x="28688" y="44200"/>
                  </a:cubicBezTo>
                  <a:cubicBezTo>
                    <a:pt x="28662" y="44245"/>
                    <a:pt x="28528" y="44290"/>
                    <a:pt x="28278" y="44290"/>
                  </a:cubicBezTo>
                  <a:cubicBezTo>
                    <a:pt x="28211" y="44290"/>
                    <a:pt x="28136" y="44287"/>
                    <a:pt x="28052" y="44279"/>
                  </a:cubicBezTo>
                  <a:cubicBezTo>
                    <a:pt x="27461" y="44223"/>
                    <a:pt x="26848" y="43984"/>
                    <a:pt x="26734" y="43768"/>
                  </a:cubicBezTo>
                  <a:cubicBezTo>
                    <a:pt x="26325" y="43041"/>
                    <a:pt x="25893" y="42893"/>
                    <a:pt x="25496" y="42893"/>
                  </a:cubicBezTo>
                  <a:cubicBezTo>
                    <a:pt x="25371" y="42893"/>
                    <a:pt x="25246" y="42916"/>
                    <a:pt x="25121" y="42928"/>
                  </a:cubicBezTo>
                  <a:cubicBezTo>
                    <a:pt x="24996" y="42943"/>
                    <a:pt x="24878" y="42957"/>
                    <a:pt x="24762" y="42957"/>
                  </a:cubicBezTo>
                  <a:cubicBezTo>
                    <a:pt x="24530" y="42957"/>
                    <a:pt x="24307" y="42901"/>
                    <a:pt x="24064" y="42689"/>
                  </a:cubicBezTo>
                  <a:cubicBezTo>
                    <a:pt x="23984" y="42610"/>
                    <a:pt x="23883" y="42519"/>
                    <a:pt x="23780" y="42428"/>
                  </a:cubicBezTo>
                  <a:cubicBezTo>
                    <a:pt x="22871" y="41632"/>
                    <a:pt x="21201" y="40144"/>
                    <a:pt x="21156" y="38939"/>
                  </a:cubicBezTo>
                  <a:cubicBezTo>
                    <a:pt x="21156" y="38598"/>
                    <a:pt x="21269" y="38315"/>
                    <a:pt x="21530" y="38065"/>
                  </a:cubicBezTo>
                  <a:cubicBezTo>
                    <a:pt x="21576" y="38008"/>
                    <a:pt x="21588" y="37929"/>
                    <a:pt x="21542" y="37871"/>
                  </a:cubicBezTo>
                  <a:cubicBezTo>
                    <a:pt x="21366" y="37649"/>
                    <a:pt x="21202" y="37580"/>
                    <a:pt x="21057" y="37580"/>
                  </a:cubicBezTo>
                  <a:cubicBezTo>
                    <a:pt x="20921" y="37580"/>
                    <a:pt x="20800" y="37640"/>
                    <a:pt x="20701" y="37690"/>
                  </a:cubicBezTo>
                  <a:cubicBezTo>
                    <a:pt x="20604" y="37734"/>
                    <a:pt x="20518" y="37779"/>
                    <a:pt x="20421" y="37779"/>
                  </a:cubicBezTo>
                  <a:cubicBezTo>
                    <a:pt x="20370" y="37779"/>
                    <a:pt x="20317" y="37766"/>
                    <a:pt x="20258" y="37735"/>
                  </a:cubicBezTo>
                  <a:cubicBezTo>
                    <a:pt x="20111" y="37576"/>
                    <a:pt x="20053" y="37315"/>
                    <a:pt x="19997" y="37053"/>
                  </a:cubicBezTo>
                  <a:cubicBezTo>
                    <a:pt x="19940" y="36747"/>
                    <a:pt x="19872" y="36440"/>
                    <a:pt x="19679" y="36202"/>
                  </a:cubicBezTo>
                  <a:cubicBezTo>
                    <a:pt x="18917" y="35270"/>
                    <a:pt x="18872" y="35054"/>
                    <a:pt x="19179" y="33998"/>
                  </a:cubicBezTo>
                  <a:cubicBezTo>
                    <a:pt x="19202" y="33929"/>
                    <a:pt x="19179" y="33872"/>
                    <a:pt x="19122" y="33838"/>
                  </a:cubicBezTo>
                  <a:cubicBezTo>
                    <a:pt x="18984" y="33739"/>
                    <a:pt x="18842" y="33691"/>
                    <a:pt x="18698" y="33691"/>
                  </a:cubicBezTo>
                  <a:cubicBezTo>
                    <a:pt x="18627" y="33691"/>
                    <a:pt x="18556" y="33702"/>
                    <a:pt x="18485" y="33725"/>
                  </a:cubicBezTo>
                  <a:cubicBezTo>
                    <a:pt x="18452" y="33077"/>
                    <a:pt x="18894" y="32293"/>
                    <a:pt x="19815" y="31350"/>
                  </a:cubicBezTo>
                  <a:cubicBezTo>
                    <a:pt x="20060" y="31224"/>
                    <a:pt x="20206" y="31193"/>
                    <a:pt x="20297" y="31193"/>
                  </a:cubicBezTo>
                  <a:cubicBezTo>
                    <a:pt x="20355" y="31193"/>
                    <a:pt x="20391" y="31205"/>
                    <a:pt x="20417" y="31213"/>
                  </a:cubicBezTo>
                  <a:cubicBezTo>
                    <a:pt x="20451" y="31226"/>
                    <a:pt x="20486" y="31236"/>
                    <a:pt x="20522" y="31236"/>
                  </a:cubicBezTo>
                  <a:cubicBezTo>
                    <a:pt x="20584" y="31236"/>
                    <a:pt x="20648" y="31208"/>
                    <a:pt x="20712" y="31123"/>
                  </a:cubicBezTo>
                  <a:cubicBezTo>
                    <a:pt x="20770" y="31044"/>
                    <a:pt x="20838" y="30895"/>
                    <a:pt x="20997" y="30566"/>
                  </a:cubicBezTo>
                  <a:cubicBezTo>
                    <a:pt x="21030" y="30521"/>
                    <a:pt x="21053" y="30453"/>
                    <a:pt x="21088" y="30395"/>
                  </a:cubicBezTo>
                  <a:cubicBezTo>
                    <a:pt x="21383" y="29918"/>
                    <a:pt x="21621" y="29418"/>
                    <a:pt x="21826" y="28908"/>
                  </a:cubicBezTo>
                  <a:cubicBezTo>
                    <a:pt x="21848" y="28873"/>
                    <a:pt x="21838" y="28828"/>
                    <a:pt x="21826" y="28794"/>
                  </a:cubicBezTo>
                  <a:cubicBezTo>
                    <a:pt x="21803" y="28759"/>
                    <a:pt x="21780" y="28726"/>
                    <a:pt x="21735" y="28714"/>
                  </a:cubicBezTo>
                  <a:cubicBezTo>
                    <a:pt x="21519" y="28646"/>
                    <a:pt x="21179" y="28589"/>
                    <a:pt x="20792" y="28532"/>
                  </a:cubicBezTo>
                  <a:cubicBezTo>
                    <a:pt x="20235" y="28441"/>
                    <a:pt x="19599" y="28339"/>
                    <a:pt x="19076" y="28146"/>
                  </a:cubicBezTo>
                  <a:cubicBezTo>
                    <a:pt x="18588" y="27976"/>
                    <a:pt x="18304" y="27760"/>
                    <a:pt x="18202" y="27499"/>
                  </a:cubicBezTo>
                  <a:cubicBezTo>
                    <a:pt x="18212" y="27498"/>
                    <a:pt x="18223" y="27498"/>
                    <a:pt x="18234" y="27498"/>
                  </a:cubicBezTo>
                  <a:cubicBezTo>
                    <a:pt x="18510" y="27498"/>
                    <a:pt x="18956" y="27640"/>
                    <a:pt x="19372" y="27771"/>
                  </a:cubicBezTo>
                  <a:cubicBezTo>
                    <a:pt x="19724" y="27873"/>
                    <a:pt x="20088" y="27987"/>
                    <a:pt x="20383" y="28032"/>
                  </a:cubicBezTo>
                  <a:cubicBezTo>
                    <a:pt x="20431" y="28040"/>
                    <a:pt x="20509" y="28051"/>
                    <a:pt x="20598" y="28051"/>
                  </a:cubicBezTo>
                  <a:cubicBezTo>
                    <a:pt x="20783" y="28051"/>
                    <a:pt x="21014" y="28002"/>
                    <a:pt x="21099" y="27771"/>
                  </a:cubicBezTo>
                  <a:cubicBezTo>
                    <a:pt x="21144" y="27646"/>
                    <a:pt x="21088" y="27476"/>
                    <a:pt x="20906" y="27214"/>
                  </a:cubicBezTo>
                  <a:cubicBezTo>
                    <a:pt x="20770" y="27032"/>
                    <a:pt x="20588" y="26805"/>
                    <a:pt x="20349" y="26555"/>
                  </a:cubicBezTo>
                  <a:cubicBezTo>
                    <a:pt x="19917" y="26090"/>
                    <a:pt x="19429" y="25635"/>
                    <a:pt x="19202" y="25499"/>
                  </a:cubicBezTo>
                  <a:cubicBezTo>
                    <a:pt x="19167" y="25477"/>
                    <a:pt x="19125" y="25467"/>
                    <a:pt x="19060" y="25467"/>
                  </a:cubicBezTo>
                  <a:cubicBezTo>
                    <a:pt x="18953" y="25467"/>
                    <a:pt x="18787" y="25495"/>
                    <a:pt x="18497" y="25545"/>
                  </a:cubicBezTo>
                  <a:cubicBezTo>
                    <a:pt x="18167" y="25601"/>
                    <a:pt x="17747" y="25669"/>
                    <a:pt x="17407" y="25692"/>
                  </a:cubicBezTo>
                  <a:cubicBezTo>
                    <a:pt x="17357" y="25694"/>
                    <a:pt x="17312" y="25695"/>
                    <a:pt x="17270" y="25695"/>
                  </a:cubicBezTo>
                  <a:cubicBezTo>
                    <a:pt x="16887" y="25695"/>
                    <a:pt x="16803" y="25609"/>
                    <a:pt x="16793" y="25578"/>
                  </a:cubicBezTo>
                  <a:cubicBezTo>
                    <a:pt x="16748" y="25510"/>
                    <a:pt x="16804" y="25328"/>
                    <a:pt x="17077" y="25010"/>
                  </a:cubicBezTo>
                  <a:cubicBezTo>
                    <a:pt x="17417" y="24601"/>
                    <a:pt x="17566" y="24318"/>
                    <a:pt x="17531" y="24078"/>
                  </a:cubicBezTo>
                  <a:cubicBezTo>
                    <a:pt x="17497" y="23840"/>
                    <a:pt x="17304" y="23727"/>
                    <a:pt x="17145" y="23613"/>
                  </a:cubicBezTo>
                  <a:cubicBezTo>
                    <a:pt x="16940" y="23477"/>
                    <a:pt x="16816" y="23374"/>
                    <a:pt x="16816" y="23159"/>
                  </a:cubicBezTo>
                  <a:cubicBezTo>
                    <a:pt x="16816" y="21954"/>
                    <a:pt x="16145" y="20614"/>
                    <a:pt x="14941" y="19375"/>
                  </a:cubicBezTo>
                  <a:cubicBezTo>
                    <a:pt x="14418" y="18841"/>
                    <a:pt x="13805" y="18352"/>
                    <a:pt x="13180" y="17955"/>
                  </a:cubicBezTo>
                  <a:cubicBezTo>
                    <a:pt x="12555" y="17569"/>
                    <a:pt x="11919" y="17273"/>
                    <a:pt x="11350" y="17125"/>
                  </a:cubicBezTo>
                  <a:cubicBezTo>
                    <a:pt x="10990" y="17026"/>
                    <a:pt x="10094" y="16809"/>
                    <a:pt x="9246" y="16809"/>
                  </a:cubicBezTo>
                  <a:cubicBezTo>
                    <a:pt x="8731" y="16809"/>
                    <a:pt x="8233" y="16889"/>
                    <a:pt x="7886" y="17125"/>
                  </a:cubicBezTo>
                  <a:cubicBezTo>
                    <a:pt x="7715" y="17245"/>
                    <a:pt x="7548" y="17284"/>
                    <a:pt x="7374" y="17284"/>
                  </a:cubicBezTo>
                  <a:cubicBezTo>
                    <a:pt x="7201" y="17284"/>
                    <a:pt x="7022" y="17245"/>
                    <a:pt x="6829" y="17205"/>
                  </a:cubicBezTo>
                  <a:cubicBezTo>
                    <a:pt x="6619" y="17157"/>
                    <a:pt x="6396" y="17106"/>
                    <a:pt x="6161" y="17106"/>
                  </a:cubicBezTo>
                  <a:cubicBezTo>
                    <a:pt x="6003" y="17106"/>
                    <a:pt x="5839" y="17129"/>
                    <a:pt x="5670" y="17193"/>
                  </a:cubicBezTo>
                  <a:cubicBezTo>
                    <a:pt x="5624" y="17216"/>
                    <a:pt x="5591" y="17251"/>
                    <a:pt x="5591" y="17307"/>
                  </a:cubicBezTo>
                  <a:cubicBezTo>
                    <a:pt x="5579" y="17352"/>
                    <a:pt x="5591" y="17398"/>
                    <a:pt x="5624" y="17432"/>
                  </a:cubicBezTo>
                  <a:cubicBezTo>
                    <a:pt x="5692" y="17501"/>
                    <a:pt x="5715" y="17546"/>
                    <a:pt x="5738" y="17569"/>
                  </a:cubicBezTo>
                  <a:cubicBezTo>
                    <a:pt x="5716" y="17573"/>
                    <a:pt x="5687" y="17575"/>
                    <a:pt x="5650" y="17575"/>
                  </a:cubicBezTo>
                  <a:cubicBezTo>
                    <a:pt x="5476" y="17575"/>
                    <a:pt x="5139" y="17525"/>
                    <a:pt x="4670" y="17375"/>
                  </a:cubicBezTo>
                  <a:cubicBezTo>
                    <a:pt x="4261" y="17239"/>
                    <a:pt x="3886" y="17069"/>
                    <a:pt x="3682" y="16933"/>
                  </a:cubicBezTo>
                  <a:cubicBezTo>
                    <a:pt x="3897" y="16807"/>
                    <a:pt x="4079" y="16637"/>
                    <a:pt x="4215" y="16421"/>
                  </a:cubicBezTo>
                  <a:cubicBezTo>
                    <a:pt x="4238" y="16387"/>
                    <a:pt x="4250" y="16342"/>
                    <a:pt x="4227" y="16307"/>
                  </a:cubicBezTo>
                  <a:cubicBezTo>
                    <a:pt x="4215" y="16262"/>
                    <a:pt x="4182" y="16228"/>
                    <a:pt x="4147" y="16216"/>
                  </a:cubicBezTo>
                  <a:cubicBezTo>
                    <a:pt x="3670" y="16035"/>
                    <a:pt x="3216" y="15966"/>
                    <a:pt x="2784" y="15898"/>
                  </a:cubicBezTo>
                  <a:cubicBezTo>
                    <a:pt x="2409" y="15842"/>
                    <a:pt x="2057" y="15785"/>
                    <a:pt x="1716" y="15683"/>
                  </a:cubicBezTo>
                  <a:cubicBezTo>
                    <a:pt x="1909" y="15080"/>
                    <a:pt x="2875" y="15080"/>
                    <a:pt x="3897" y="15069"/>
                  </a:cubicBezTo>
                  <a:cubicBezTo>
                    <a:pt x="4465" y="15057"/>
                    <a:pt x="5045" y="15057"/>
                    <a:pt x="5522" y="14944"/>
                  </a:cubicBezTo>
                  <a:cubicBezTo>
                    <a:pt x="6091" y="14807"/>
                    <a:pt x="6431" y="14535"/>
                    <a:pt x="6545" y="14115"/>
                  </a:cubicBezTo>
                  <a:cubicBezTo>
                    <a:pt x="6556" y="14069"/>
                    <a:pt x="6545" y="14035"/>
                    <a:pt x="6533" y="14001"/>
                  </a:cubicBezTo>
                  <a:cubicBezTo>
                    <a:pt x="6510" y="13967"/>
                    <a:pt x="6477" y="13944"/>
                    <a:pt x="6442" y="13933"/>
                  </a:cubicBezTo>
                  <a:cubicBezTo>
                    <a:pt x="6244" y="13884"/>
                    <a:pt x="6056" y="13864"/>
                    <a:pt x="5876" y="13864"/>
                  </a:cubicBezTo>
                  <a:cubicBezTo>
                    <a:pt x="5469" y="13864"/>
                    <a:pt x="5100" y="13967"/>
                    <a:pt x="4738" y="14069"/>
                  </a:cubicBezTo>
                  <a:cubicBezTo>
                    <a:pt x="4396" y="14162"/>
                    <a:pt x="4035" y="14265"/>
                    <a:pt x="3638" y="14265"/>
                  </a:cubicBezTo>
                  <a:cubicBezTo>
                    <a:pt x="3600" y="14265"/>
                    <a:pt x="3562" y="14264"/>
                    <a:pt x="3523" y="14262"/>
                  </a:cubicBezTo>
                  <a:lnTo>
                    <a:pt x="3511" y="14262"/>
                  </a:lnTo>
                  <a:cubicBezTo>
                    <a:pt x="2670" y="14262"/>
                    <a:pt x="1023" y="13638"/>
                    <a:pt x="352" y="13058"/>
                  </a:cubicBezTo>
                  <a:cubicBezTo>
                    <a:pt x="284" y="13001"/>
                    <a:pt x="296" y="12967"/>
                    <a:pt x="296" y="12956"/>
                  </a:cubicBezTo>
                  <a:cubicBezTo>
                    <a:pt x="330" y="12831"/>
                    <a:pt x="648" y="12342"/>
                    <a:pt x="3625" y="11422"/>
                  </a:cubicBezTo>
                  <a:cubicBezTo>
                    <a:pt x="3670" y="11411"/>
                    <a:pt x="3705" y="11399"/>
                    <a:pt x="3727" y="11388"/>
                  </a:cubicBezTo>
                  <a:cubicBezTo>
                    <a:pt x="4170" y="11240"/>
                    <a:pt x="4693" y="11229"/>
                    <a:pt x="5192" y="11217"/>
                  </a:cubicBezTo>
                  <a:cubicBezTo>
                    <a:pt x="5818" y="11206"/>
                    <a:pt x="6397" y="11194"/>
                    <a:pt x="6863" y="10945"/>
                  </a:cubicBezTo>
                  <a:cubicBezTo>
                    <a:pt x="7386" y="10661"/>
                    <a:pt x="7636" y="10093"/>
                    <a:pt x="7636" y="9218"/>
                  </a:cubicBezTo>
                  <a:cubicBezTo>
                    <a:pt x="7636" y="9139"/>
                    <a:pt x="7578" y="9081"/>
                    <a:pt x="7510" y="9070"/>
                  </a:cubicBezTo>
                  <a:cubicBezTo>
                    <a:pt x="7351" y="9059"/>
                    <a:pt x="6760" y="8945"/>
                    <a:pt x="6204" y="8786"/>
                  </a:cubicBezTo>
                  <a:cubicBezTo>
                    <a:pt x="5329" y="8548"/>
                    <a:pt x="5147" y="8389"/>
                    <a:pt x="5102" y="8343"/>
                  </a:cubicBezTo>
                  <a:cubicBezTo>
                    <a:pt x="5136" y="8320"/>
                    <a:pt x="5250" y="8241"/>
                    <a:pt x="5647" y="8161"/>
                  </a:cubicBezTo>
                  <a:lnTo>
                    <a:pt x="5670" y="8161"/>
                  </a:lnTo>
                  <a:cubicBezTo>
                    <a:pt x="6715" y="7821"/>
                    <a:pt x="7727" y="7309"/>
                    <a:pt x="8567" y="6695"/>
                  </a:cubicBezTo>
                  <a:cubicBezTo>
                    <a:pt x="8752" y="6562"/>
                    <a:pt x="8923" y="6521"/>
                    <a:pt x="9089" y="6521"/>
                  </a:cubicBezTo>
                  <a:cubicBezTo>
                    <a:pt x="9219" y="6521"/>
                    <a:pt x="9347" y="6546"/>
                    <a:pt x="9476" y="6571"/>
                  </a:cubicBezTo>
                  <a:cubicBezTo>
                    <a:pt x="9599" y="6593"/>
                    <a:pt x="9729" y="6618"/>
                    <a:pt x="9863" y="6618"/>
                  </a:cubicBezTo>
                  <a:cubicBezTo>
                    <a:pt x="10062" y="6618"/>
                    <a:pt x="10267" y="6563"/>
                    <a:pt x="10464" y="6366"/>
                  </a:cubicBezTo>
                  <a:cubicBezTo>
                    <a:pt x="10691" y="6150"/>
                    <a:pt x="10726" y="5844"/>
                    <a:pt x="10760" y="5571"/>
                  </a:cubicBezTo>
                  <a:cubicBezTo>
                    <a:pt x="10805" y="5139"/>
                    <a:pt x="10851" y="4923"/>
                    <a:pt x="11249" y="4867"/>
                  </a:cubicBezTo>
                  <a:cubicBezTo>
                    <a:pt x="11658" y="4821"/>
                    <a:pt x="12067" y="4730"/>
                    <a:pt x="12453" y="4639"/>
                  </a:cubicBezTo>
                  <a:cubicBezTo>
                    <a:pt x="12817" y="4548"/>
                    <a:pt x="13191" y="4468"/>
                    <a:pt x="13566" y="4412"/>
                  </a:cubicBezTo>
                  <a:cubicBezTo>
                    <a:pt x="14066" y="4344"/>
                    <a:pt x="14577" y="4173"/>
                    <a:pt x="15066" y="4003"/>
                  </a:cubicBezTo>
                  <a:cubicBezTo>
                    <a:pt x="15680" y="3799"/>
                    <a:pt x="16327" y="3582"/>
                    <a:pt x="16940" y="3582"/>
                  </a:cubicBezTo>
                  <a:cubicBezTo>
                    <a:pt x="17202" y="3582"/>
                    <a:pt x="17361" y="3787"/>
                    <a:pt x="17531" y="4026"/>
                  </a:cubicBezTo>
                  <a:cubicBezTo>
                    <a:pt x="17725" y="4299"/>
                    <a:pt x="17940" y="4605"/>
                    <a:pt x="18372" y="4605"/>
                  </a:cubicBezTo>
                  <a:cubicBezTo>
                    <a:pt x="18452" y="4605"/>
                    <a:pt x="18508" y="4537"/>
                    <a:pt x="18508" y="4458"/>
                  </a:cubicBezTo>
                  <a:cubicBezTo>
                    <a:pt x="18508" y="4208"/>
                    <a:pt x="18508" y="3980"/>
                    <a:pt x="18520" y="3867"/>
                  </a:cubicBezTo>
                  <a:cubicBezTo>
                    <a:pt x="18543" y="3844"/>
                    <a:pt x="18576" y="3810"/>
                    <a:pt x="18599" y="3753"/>
                  </a:cubicBezTo>
                  <a:cubicBezTo>
                    <a:pt x="19050" y="4236"/>
                    <a:pt x="19867" y="4425"/>
                    <a:pt x="20560" y="4425"/>
                  </a:cubicBezTo>
                  <a:cubicBezTo>
                    <a:pt x="20600" y="4425"/>
                    <a:pt x="20640" y="4424"/>
                    <a:pt x="20679" y="4423"/>
                  </a:cubicBezTo>
                  <a:cubicBezTo>
                    <a:pt x="20724" y="4423"/>
                    <a:pt x="20770" y="4400"/>
                    <a:pt x="20792" y="4367"/>
                  </a:cubicBezTo>
                  <a:cubicBezTo>
                    <a:pt x="20826" y="4321"/>
                    <a:pt x="20826" y="4276"/>
                    <a:pt x="20815" y="4230"/>
                  </a:cubicBezTo>
                  <a:cubicBezTo>
                    <a:pt x="20679" y="3889"/>
                    <a:pt x="20667" y="3650"/>
                    <a:pt x="20792" y="3526"/>
                  </a:cubicBezTo>
                  <a:cubicBezTo>
                    <a:pt x="20889" y="3420"/>
                    <a:pt x="21072" y="3377"/>
                    <a:pt x="21311" y="3377"/>
                  </a:cubicBezTo>
                  <a:cubicBezTo>
                    <a:pt x="21974" y="3377"/>
                    <a:pt x="23067" y="3710"/>
                    <a:pt x="23928" y="3969"/>
                  </a:cubicBezTo>
                  <a:cubicBezTo>
                    <a:pt x="24734" y="4219"/>
                    <a:pt x="25428" y="4423"/>
                    <a:pt x="25837" y="4423"/>
                  </a:cubicBezTo>
                  <a:cubicBezTo>
                    <a:pt x="25905" y="4423"/>
                    <a:pt x="25961" y="4378"/>
                    <a:pt x="25984" y="4321"/>
                  </a:cubicBezTo>
                  <a:cubicBezTo>
                    <a:pt x="25996" y="4253"/>
                    <a:pt x="25961" y="4185"/>
                    <a:pt x="25905" y="4150"/>
                  </a:cubicBezTo>
                  <a:cubicBezTo>
                    <a:pt x="25848" y="4128"/>
                    <a:pt x="25791" y="4105"/>
                    <a:pt x="25734" y="4071"/>
                  </a:cubicBezTo>
                  <a:cubicBezTo>
                    <a:pt x="25314" y="3867"/>
                    <a:pt x="24916" y="3662"/>
                    <a:pt x="24632" y="3480"/>
                  </a:cubicBezTo>
                  <a:cubicBezTo>
                    <a:pt x="24269" y="3253"/>
                    <a:pt x="24246" y="3128"/>
                    <a:pt x="24257" y="3105"/>
                  </a:cubicBezTo>
                  <a:cubicBezTo>
                    <a:pt x="24257" y="3049"/>
                    <a:pt x="24348" y="2867"/>
                    <a:pt x="25291" y="2662"/>
                  </a:cubicBezTo>
                  <a:cubicBezTo>
                    <a:pt x="25348" y="2640"/>
                    <a:pt x="25393" y="2594"/>
                    <a:pt x="25405" y="2537"/>
                  </a:cubicBezTo>
                  <a:cubicBezTo>
                    <a:pt x="25416" y="2481"/>
                    <a:pt x="25393" y="2423"/>
                    <a:pt x="25337" y="2401"/>
                  </a:cubicBezTo>
                  <a:cubicBezTo>
                    <a:pt x="25178" y="2287"/>
                    <a:pt x="25007" y="2173"/>
                    <a:pt x="24848" y="2049"/>
                  </a:cubicBezTo>
                  <a:cubicBezTo>
                    <a:pt x="25428" y="1787"/>
                    <a:pt x="26052" y="1605"/>
                    <a:pt x="26700" y="1514"/>
                  </a:cubicBezTo>
                  <a:cubicBezTo>
                    <a:pt x="27054" y="1465"/>
                    <a:pt x="27407" y="1440"/>
                    <a:pt x="27758" y="1440"/>
                  </a:cubicBezTo>
                  <a:cubicBezTo>
                    <a:pt x="28129" y="1440"/>
                    <a:pt x="28497" y="1468"/>
                    <a:pt x="28859" y="1526"/>
                  </a:cubicBezTo>
                  <a:cubicBezTo>
                    <a:pt x="29018" y="1549"/>
                    <a:pt x="29154" y="1583"/>
                    <a:pt x="29291" y="1605"/>
                  </a:cubicBezTo>
                  <a:cubicBezTo>
                    <a:pt x="29551" y="1661"/>
                    <a:pt x="29781" y="1717"/>
                    <a:pt x="30068" y="1717"/>
                  </a:cubicBezTo>
                  <a:cubicBezTo>
                    <a:pt x="30131" y="1717"/>
                    <a:pt x="30198" y="1714"/>
                    <a:pt x="30268" y="1708"/>
                  </a:cubicBezTo>
                  <a:cubicBezTo>
                    <a:pt x="30347" y="1708"/>
                    <a:pt x="30404" y="1640"/>
                    <a:pt x="30404" y="1572"/>
                  </a:cubicBezTo>
                  <a:lnTo>
                    <a:pt x="30404" y="1287"/>
                  </a:lnTo>
                  <a:cubicBezTo>
                    <a:pt x="31097" y="1185"/>
                    <a:pt x="31836" y="1037"/>
                    <a:pt x="32551" y="901"/>
                  </a:cubicBezTo>
                  <a:cubicBezTo>
                    <a:pt x="33926" y="628"/>
                    <a:pt x="35358" y="345"/>
                    <a:pt x="36676" y="345"/>
                  </a:cubicBezTo>
                  <a:cubicBezTo>
                    <a:pt x="37176" y="345"/>
                    <a:pt x="37686" y="333"/>
                    <a:pt x="38186" y="322"/>
                  </a:cubicBezTo>
                  <a:cubicBezTo>
                    <a:pt x="38714" y="304"/>
                    <a:pt x="39247" y="286"/>
                    <a:pt x="39777" y="286"/>
                  </a:cubicBezTo>
                  <a:close/>
                  <a:moveTo>
                    <a:pt x="39715" y="1"/>
                  </a:moveTo>
                  <a:cubicBezTo>
                    <a:pt x="39199" y="1"/>
                    <a:pt x="38683" y="15"/>
                    <a:pt x="38175" y="27"/>
                  </a:cubicBezTo>
                  <a:cubicBezTo>
                    <a:pt x="37686" y="49"/>
                    <a:pt x="37164" y="60"/>
                    <a:pt x="36676" y="60"/>
                  </a:cubicBezTo>
                  <a:cubicBezTo>
                    <a:pt x="35323" y="60"/>
                    <a:pt x="33881" y="345"/>
                    <a:pt x="32495" y="617"/>
                  </a:cubicBezTo>
                  <a:cubicBezTo>
                    <a:pt x="31710" y="776"/>
                    <a:pt x="30972" y="924"/>
                    <a:pt x="30245" y="1015"/>
                  </a:cubicBezTo>
                  <a:cubicBezTo>
                    <a:pt x="30165" y="1026"/>
                    <a:pt x="30120" y="1083"/>
                    <a:pt x="30120" y="1163"/>
                  </a:cubicBezTo>
                  <a:lnTo>
                    <a:pt x="30120" y="1424"/>
                  </a:lnTo>
                  <a:cubicBezTo>
                    <a:pt x="30089" y="1425"/>
                    <a:pt x="30059" y="1425"/>
                    <a:pt x="30030" y="1425"/>
                  </a:cubicBezTo>
                  <a:cubicBezTo>
                    <a:pt x="29787" y="1425"/>
                    <a:pt x="29582" y="1384"/>
                    <a:pt x="29359" y="1333"/>
                  </a:cubicBezTo>
                  <a:cubicBezTo>
                    <a:pt x="29211" y="1299"/>
                    <a:pt x="29074" y="1265"/>
                    <a:pt x="28904" y="1242"/>
                  </a:cubicBezTo>
                  <a:cubicBezTo>
                    <a:pt x="28532" y="1184"/>
                    <a:pt x="28150" y="1155"/>
                    <a:pt x="27765" y="1155"/>
                  </a:cubicBezTo>
                  <a:cubicBezTo>
                    <a:pt x="27399" y="1155"/>
                    <a:pt x="27031" y="1181"/>
                    <a:pt x="26666" y="1231"/>
                  </a:cubicBezTo>
                  <a:cubicBezTo>
                    <a:pt x="25905" y="1345"/>
                    <a:pt x="25189" y="1560"/>
                    <a:pt x="24519" y="1878"/>
                  </a:cubicBezTo>
                  <a:cubicBezTo>
                    <a:pt x="24473" y="1901"/>
                    <a:pt x="24451" y="1935"/>
                    <a:pt x="24439" y="1992"/>
                  </a:cubicBezTo>
                  <a:cubicBezTo>
                    <a:pt x="24439" y="2037"/>
                    <a:pt x="24451" y="2083"/>
                    <a:pt x="24484" y="2117"/>
                  </a:cubicBezTo>
                  <a:cubicBezTo>
                    <a:pt x="24632" y="2231"/>
                    <a:pt x="24769" y="2344"/>
                    <a:pt x="24916" y="2458"/>
                  </a:cubicBezTo>
                  <a:cubicBezTo>
                    <a:pt x="24292" y="2617"/>
                    <a:pt x="23996" y="2810"/>
                    <a:pt x="23974" y="3071"/>
                  </a:cubicBezTo>
                  <a:cubicBezTo>
                    <a:pt x="23928" y="3367"/>
                    <a:pt x="24280" y="3640"/>
                    <a:pt x="24848" y="3946"/>
                  </a:cubicBezTo>
                  <a:cubicBezTo>
                    <a:pt x="24587" y="3867"/>
                    <a:pt x="24303" y="3787"/>
                    <a:pt x="24007" y="3696"/>
                  </a:cubicBezTo>
                  <a:cubicBezTo>
                    <a:pt x="23030" y="3396"/>
                    <a:pt x="22027" y="3091"/>
                    <a:pt x="21329" y="3091"/>
                  </a:cubicBezTo>
                  <a:cubicBezTo>
                    <a:pt x="20997" y="3091"/>
                    <a:pt x="20734" y="3160"/>
                    <a:pt x="20576" y="3332"/>
                  </a:cubicBezTo>
                  <a:cubicBezTo>
                    <a:pt x="20406" y="3514"/>
                    <a:pt x="20371" y="3787"/>
                    <a:pt x="20474" y="4139"/>
                  </a:cubicBezTo>
                  <a:cubicBezTo>
                    <a:pt x="20224" y="4128"/>
                    <a:pt x="19883" y="4094"/>
                    <a:pt x="19531" y="3980"/>
                  </a:cubicBezTo>
                  <a:cubicBezTo>
                    <a:pt x="19111" y="3855"/>
                    <a:pt x="18815" y="3640"/>
                    <a:pt x="18656" y="3367"/>
                  </a:cubicBezTo>
                  <a:cubicBezTo>
                    <a:pt x="18637" y="3319"/>
                    <a:pt x="18595" y="3296"/>
                    <a:pt x="18542" y="3296"/>
                  </a:cubicBezTo>
                  <a:cubicBezTo>
                    <a:pt x="18531" y="3296"/>
                    <a:pt x="18520" y="3297"/>
                    <a:pt x="18508" y="3299"/>
                  </a:cubicBezTo>
                  <a:cubicBezTo>
                    <a:pt x="18452" y="3310"/>
                    <a:pt x="18406" y="3355"/>
                    <a:pt x="18395" y="3412"/>
                  </a:cubicBezTo>
                  <a:cubicBezTo>
                    <a:pt x="18372" y="3503"/>
                    <a:pt x="18361" y="3560"/>
                    <a:pt x="18349" y="3594"/>
                  </a:cubicBezTo>
                  <a:cubicBezTo>
                    <a:pt x="18338" y="3594"/>
                    <a:pt x="18326" y="3605"/>
                    <a:pt x="18315" y="3605"/>
                  </a:cubicBezTo>
                  <a:cubicBezTo>
                    <a:pt x="18236" y="3650"/>
                    <a:pt x="18236" y="3741"/>
                    <a:pt x="18225" y="3867"/>
                  </a:cubicBezTo>
                  <a:lnTo>
                    <a:pt x="18225" y="4299"/>
                  </a:lnTo>
                  <a:cubicBezTo>
                    <a:pt x="18031" y="4230"/>
                    <a:pt x="17906" y="4059"/>
                    <a:pt x="17758" y="3855"/>
                  </a:cubicBezTo>
                  <a:cubicBezTo>
                    <a:pt x="17566" y="3594"/>
                    <a:pt x="17349" y="3299"/>
                    <a:pt x="16940" y="3299"/>
                  </a:cubicBezTo>
                  <a:cubicBezTo>
                    <a:pt x="16281" y="3299"/>
                    <a:pt x="15611" y="3514"/>
                    <a:pt x="14975" y="3730"/>
                  </a:cubicBezTo>
                  <a:cubicBezTo>
                    <a:pt x="14498" y="3900"/>
                    <a:pt x="13998" y="4071"/>
                    <a:pt x="13521" y="4128"/>
                  </a:cubicBezTo>
                  <a:cubicBezTo>
                    <a:pt x="13135" y="4185"/>
                    <a:pt x="12759" y="4276"/>
                    <a:pt x="12396" y="4355"/>
                  </a:cubicBezTo>
                  <a:cubicBezTo>
                    <a:pt x="12009" y="4446"/>
                    <a:pt x="11612" y="4537"/>
                    <a:pt x="11214" y="4582"/>
                  </a:cubicBezTo>
                  <a:cubicBezTo>
                    <a:pt x="10578" y="4662"/>
                    <a:pt x="10521" y="5150"/>
                    <a:pt x="10476" y="5536"/>
                  </a:cubicBezTo>
                  <a:cubicBezTo>
                    <a:pt x="10442" y="5776"/>
                    <a:pt x="10419" y="6014"/>
                    <a:pt x="10260" y="6162"/>
                  </a:cubicBezTo>
                  <a:cubicBezTo>
                    <a:pt x="10133" y="6289"/>
                    <a:pt x="10005" y="6329"/>
                    <a:pt x="9861" y="6329"/>
                  </a:cubicBezTo>
                  <a:cubicBezTo>
                    <a:pt x="9762" y="6329"/>
                    <a:pt x="9654" y="6310"/>
                    <a:pt x="9533" y="6286"/>
                  </a:cubicBezTo>
                  <a:cubicBezTo>
                    <a:pt x="9395" y="6262"/>
                    <a:pt x="9245" y="6233"/>
                    <a:pt x="9085" y="6233"/>
                  </a:cubicBezTo>
                  <a:cubicBezTo>
                    <a:pt x="8874" y="6233"/>
                    <a:pt x="8647" y="6283"/>
                    <a:pt x="8408" y="6457"/>
                  </a:cubicBezTo>
                  <a:cubicBezTo>
                    <a:pt x="7578" y="7059"/>
                    <a:pt x="6601" y="7559"/>
                    <a:pt x="5591" y="7889"/>
                  </a:cubicBezTo>
                  <a:cubicBezTo>
                    <a:pt x="5192" y="7957"/>
                    <a:pt x="4795" y="8071"/>
                    <a:pt x="4806" y="8354"/>
                  </a:cubicBezTo>
                  <a:cubicBezTo>
                    <a:pt x="4818" y="8525"/>
                    <a:pt x="4965" y="8740"/>
                    <a:pt x="6056" y="9048"/>
                  </a:cubicBezTo>
                  <a:cubicBezTo>
                    <a:pt x="6556" y="9184"/>
                    <a:pt x="7079" y="9298"/>
                    <a:pt x="7351" y="9343"/>
                  </a:cubicBezTo>
                  <a:cubicBezTo>
                    <a:pt x="7328" y="10036"/>
                    <a:pt x="7124" y="10467"/>
                    <a:pt x="6727" y="10695"/>
                  </a:cubicBezTo>
                  <a:cubicBezTo>
                    <a:pt x="6329" y="10911"/>
                    <a:pt x="5772" y="10922"/>
                    <a:pt x="5192" y="10934"/>
                  </a:cubicBezTo>
                  <a:cubicBezTo>
                    <a:pt x="4670" y="10945"/>
                    <a:pt x="4125" y="10956"/>
                    <a:pt x="3647" y="11115"/>
                  </a:cubicBezTo>
                  <a:cubicBezTo>
                    <a:pt x="3614" y="11126"/>
                    <a:pt x="3579" y="11138"/>
                    <a:pt x="3534" y="11149"/>
                  </a:cubicBezTo>
                  <a:cubicBezTo>
                    <a:pt x="3193" y="11252"/>
                    <a:pt x="2375" y="11502"/>
                    <a:pt x="1614" y="11820"/>
                  </a:cubicBezTo>
                  <a:cubicBezTo>
                    <a:pt x="273" y="12365"/>
                    <a:pt x="57" y="12694"/>
                    <a:pt x="23" y="12899"/>
                  </a:cubicBezTo>
                  <a:cubicBezTo>
                    <a:pt x="1" y="12990"/>
                    <a:pt x="1" y="13138"/>
                    <a:pt x="160" y="13274"/>
                  </a:cubicBezTo>
                  <a:cubicBezTo>
                    <a:pt x="501" y="13570"/>
                    <a:pt x="1080" y="13888"/>
                    <a:pt x="1750" y="14148"/>
                  </a:cubicBezTo>
                  <a:cubicBezTo>
                    <a:pt x="2432" y="14410"/>
                    <a:pt x="3068" y="14558"/>
                    <a:pt x="3511" y="14558"/>
                  </a:cubicBezTo>
                  <a:cubicBezTo>
                    <a:pt x="3535" y="14558"/>
                    <a:pt x="3558" y="14558"/>
                    <a:pt x="3581" y="14558"/>
                  </a:cubicBezTo>
                  <a:cubicBezTo>
                    <a:pt x="4040" y="14558"/>
                    <a:pt x="4439" y="14450"/>
                    <a:pt x="4818" y="14342"/>
                  </a:cubicBezTo>
                  <a:cubicBezTo>
                    <a:pt x="5167" y="14246"/>
                    <a:pt x="5503" y="14156"/>
                    <a:pt x="5871" y="14156"/>
                  </a:cubicBezTo>
                  <a:cubicBezTo>
                    <a:pt x="5982" y="14156"/>
                    <a:pt x="6097" y="14164"/>
                    <a:pt x="6215" y="14183"/>
                  </a:cubicBezTo>
                  <a:cubicBezTo>
                    <a:pt x="6091" y="14421"/>
                    <a:pt x="5851" y="14569"/>
                    <a:pt x="5454" y="14660"/>
                  </a:cubicBezTo>
                  <a:cubicBezTo>
                    <a:pt x="5011" y="14774"/>
                    <a:pt x="4443" y="14774"/>
                    <a:pt x="3897" y="14774"/>
                  </a:cubicBezTo>
                  <a:cubicBezTo>
                    <a:pt x="3329" y="14785"/>
                    <a:pt x="2750" y="14785"/>
                    <a:pt x="2307" y="14898"/>
                  </a:cubicBezTo>
                  <a:cubicBezTo>
                    <a:pt x="1761" y="15035"/>
                    <a:pt x="1466" y="15319"/>
                    <a:pt x="1398" y="15751"/>
                  </a:cubicBezTo>
                  <a:cubicBezTo>
                    <a:pt x="1387" y="15819"/>
                    <a:pt x="1432" y="15887"/>
                    <a:pt x="1489" y="15910"/>
                  </a:cubicBezTo>
                  <a:cubicBezTo>
                    <a:pt x="1898" y="16057"/>
                    <a:pt x="2329" y="16125"/>
                    <a:pt x="2738" y="16183"/>
                  </a:cubicBezTo>
                  <a:cubicBezTo>
                    <a:pt x="3102" y="16239"/>
                    <a:pt x="3477" y="16296"/>
                    <a:pt x="3864" y="16421"/>
                  </a:cubicBezTo>
                  <a:cubicBezTo>
                    <a:pt x="3727" y="16569"/>
                    <a:pt x="3568" y="16683"/>
                    <a:pt x="3364" y="16762"/>
                  </a:cubicBezTo>
                  <a:cubicBezTo>
                    <a:pt x="3318" y="16773"/>
                    <a:pt x="3284" y="16807"/>
                    <a:pt x="3273" y="16853"/>
                  </a:cubicBezTo>
                  <a:cubicBezTo>
                    <a:pt x="3261" y="16898"/>
                    <a:pt x="3273" y="16943"/>
                    <a:pt x="3306" y="16978"/>
                  </a:cubicBezTo>
                  <a:cubicBezTo>
                    <a:pt x="3534" y="17262"/>
                    <a:pt x="4250" y="17534"/>
                    <a:pt x="4465" y="17602"/>
                  </a:cubicBezTo>
                  <a:cubicBezTo>
                    <a:pt x="4850" y="17740"/>
                    <a:pt x="5337" y="17861"/>
                    <a:pt x="5652" y="17861"/>
                  </a:cubicBezTo>
                  <a:cubicBezTo>
                    <a:pt x="5700" y="17861"/>
                    <a:pt x="5744" y="17858"/>
                    <a:pt x="5783" y="17852"/>
                  </a:cubicBezTo>
                  <a:cubicBezTo>
                    <a:pt x="5942" y="17819"/>
                    <a:pt x="6000" y="17739"/>
                    <a:pt x="6022" y="17671"/>
                  </a:cubicBezTo>
                  <a:cubicBezTo>
                    <a:pt x="6056" y="17580"/>
                    <a:pt x="6022" y="17489"/>
                    <a:pt x="5977" y="17410"/>
                  </a:cubicBezTo>
                  <a:cubicBezTo>
                    <a:pt x="6044" y="17398"/>
                    <a:pt x="6110" y="17393"/>
                    <a:pt x="6177" y="17393"/>
                  </a:cubicBezTo>
                  <a:cubicBezTo>
                    <a:pt x="6372" y="17393"/>
                    <a:pt x="6569" y="17435"/>
                    <a:pt x="6772" y="17478"/>
                  </a:cubicBezTo>
                  <a:cubicBezTo>
                    <a:pt x="6974" y="17523"/>
                    <a:pt x="7181" y="17570"/>
                    <a:pt x="7390" y="17570"/>
                  </a:cubicBezTo>
                  <a:cubicBezTo>
                    <a:pt x="7606" y="17570"/>
                    <a:pt x="7826" y="17520"/>
                    <a:pt x="8045" y="17364"/>
                  </a:cubicBezTo>
                  <a:cubicBezTo>
                    <a:pt x="8300" y="17190"/>
                    <a:pt x="8703" y="17098"/>
                    <a:pt x="9222" y="17098"/>
                  </a:cubicBezTo>
                  <a:cubicBezTo>
                    <a:pt x="9349" y="17098"/>
                    <a:pt x="9483" y="17103"/>
                    <a:pt x="9623" y="17114"/>
                  </a:cubicBezTo>
                  <a:cubicBezTo>
                    <a:pt x="10340" y="17160"/>
                    <a:pt x="11021" y="17330"/>
                    <a:pt x="11271" y="17398"/>
                  </a:cubicBezTo>
                  <a:cubicBezTo>
                    <a:pt x="12385" y="17693"/>
                    <a:pt x="13714" y="18534"/>
                    <a:pt x="14736" y="19579"/>
                  </a:cubicBezTo>
                  <a:cubicBezTo>
                    <a:pt x="15884" y="20761"/>
                    <a:pt x="16520" y="22033"/>
                    <a:pt x="16520" y="23159"/>
                  </a:cubicBezTo>
                  <a:cubicBezTo>
                    <a:pt x="16520" y="23545"/>
                    <a:pt x="16793" y="23727"/>
                    <a:pt x="16986" y="23851"/>
                  </a:cubicBezTo>
                  <a:cubicBezTo>
                    <a:pt x="17134" y="23954"/>
                    <a:pt x="17225" y="24022"/>
                    <a:pt x="17248" y="24113"/>
                  </a:cubicBezTo>
                  <a:cubicBezTo>
                    <a:pt x="17258" y="24260"/>
                    <a:pt x="17134" y="24499"/>
                    <a:pt x="16849" y="24828"/>
                  </a:cubicBezTo>
                  <a:cubicBezTo>
                    <a:pt x="16645" y="25067"/>
                    <a:pt x="16384" y="25431"/>
                    <a:pt x="16543" y="25715"/>
                  </a:cubicBezTo>
                  <a:cubicBezTo>
                    <a:pt x="16652" y="25910"/>
                    <a:pt x="16915" y="25980"/>
                    <a:pt x="17273" y="25980"/>
                  </a:cubicBezTo>
                  <a:cubicBezTo>
                    <a:pt x="17623" y="25980"/>
                    <a:pt x="18065" y="25913"/>
                    <a:pt x="18543" y="25828"/>
                  </a:cubicBezTo>
                  <a:cubicBezTo>
                    <a:pt x="18736" y="25798"/>
                    <a:pt x="18939" y="25758"/>
                    <a:pt x="19036" y="25758"/>
                  </a:cubicBezTo>
                  <a:cubicBezTo>
                    <a:pt x="19047" y="25758"/>
                    <a:pt x="19057" y="25759"/>
                    <a:pt x="19065" y="25760"/>
                  </a:cubicBezTo>
                  <a:cubicBezTo>
                    <a:pt x="19247" y="25874"/>
                    <a:pt x="19679" y="26249"/>
                    <a:pt x="20099" y="26703"/>
                  </a:cubicBezTo>
                  <a:cubicBezTo>
                    <a:pt x="20667" y="27317"/>
                    <a:pt x="20826" y="27601"/>
                    <a:pt x="20826" y="27681"/>
                  </a:cubicBezTo>
                  <a:cubicBezTo>
                    <a:pt x="20801" y="27737"/>
                    <a:pt x="20723" y="27760"/>
                    <a:pt x="20614" y="27760"/>
                  </a:cubicBezTo>
                  <a:cubicBezTo>
                    <a:pt x="20327" y="27760"/>
                    <a:pt x="19821" y="27605"/>
                    <a:pt x="19452" y="27499"/>
                  </a:cubicBezTo>
                  <a:cubicBezTo>
                    <a:pt x="18992" y="27351"/>
                    <a:pt x="18559" y="27217"/>
                    <a:pt x="18239" y="27217"/>
                  </a:cubicBezTo>
                  <a:cubicBezTo>
                    <a:pt x="18139" y="27217"/>
                    <a:pt x="18050" y="27230"/>
                    <a:pt x="17975" y="27260"/>
                  </a:cubicBezTo>
                  <a:cubicBezTo>
                    <a:pt x="17906" y="27282"/>
                    <a:pt x="17872" y="27340"/>
                    <a:pt x="17884" y="27408"/>
                  </a:cubicBezTo>
                  <a:cubicBezTo>
                    <a:pt x="18020" y="28373"/>
                    <a:pt x="19599" y="28623"/>
                    <a:pt x="20747" y="28817"/>
                  </a:cubicBezTo>
                  <a:cubicBezTo>
                    <a:pt x="21042" y="28862"/>
                    <a:pt x="21303" y="28896"/>
                    <a:pt x="21508" y="28953"/>
                  </a:cubicBezTo>
                  <a:cubicBezTo>
                    <a:pt x="21315" y="29396"/>
                    <a:pt x="21099" y="29839"/>
                    <a:pt x="20838" y="30248"/>
                  </a:cubicBezTo>
                  <a:lnTo>
                    <a:pt x="20838" y="30259"/>
                  </a:lnTo>
                  <a:cubicBezTo>
                    <a:pt x="20803" y="30327"/>
                    <a:pt x="20770" y="30385"/>
                    <a:pt x="20747" y="30441"/>
                  </a:cubicBezTo>
                  <a:cubicBezTo>
                    <a:pt x="20621" y="30691"/>
                    <a:pt x="20531" y="30873"/>
                    <a:pt x="20485" y="30941"/>
                  </a:cubicBezTo>
                  <a:cubicBezTo>
                    <a:pt x="20440" y="30927"/>
                    <a:pt x="20380" y="30910"/>
                    <a:pt x="20293" y="30910"/>
                  </a:cubicBezTo>
                  <a:cubicBezTo>
                    <a:pt x="20160" y="30910"/>
                    <a:pt x="19964" y="30949"/>
                    <a:pt x="19656" y="31100"/>
                  </a:cubicBezTo>
                  <a:lnTo>
                    <a:pt x="19622" y="31134"/>
                  </a:lnTo>
                  <a:cubicBezTo>
                    <a:pt x="19179" y="31589"/>
                    <a:pt x="18849" y="31998"/>
                    <a:pt x="18611" y="32384"/>
                  </a:cubicBezTo>
                  <a:cubicBezTo>
                    <a:pt x="18258" y="32963"/>
                    <a:pt x="18134" y="33498"/>
                    <a:pt x="18225" y="33975"/>
                  </a:cubicBezTo>
                  <a:cubicBezTo>
                    <a:pt x="18236" y="34031"/>
                    <a:pt x="18270" y="34066"/>
                    <a:pt x="18315" y="34088"/>
                  </a:cubicBezTo>
                  <a:cubicBezTo>
                    <a:pt x="18332" y="34092"/>
                    <a:pt x="18348" y="34095"/>
                    <a:pt x="18365" y="34095"/>
                  </a:cubicBezTo>
                  <a:cubicBezTo>
                    <a:pt x="18394" y="34095"/>
                    <a:pt x="18423" y="34087"/>
                    <a:pt x="18452" y="34066"/>
                  </a:cubicBezTo>
                  <a:cubicBezTo>
                    <a:pt x="18531" y="34006"/>
                    <a:pt x="18614" y="33977"/>
                    <a:pt x="18697" y="33977"/>
                  </a:cubicBezTo>
                  <a:cubicBezTo>
                    <a:pt x="18756" y="33977"/>
                    <a:pt x="18815" y="33992"/>
                    <a:pt x="18872" y="34020"/>
                  </a:cubicBezTo>
                  <a:cubicBezTo>
                    <a:pt x="18724" y="34531"/>
                    <a:pt x="18667" y="34884"/>
                    <a:pt x="18747" y="35213"/>
                  </a:cubicBezTo>
                  <a:cubicBezTo>
                    <a:pt x="18826" y="35565"/>
                    <a:pt x="19043" y="35884"/>
                    <a:pt x="19452" y="36383"/>
                  </a:cubicBezTo>
                  <a:cubicBezTo>
                    <a:pt x="19611" y="36576"/>
                    <a:pt x="19656" y="36826"/>
                    <a:pt x="19712" y="37111"/>
                  </a:cubicBezTo>
                  <a:cubicBezTo>
                    <a:pt x="19781" y="37417"/>
                    <a:pt x="19849" y="37735"/>
                    <a:pt x="20065" y="37962"/>
                  </a:cubicBezTo>
                  <a:cubicBezTo>
                    <a:pt x="20076" y="37974"/>
                    <a:pt x="20088" y="37974"/>
                    <a:pt x="20099" y="37985"/>
                  </a:cubicBezTo>
                  <a:cubicBezTo>
                    <a:pt x="20214" y="38047"/>
                    <a:pt x="20318" y="38070"/>
                    <a:pt x="20413" y="38070"/>
                  </a:cubicBezTo>
                  <a:cubicBezTo>
                    <a:pt x="20581" y="38070"/>
                    <a:pt x="20717" y="37998"/>
                    <a:pt x="20826" y="37940"/>
                  </a:cubicBezTo>
                  <a:cubicBezTo>
                    <a:pt x="20918" y="37897"/>
                    <a:pt x="20987" y="37864"/>
                    <a:pt x="21054" y="37864"/>
                  </a:cubicBezTo>
                  <a:cubicBezTo>
                    <a:pt x="21111" y="37864"/>
                    <a:pt x="21167" y="37888"/>
                    <a:pt x="21235" y="37951"/>
                  </a:cubicBezTo>
                  <a:cubicBezTo>
                    <a:pt x="20985" y="38247"/>
                    <a:pt x="20860" y="38576"/>
                    <a:pt x="20871" y="38951"/>
                  </a:cubicBezTo>
                  <a:cubicBezTo>
                    <a:pt x="20894" y="39542"/>
                    <a:pt x="21224" y="40201"/>
                    <a:pt x="21894" y="40996"/>
                  </a:cubicBezTo>
                  <a:cubicBezTo>
                    <a:pt x="22451" y="41632"/>
                    <a:pt x="23110" y="42211"/>
                    <a:pt x="23587" y="42643"/>
                  </a:cubicBezTo>
                  <a:cubicBezTo>
                    <a:pt x="23689" y="42734"/>
                    <a:pt x="23792" y="42825"/>
                    <a:pt x="23871" y="42893"/>
                  </a:cubicBezTo>
                  <a:cubicBezTo>
                    <a:pt x="24175" y="43175"/>
                    <a:pt x="24475" y="43242"/>
                    <a:pt x="24756" y="43242"/>
                  </a:cubicBezTo>
                  <a:cubicBezTo>
                    <a:pt x="24894" y="43242"/>
                    <a:pt x="25028" y="43226"/>
                    <a:pt x="25155" y="43211"/>
                  </a:cubicBezTo>
                  <a:cubicBezTo>
                    <a:pt x="25275" y="43197"/>
                    <a:pt x="25389" y="43184"/>
                    <a:pt x="25500" y="43184"/>
                  </a:cubicBezTo>
                  <a:cubicBezTo>
                    <a:pt x="25838" y="43184"/>
                    <a:pt x="26141" y="43308"/>
                    <a:pt x="26484" y="43916"/>
                  </a:cubicBezTo>
                  <a:cubicBezTo>
                    <a:pt x="26700" y="44302"/>
                    <a:pt x="27529" y="44518"/>
                    <a:pt x="28029" y="44564"/>
                  </a:cubicBezTo>
                  <a:cubicBezTo>
                    <a:pt x="28109" y="44564"/>
                    <a:pt x="28200" y="44575"/>
                    <a:pt x="28291" y="44575"/>
                  </a:cubicBezTo>
                  <a:cubicBezTo>
                    <a:pt x="28541" y="44575"/>
                    <a:pt x="28791" y="44529"/>
                    <a:pt x="28915" y="44393"/>
                  </a:cubicBezTo>
                  <a:cubicBezTo>
                    <a:pt x="29211" y="44029"/>
                    <a:pt x="29450" y="43496"/>
                    <a:pt x="29609" y="42814"/>
                  </a:cubicBezTo>
                  <a:cubicBezTo>
                    <a:pt x="29756" y="42143"/>
                    <a:pt x="29802" y="41484"/>
                    <a:pt x="29813" y="41155"/>
                  </a:cubicBezTo>
                  <a:cubicBezTo>
                    <a:pt x="29836" y="40474"/>
                    <a:pt x="30222" y="40189"/>
                    <a:pt x="30631" y="39883"/>
                  </a:cubicBezTo>
                  <a:cubicBezTo>
                    <a:pt x="31018" y="39610"/>
                    <a:pt x="31415" y="39326"/>
                    <a:pt x="31415" y="38712"/>
                  </a:cubicBezTo>
                  <a:cubicBezTo>
                    <a:pt x="31415" y="38497"/>
                    <a:pt x="31358" y="38258"/>
                    <a:pt x="31279" y="38019"/>
                  </a:cubicBezTo>
                  <a:cubicBezTo>
                    <a:pt x="31199" y="37724"/>
                    <a:pt x="31119" y="37440"/>
                    <a:pt x="31142" y="37179"/>
                  </a:cubicBezTo>
                  <a:cubicBezTo>
                    <a:pt x="31165" y="36906"/>
                    <a:pt x="31313" y="36712"/>
                    <a:pt x="31608" y="36565"/>
                  </a:cubicBezTo>
                  <a:cubicBezTo>
                    <a:pt x="31858" y="36440"/>
                    <a:pt x="32131" y="36383"/>
                    <a:pt x="32426" y="36303"/>
                  </a:cubicBezTo>
                  <a:cubicBezTo>
                    <a:pt x="32687" y="36247"/>
                    <a:pt x="32949" y="36179"/>
                    <a:pt x="33210" y="36065"/>
                  </a:cubicBezTo>
                  <a:cubicBezTo>
                    <a:pt x="33540" y="35917"/>
                    <a:pt x="33699" y="35656"/>
                    <a:pt x="33835" y="35429"/>
                  </a:cubicBezTo>
                  <a:cubicBezTo>
                    <a:pt x="33926" y="35281"/>
                    <a:pt x="34005" y="35145"/>
                    <a:pt x="34131" y="35043"/>
                  </a:cubicBezTo>
                  <a:cubicBezTo>
                    <a:pt x="34153" y="35258"/>
                    <a:pt x="34232" y="35406"/>
                    <a:pt x="34381" y="35508"/>
                  </a:cubicBezTo>
                  <a:cubicBezTo>
                    <a:pt x="34494" y="35588"/>
                    <a:pt x="34642" y="35622"/>
                    <a:pt x="34812" y="35622"/>
                  </a:cubicBezTo>
                  <a:cubicBezTo>
                    <a:pt x="35290" y="35622"/>
                    <a:pt x="35914" y="35349"/>
                    <a:pt x="36448" y="35111"/>
                  </a:cubicBezTo>
                  <a:cubicBezTo>
                    <a:pt x="36573" y="35065"/>
                    <a:pt x="36698" y="35008"/>
                    <a:pt x="36800" y="34963"/>
                  </a:cubicBezTo>
                  <a:cubicBezTo>
                    <a:pt x="37482" y="34690"/>
                    <a:pt x="37959" y="34008"/>
                    <a:pt x="38425" y="33349"/>
                  </a:cubicBezTo>
                  <a:cubicBezTo>
                    <a:pt x="38789" y="32816"/>
                    <a:pt x="39175" y="32271"/>
                    <a:pt x="39663" y="31952"/>
                  </a:cubicBezTo>
                  <a:cubicBezTo>
                    <a:pt x="40209" y="31589"/>
                    <a:pt x="41516" y="31453"/>
                    <a:pt x="42481" y="31350"/>
                  </a:cubicBezTo>
                  <a:cubicBezTo>
                    <a:pt x="42856" y="31316"/>
                    <a:pt x="43185" y="31282"/>
                    <a:pt x="43435" y="31236"/>
                  </a:cubicBezTo>
                  <a:cubicBezTo>
                    <a:pt x="45379" y="30918"/>
                    <a:pt x="47821" y="29612"/>
                    <a:pt x="49139" y="28555"/>
                  </a:cubicBezTo>
                  <a:cubicBezTo>
                    <a:pt x="49184" y="28521"/>
                    <a:pt x="49196" y="28476"/>
                    <a:pt x="49196" y="28419"/>
                  </a:cubicBezTo>
                  <a:cubicBezTo>
                    <a:pt x="49184" y="28373"/>
                    <a:pt x="49139" y="28328"/>
                    <a:pt x="49093" y="28305"/>
                  </a:cubicBezTo>
                  <a:cubicBezTo>
                    <a:pt x="48992" y="28271"/>
                    <a:pt x="48901" y="28259"/>
                    <a:pt x="48821" y="28249"/>
                  </a:cubicBezTo>
                  <a:cubicBezTo>
                    <a:pt x="48593" y="28214"/>
                    <a:pt x="48321" y="28203"/>
                    <a:pt x="47992" y="28180"/>
                  </a:cubicBezTo>
                  <a:cubicBezTo>
                    <a:pt x="47424" y="28146"/>
                    <a:pt x="46765" y="28100"/>
                    <a:pt x="46253" y="27964"/>
                  </a:cubicBezTo>
                  <a:cubicBezTo>
                    <a:pt x="45651" y="27805"/>
                    <a:pt x="45503" y="27590"/>
                    <a:pt x="45469" y="27441"/>
                  </a:cubicBezTo>
                  <a:cubicBezTo>
                    <a:pt x="45799" y="27362"/>
                    <a:pt x="45969" y="27260"/>
                    <a:pt x="46048" y="27112"/>
                  </a:cubicBezTo>
                  <a:cubicBezTo>
                    <a:pt x="46139" y="26942"/>
                    <a:pt x="46071" y="26760"/>
                    <a:pt x="45992" y="26567"/>
                  </a:cubicBezTo>
                  <a:cubicBezTo>
                    <a:pt x="45958" y="26476"/>
                    <a:pt x="45912" y="26373"/>
                    <a:pt x="45889" y="26260"/>
                  </a:cubicBezTo>
                  <a:lnTo>
                    <a:pt x="45889" y="26260"/>
                  </a:lnTo>
                  <a:cubicBezTo>
                    <a:pt x="46038" y="26294"/>
                    <a:pt x="46185" y="26294"/>
                    <a:pt x="46333" y="26294"/>
                  </a:cubicBezTo>
                  <a:cubicBezTo>
                    <a:pt x="46606" y="26294"/>
                    <a:pt x="46844" y="26294"/>
                    <a:pt x="47071" y="26567"/>
                  </a:cubicBezTo>
                  <a:cubicBezTo>
                    <a:pt x="47174" y="26692"/>
                    <a:pt x="47265" y="26817"/>
                    <a:pt x="47355" y="26931"/>
                  </a:cubicBezTo>
                  <a:cubicBezTo>
                    <a:pt x="47719" y="27419"/>
                    <a:pt x="48071" y="27873"/>
                    <a:pt x="48878" y="27873"/>
                  </a:cubicBezTo>
                  <a:cubicBezTo>
                    <a:pt x="49491" y="27873"/>
                    <a:pt x="49855" y="27714"/>
                    <a:pt x="49957" y="27408"/>
                  </a:cubicBezTo>
                  <a:cubicBezTo>
                    <a:pt x="50105" y="26987"/>
                    <a:pt x="49707" y="26328"/>
                    <a:pt x="48764" y="25408"/>
                  </a:cubicBezTo>
                  <a:cubicBezTo>
                    <a:pt x="48094" y="24772"/>
                    <a:pt x="47344" y="24181"/>
                    <a:pt x="47116" y="24010"/>
                  </a:cubicBezTo>
                  <a:cubicBezTo>
                    <a:pt x="47116" y="23999"/>
                    <a:pt x="47106" y="23999"/>
                    <a:pt x="47106" y="23988"/>
                  </a:cubicBezTo>
                  <a:cubicBezTo>
                    <a:pt x="47094" y="23988"/>
                    <a:pt x="47083" y="23977"/>
                    <a:pt x="47060" y="23954"/>
                  </a:cubicBezTo>
                  <a:cubicBezTo>
                    <a:pt x="46515" y="23465"/>
                    <a:pt x="46435" y="23272"/>
                    <a:pt x="46424" y="23215"/>
                  </a:cubicBezTo>
                  <a:lnTo>
                    <a:pt x="46424" y="23215"/>
                  </a:lnTo>
                  <a:cubicBezTo>
                    <a:pt x="46776" y="23238"/>
                    <a:pt x="47015" y="23522"/>
                    <a:pt x="47298" y="23851"/>
                  </a:cubicBezTo>
                  <a:cubicBezTo>
                    <a:pt x="47537" y="24124"/>
                    <a:pt x="47775" y="24419"/>
                    <a:pt x="48128" y="24590"/>
                  </a:cubicBezTo>
                  <a:cubicBezTo>
                    <a:pt x="48260" y="24656"/>
                    <a:pt x="48401" y="24688"/>
                    <a:pt x="48539" y="24688"/>
                  </a:cubicBezTo>
                  <a:cubicBezTo>
                    <a:pt x="48616" y="24688"/>
                    <a:pt x="48691" y="24678"/>
                    <a:pt x="48764" y="24658"/>
                  </a:cubicBezTo>
                  <a:cubicBezTo>
                    <a:pt x="48957" y="24613"/>
                    <a:pt x="49116" y="24499"/>
                    <a:pt x="49241" y="24328"/>
                  </a:cubicBezTo>
                  <a:cubicBezTo>
                    <a:pt x="49469" y="24033"/>
                    <a:pt x="49537" y="23522"/>
                    <a:pt x="49162" y="23136"/>
                  </a:cubicBezTo>
                  <a:cubicBezTo>
                    <a:pt x="49048" y="23010"/>
                    <a:pt x="48912" y="22931"/>
                    <a:pt x="48775" y="22863"/>
                  </a:cubicBezTo>
                  <a:cubicBezTo>
                    <a:pt x="48912" y="22863"/>
                    <a:pt x="49060" y="22818"/>
                    <a:pt x="49230" y="22727"/>
                  </a:cubicBezTo>
                  <a:cubicBezTo>
                    <a:pt x="49560" y="22533"/>
                    <a:pt x="49798" y="22420"/>
                    <a:pt x="49980" y="22352"/>
                  </a:cubicBezTo>
                  <a:cubicBezTo>
                    <a:pt x="50241" y="22238"/>
                    <a:pt x="50389" y="22170"/>
                    <a:pt x="50479" y="21977"/>
                  </a:cubicBezTo>
                  <a:cubicBezTo>
                    <a:pt x="50548" y="21829"/>
                    <a:pt x="50548" y="21636"/>
                    <a:pt x="50548" y="21227"/>
                  </a:cubicBezTo>
                  <a:cubicBezTo>
                    <a:pt x="50957" y="21170"/>
                    <a:pt x="51809" y="20954"/>
                    <a:pt x="52070" y="20238"/>
                  </a:cubicBezTo>
                  <a:cubicBezTo>
                    <a:pt x="52082" y="20205"/>
                    <a:pt x="52082" y="20159"/>
                    <a:pt x="52070" y="20125"/>
                  </a:cubicBezTo>
                  <a:cubicBezTo>
                    <a:pt x="52047" y="20091"/>
                    <a:pt x="52025" y="20068"/>
                    <a:pt x="51979" y="20056"/>
                  </a:cubicBezTo>
                  <a:cubicBezTo>
                    <a:pt x="51706" y="19955"/>
                    <a:pt x="51400" y="19818"/>
                    <a:pt x="51173" y="19670"/>
                  </a:cubicBezTo>
                  <a:cubicBezTo>
                    <a:pt x="50820" y="19455"/>
                    <a:pt x="50820" y="19352"/>
                    <a:pt x="50809" y="19352"/>
                  </a:cubicBezTo>
                  <a:cubicBezTo>
                    <a:pt x="50820" y="19341"/>
                    <a:pt x="50888" y="19205"/>
                    <a:pt x="51661" y="19205"/>
                  </a:cubicBezTo>
                  <a:cubicBezTo>
                    <a:pt x="51718" y="19205"/>
                    <a:pt x="51775" y="19182"/>
                    <a:pt x="51797" y="19125"/>
                  </a:cubicBezTo>
                  <a:cubicBezTo>
                    <a:pt x="51820" y="19079"/>
                    <a:pt x="51809" y="19011"/>
                    <a:pt x="51775" y="18978"/>
                  </a:cubicBezTo>
                  <a:cubicBezTo>
                    <a:pt x="51696" y="18887"/>
                    <a:pt x="51650" y="18500"/>
                    <a:pt x="51605" y="18228"/>
                  </a:cubicBezTo>
                  <a:cubicBezTo>
                    <a:pt x="51559" y="17898"/>
                    <a:pt x="51514" y="17591"/>
                    <a:pt x="51423" y="17398"/>
                  </a:cubicBezTo>
                  <a:cubicBezTo>
                    <a:pt x="51388" y="17330"/>
                    <a:pt x="51297" y="17239"/>
                    <a:pt x="51093" y="17057"/>
                  </a:cubicBezTo>
                  <a:cubicBezTo>
                    <a:pt x="50911" y="16875"/>
                    <a:pt x="50673" y="16660"/>
                    <a:pt x="50502" y="16455"/>
                  </a:cubicBezTo>
                  <a:cubicBezTo>
                    <a:pt x="50252" y="16160"/>
                    <a:pt x="50275" y="16046"/>
                    <a:pt x="50287" y="16024"/>
                  </a:cubicBezTo>
                  <a:cubicBezTo>
                    <a:pt x="50298" y="16012"/>
                    <a:pt x="50355" y="15910"/>
                    <a:pt x="50752" y="15910"/>
                  </a:cubicBezTo>
                  <a:cubicBezTo>
                    <a:pt x="50832" y="15910"/>
                    <a:pt x="50968" y="15933"/>
                    <a:pt x="51128" y="15944"/>
                  </a:cubicBezTo>
                  <a:cubicBezTo>
                    <a:pt x="51384" y="15968"/>
                    <a:pt x="51696" y="15997"/>
                    <a:pt x="52002" y="15997"/>
                  </a:cubicBezTo>
                  <a:cubicBezTo>
                    <a:pt x="52427" y="15997"/>
                    <a:pt x="52839" y="15940"/>
                    <a:pt x="53070" y="15728"/>
                  </a:cubicBezTo>
                  <a:cubicBezTo>
                    <a:pt x="53206" y="15603"/>
                    <a:pt x="53274" y="15444"/>
                    <a:pt x="53274" y="15262"/>
                  </a:cubicBezTo>
                  <a:cubicBezTo>
                    <a:pt x="53274" y="14558"/>
                    <a:pt x="52605" y="14398"/>
                    <a:pt x="52195" y="14308"/>
                  </a:cubicBezTo>
                  <a:cubicBezTo>
                    <a:pt x="52127" y="14297"/>
                    <a:pt x="52036" y="14274"/>
                    <a:pt x="51979" y="14251"/>
                  </a:cubicBezTo>
                  <a:cubicBezTo>
                    <a:pt x="52025" y="14206"/>
                    <a:pt x="52127" y="14126"/>
                    <a:pt x="52355" y="13989"/>
                  </a:cubicBezTo>
                  <a:cubicBezTo>
                    <a:pt x="52388" y="13967"/>
                    <a:pt x="52423" y="13921"/>
                    <a:pt x="52423" y="13876"/>
                  </a:cubicBezTo>
                  <a:cubicBezTo>
                    <a:pt x="52423" y="13830"/>
                    <a:pt x="52400" y="13785"/>
                    <a:pt x="52365" y="13751"/>
                  </a:cubicBezTo>
                  <a:cubicBezTo>
                    <a:pt x="51820" y="13330"/>
                    <a:pt x="51355" y="13297"/>
                    <a:pt x="50900" y="13274"/>
                  </a:cubicBezTo>
                  <a:cubicBezTo>
                    <a:pt x="50628" y="13262"/>
                    <a:pt x="50366" y="13251"/>
                    <a:pt x="50093" y="13149"/>
                  </a:cubicBezTo>
                  <a:cubicBezTo>
                    <a:pt x="50161" y="12979"/>
                    <a:pt x="50196" y="12808"/>
                    <a:pt x="50229" y="12638"/>
                  </a:cubicBezTo>
                  <a:cubicBezTo>
                    <a:pt x="50287" y="12331"/>
                    <a:pt x="50332" y="12047"/>
                    <a:pt x="50559" y="11876"/>
                  </a:cubicBezTo>
                  <a:cubicBezTo>
                    <a:pt x="50684" y="11785"/>
                    <a:pt x="50820" y="11706"/>
                    <a:pt x="50934" y="11615"/>
                  </a:cubicBezTo>
                  <a:cubicBezTo>
                    <a:pt x="51457" y="11285"/>
                    <a:pt x="51934" y="10967"/>
                    <a:pt x="51991" y="10184"/>
                  </a:cubicBezTo>
                  <a:cubicBezTo>
                    <a:pt x="52002" y="10002"/>
                    <a:pt x="52332" y="9854"/>
                    <a:pt x="52650" y="9717"/>
                  </a:cubicBezTo>
                  <a:cubicBezTo>
                    <a:pt x="53036" y="9548"/>
                    <a:pt x="53433" y="9366"/>
                    <a:pt x="53559" y="9036"/>
                  </a:cubicBezTo>
                  <a:cubicBezTo>
                    <a:pt x="53592" y="8911"/>
                    <a:pt x="53604" y="8775"/>
                    <a:pt x="53559" y="8639"/>
                  </a:cubicBezTo>
                  <a:cubicBezTo>
                    <a:pt x="53592" y="8639"/>
                    <a:pt x="53615" y="8627"/>
                    <a:pt x="53650" y="8627"/>
                  </a:cubicBezTo>
                  <a:cubicBezTo>
                    <a:pt x="53968" y="8559"/>
                    <a:pt x="54286" y="8502"/>
                    <a:pt x="54559" y="8343"/>
                  </a:cubicBezTo>
                  <a:cubicBezTo>
                    <a:pt x="54877" y="8150"/>
                    <a:pt x="55036" y="7843"/>
                    <a:pt x="55036" y="7445"/>
                  </a:cubicBezTo>
                  <a:cubicBezTo>
                    <a:pt x="55036" y="7422"/>
                    <a:pt x="55036" y="7412"/>
                    <a:pt x="55024" y="7389"/>
                  </a:cubicBezTo>
                  <a:cubicBezTo>
                    <a:pt x="55422" y="7263"/>
                    <a:pt x="55910" y="7071"/>
                    <a:pt x="56377" y="6866"/>
                  </a:cubicBezTo>
                  <a:cubicBezTo>
                    <a:pt x="57195" y="6491"/>
                    <a:pt x="58217" y="5945"/>
                    <a:pt x="58432" y="5435"/>
                  </a:cubicBezTo>
                  <a:cubicBezTo>
                    <a:pt x="58512" y="5241"/>
                    <a:pt x="58467" y="5048"/>
                    <a:pt x="58331" y="4912"/>
                  </a:cubicBezTo>
                  <a:cubicBezTo>
                    <a:pt x="57702" y="4290"/>
                    <a:pt x="57133" y="4115"/>
                    <a:pt x="56576" y="4115"/>
                  </a:cubicBezTo>
                  <a:cubicBezTo>
                    <a:pt x="56228" y="4115"/>
                    <a:pt x="55885" y="4183"/>
                    <a:pt x="55536" y="4253"/>
                  </a:cubicBezTo>
                  <a:cubicBezTo>
                    <a:pt x="55149" y="4332"/>
                    <a:pt x="54740" y="4412"/>
                    <a:pt x="54297" y="4412"/>
                  </a:cubicBezTo>
                  <a:cubicBezTo>
                    <a:pt x="53911" y="4412"/>
                    <a:pt x="53627" y="4594"/>
                    <a:pt x="53343" y="4764"/>
                  </a:cubicBezTo>
                  <a:cubicBezTo>
                    <a:pt x="53077" y="4921"/>
                    <a:pt x="52828" y="5071"/>
                    <a:pt x="52516" y="5071"/>
                  </a:cubicBezTo>
                  <a:cubicBezTo>
                    <a:pt x="52467" y="5071"/>
                    <a:pt x="52417" y="5067"/>
                    <a:pt x="52365" y="5059"/>
                  </a:cubicBezTo>
                  <a:cubicBezTo>
                    <a:pt x="52017" y="4999"/>
                    <a:pt x="51664" y="4984"/>
                    <a:pt x="51312" y="4984"/>
                  </a:cubicBezTo>
                  <a:cubicBezTo>
                    <a:pt x="51136" y="4984"/>
                    <a:pt x="50961" y="4987"/>
                    <a:pt x="50787" y="4991"/>
                  </a:cubicBezTo>
                  <a:lnTo>
                    <a:pt x="50320" y="4991"/>
                  </a:lnTo>
                  <a:cubicBezTo>
                    <a:pt x="49673" y="4991"/>
                    <a:pt x="49196" y="5344"/>
                    <a:pt x="48775" y="5786"/>
                  </a:cubicBezTo>
                  <a:cubicBezTo>
                    <a:pt x="48923" y="5559"/>
                    <a:pt x="49025" y="5321"/>
                    <a:pt x="49025" y="5071"/>
                  </a:cubicBezTo>
                  <a:cubicBezTo>
                    <a:pt x="49025" y="4559"/>
                    <a:pt x="48878" y="4208"/>
                    <a:pt x="48593" y="4049"/>
                  </a:cubicBezTo>
                  <a:cubicBezTo>
                    <a:pt x="48465" y="3977"/>
                    <a:pt x="48317" y="3945"/>
                    <a:pt x="48152" y="3945"/>
                  </a:cubicBezTo>
                  <a:cubicBezTo>
                    <a:pt x="47427" y="3945"/>
                    <a:pt x="46393" y="4563"/>
                    <a:pt x="45458" y="5127"/>
                  </a:cubicBezTo>
                  <a:cubicBezTo>
                    <a:pt x="45106" y="5344"/>
                    <a:pt x="44742" y="5559"/>
                    <a:pt x="44470" y="5696"/>
                  </a:cubicBezTo>
                  <a:cubicBezTo>
                    <a:pt x="44561" y="5571"/>
                    <a:pt x="44674" y="5423"/>
                    <a:pt x="44776" y="5287"/>
                  </a:cubicBezTo>
                  <a:cubicBezTo>
                    <a:pt x="45412" y="4468"/>
                    <a:pt x="45435" y="4367"/>
                    <a:pt x="45447" y="4321"/>
                  </a:cubicBezTo>
                  <a:cubicBezTo>
                    <a:pt x="45458" y="4276"/>
                    <a:pt x="45458" y="4241"/>
                    <a:pt x="45435" y="4208"/>
                  </a:cubicBezTo>
                  <a:cubicBezTo>
                    <a:pt x="46412" y="4105"/>
                    <a:pt x="47219" y="3958"/>
                    <a:pt x="47833" y="3776"/>
                  </a:cubicBezTo>
                  <a:cubicBezTo>
                    <a:pt x="48287" y="3628"/>
                    <a:pt x="48651" y="3469"/>
                    <a:pt x="48912" y="3287"/>
                  </a:cubicBezTo>
                  <a:cubicBezTo>
                    <a:pt x="49219" y="3071"/>
                    <a:pt x="49389" y="2822"/>
                    <a:pt x="49434" y="2537"/>
                  </a:cubicBezTo>
                  <a:cubicBezTo>
                    <a:pt x="49446" y="2469"/>
                    <a:pt x="49389" y="2390"/>
                    <a:pt x="49321" y="2378"/>
                  </a:cubicBezTo>
                  <a:cubicBezTo>
                    <a:pt x="48810" y="2253"/>
                    <a:pt x="48321" y="2219"/>
                    <a:pt x="47844" y="2185"/>
                  </a:cubicBezTo>
                  <a:cubicBezTo>
                    <a:pt x="47083" y="2128"/>
                    <a:pt x="46367" y="2072"/>
                    <a:pt x="45606" y="1674"/>
                  </a:cubicBezTo>
                  <a:cubicBezTo>
                    <a:pt x="45412" y="1572"/>
                    <a:pt x="45208" y="1458"/>
                    <a:pt x="45026" y="1355"/>
                  </a:cubicBezTo>
                  <a:cubicBezTo>
                    <a:pt x="43856" y="719"/>
                    <a:pt x="42652" y="60"/>
                    <a:pt x="41243" y="60"/>
                  </a:cubicBezTo>
                  <a:cubicBezTo>
                    <a:pt x="40739" y="15"/>
                    <a:pt x="40227" y="1"/>
                    <a:pt x="39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9225" y="2137725"/>
              <a:ext cx="156825" cy="152025"/>
            </a:xfrm>
            <a:custGeom>
              <a:avLst/>
              <a:gdLst/>
              <a:ahLst/>
              <a:cxnLst/>
              <a:rect l="l" t="t" r="r" b="b"/>
              <a:pathLst>
                <a:path w="6273" h="6081" extrusionOk="0">
                  <a:moveTo>
                    <a:pt x="3329" y="320"/>
                  </a:moveTo>
                  <a:cubicBezTo>
                    <a:pt x="3329" y="695"/>
                    <a:pt x="3124" y="979"/>
                    <a:pt x="2897" y="1286"/>
                  </a:cubicBezTo>
                  <a:cubicBezTo>
                    <a:pt x="2682" y="1592"/>
                    <a:pt x="2455" y="1911"/>
                    <a:pt x="2420" y="2331"/>
                  </a:cubicBezTo>
                  <a:cubicBezTo>
                    <a:pt x="2409" y="2377"/>
                    <a:pt x="2432" y="2422"/>
                    <a:pt x="2466" y="2456"/>
                  </a:cubicBezTo>
                  <a:cubicBezTo>
                    <a:pt x="2491" y="2473"/>
                    <a:pt x="2522" y="2483"/>
                    <a:pt x="2554" y="2483"/>
                  </a:cubicBezTo>
                  <a:cubicBezTo>
                    <a:pt x="2566" y="2483"/>
                    <a:pt x="2579" y="2482"/>
                    <a:pt x="2591" y="2479"/>
                  </a:cubicBezTo>
                  <a:cubicBezTo>
                    <a:pt x="2738" y="2445"/>
                    <a:pt x="2864" y="2365"/>
                    <a:pt x="2965" y="2297"/>
                  </a:cubicBezTo>
                  <a:cubicBezTo>
                    <a:pt x="3070" y="2225"/>
                    <a:pt x="3144" y="2173"/>
                    <a:pt x="3227" y="2173"/>
                  </a:cubicBezTo>
                  <a:cubicBezTo>
                    <a:pt x="3289" y="2173"/>
                    <a:pt x="3355" y="2202"/>
                    <a:pt x="3443" y="2274"/>
                  </a:cubicBezTo>
                  <a:cubicBezTo>
                    <a:pt x="3374" y="2410"/>
                    <a:pt x="3352" y="2479"/>
                    <a:pt x="3306" y="2683"/>
                  </a:cubicBezTo>
                  <a:cubicBezTo>
                    <a:pt x="3295" y="2729"/>
                    <a:pt x="3295" y="2763"/>
                    <a:pt x="3318" y="2797"/>
                  </a:cubicBezTo>
                  <a:cubicBezTo>
                    <a:pt x="3341" y="2831"/>
                    <a:pt x="3386" y="2854"/>
                    <a:pt x="3420" y="2865"/>
                  </a:cubicBezTo>
                  <a:cubicBezTo>
                    <a:pt x="3511" y="2877"/>
                    <a:pt x="3624" y="2888"/>
                    <a:pt x="3750" y="2910"/>
                  </a:cubicBezTo>
                  <a:cubicBezTo>
                    <a:pt x="4060" y="2971"/>
                    <a:pt x="4436" y="3042"/>
                    <a:pt x="4787" y="3042"/>
                  </a:cubicBezTo>
                  <a:cubicBezTo>
                    <a:pt x="4963" y="3042"/>
                    <a:pt x="5132" y="3024"/>
                    <a:pt x="5283" y="2979"/>
                  </a:cubicBezTo>
                  <a:lnTo>
                    <a:pt x="5283" y="2979"/>
                  </a:lnTo>
                  <a:cubicBezTo>
                    <a:pt x="5283" y="3069"/>
                    <a:pt x="5260" y="3149"/>
                    <a:pt x="5250" y="3228"/>
                  </a:cubicBezTo>
                  <a:cubicBezTo>
                    <a:pt x="5215" y="3445"/>
                    <a:pt x="5181" y="3627"/>
                    <a:pt x="5295" y="3763"/>
                  </a:cubicBezTo>
                  <a:cubicBezTo>
                    <a:pt x="5363" y="3854"/>
                    <a:pt x="5488" y="3887"/>
                    <a:pt x="5613" y="3899"/>
                  </a:cubicBezTo>
                  <a:cubicBezTo>
                    <a:pt x="5601" y="3945"/>
                    <a:pt x="5579" y="3990"/>
                    <a:pt x="5568" y="4036"/>
                  </a:cubicBezTo>
                  <a:cubicBezTo>
                    <a:pt x="5465" y="4376"/>
                    <a:pt x="5351" y="4740"/>
                    <a:pt x="5545" y="4887"/>
                  </a:cubicBezTo>
                  <a:cubicBezTo>
                    <a:pt x="5587" y="4918"/>
                    <a:pt x="5639" y="4945"/>
                    <a:pt x="5713" y="4945"/>
                  </a:cubicBezTo>
                  <a:cubicBezTo>
                    <a:pt x="5780" y="4945"/>
                    <a:pt x="5864" y="4923"/>
                    <a:pt x="5977" y="4865"/>
                  </a:cubicBezTo>
                  <a:lnTo>
                    <a:pt x="5977" y="4865"/>
                  </a:lnTo>
                  <a:cubicBezTo>
                    <a:pt x="5977" y="5137"/>
                    <a:pt x="5965" y="5354"/>
                    <a:pt x="5954" y="5501"/>
                  </a:cubicBezTo>
                  <a:cubicBezTo>
                    <a:pt x="5942" y="5637"/>
                    <a:pt x="5931" y="5717"/>
                    <a:pt x="5909" y="5763"/>
                  </a:cubicBezTo>
                  <a:cubicBezTo>
                    <a:pt x="5840" y="5694"/>
                    <a:pt x="5727" y="5535"/>
                    <a:pt x="5624" y="5410"/>
                  </a:cubicBezTo>
                  <a:cubicBezTo>
                    <a:pt x="5465" y="5194"/>
                    <a:pt x="5272" y="4933"/>
                    <a:pt x="5033" y="4683"/>
                  </a:cubicBezTo>
                  <a:cubicBezTo>
                    <a:pt x="5022" y="4660"/>
                    <a:pt x="5011" y="4649"/>
                    <a:pt x="5000" y="4637"/>
                  </a:cubicBezTo>
                  <a:cubicBezTo>
                    <a:pt x="4975" y="4619"/>
                    <a:pt x="4939" y="4600"/>
                    <a:pt x="4900" y="4600"/>
                  </a:cubicBezTo>
                  <a:cubicBezTo>
                    <a:pt x="4867" y="4600"/>
                    <a:pt x="4831" y="4613"/>
                    <a:pt x="4795" y="4649"/>
                  </a:cubicBezTo>
                  <a:cubicBezTo>
                    <a:pt x="4795" y="4660"/>
                    <a:pt x="4783" y="4672"/>
                    <a:pt x="4772" y="4683"/>
                  </a:cubicBezTo>
                  <a:cubicBezTo>
                    <a:pt x="4750" y="4705"/>
                    <a:pt x="4715" y="4728"/>
                    <a:pt x="4681" y="4774"/>
                  </a:cubicBezTo>
                  <a:cubicBezTo>
                    <a:pt x="4568" y="4899"/>
                    <a:pt x="4363" y="5115"/>
                    <a:pt x="4182" y="5296"/>
                  </a:cubicBezTo>
                  <a:cubicBezTo>
                    <a:pt x="4068" y="5399"/>
                    <a:pt x="3988" y="5467"/>
                    <a:pt x="3920" y="5524"/>
                  </a:cubicBezTo>
                  <a:cubicBezTo>
                    <a:pt x="3988" y="5410"/>
                    <a:pt x="4068" y="5319"/>
                    <a:pt x="4170" y="5251"/>
                  </a:cubicBezTo>
                  <a:cubicBezTo>
                    <a:pt x="4227" y="5217"/>
                    <a:pt x="4238" y="5149"/>
                    <a:pt x="4227" y="5092"/>
                  </a:cubicBezTo>
                  <a:cubicBezTo>
                    <a:pt x="4204" y="5024"/>
                    <a:pt x="4147" y="4990"/>
                    <a:pt x="4091" y="4990"/>
                  </a:cubicBezTo>
                  <a:lnTo>
                    <a:pt x="364" y="4990"/>
                  </a:lnTo>
                  <a:cubicBezTo>
                    <a:pt x="364" y="4978"/>
                    <a:pt x="341" y="4933"/>
                    <a:pt x="364" y="4785"/>
                  </a:cubicBezTo>
                  <a:cubicBezTo>
                    <a:pt x="375" y="4660"/>
                    <a:pt x="410" y="4501"/>
                    <a:pt x="443" y="4354"/>
                  </a:cubicBezTo>
                  <a:cubicBezTo>
                    <a:pt x="500" y="4127"/>
                    <a:pt x="546" y="3956"/>
                    <a:pt x="534" y="3831"/>
                  </a:cubicBezTo>
                  <a:cubicBezTo>
                    <a:pt x="716" y="3672"/>
                    <a:pt x="1011" y="3274"/>
                    <a:pt x="1579" y="2479"/>
                  </a:cubicBezTo>
                  <a:cubicBezTo>
                    <a:pt x="1943" y="1991"/>
                    <a:pt x="2341" y="1433"/>
                    <a:pt x="2693" y="1013"/>
                  </a:cubicBezTo>
                  <a:cubicBezTo>
                    <a:pt x="3068" y="547"/>
                    <a:pt x="3250" y="377"/>
                    <a:pt x="3329" y="320"/>
                  </a:cubicBezTo>
                  <a:close/>
                  <a:moveTo>
                    <a:pt x="3379" y="0"/>
                  </a:moveTo>
                  <a:cubicBezTo>
                    <a:pt x="3226" y="0"/>
                    <a:pt x="3006" y="162"/>
                    <a:pt x="2523" y="752"/>
                  </a:cubicBezTo>
                  <a:cubicBezTo>
                    <a:pt x="2159" y="1195"/>
                    <a:pt x="1727" y="1786"/>
                    <a:pt x="1352" y="2309"/>
                  </a:cubicBezTo>
                  <a:cubicBezTo>
                    <a:pt x="943" y="2877"/>
                    <a:pt x="443" y="3569"/>
                    <a:pt x="319" y="3638"/>
                  </a:cubicBezTo>
                  <a:cubicBezTo>
                    <a:pt x="250" y="3672"/>
                    <a:pt x="228" y="3740"/>
                    <a:pt x="250" y="3808"/>
                  </a:cubicBezTo>
                  <a:cubicBezTo>
                    <a:pt x="273" y="3877"/>
                    <a:pt x="205" y="4127"/>
                    <a:pt x="171" y="4286"/>
                  </a:cubicBezTo>
                  <a:cubicBezTo>
                    <a:pt x="80" y="4649"/>
                    <a:pt x="1" y="4978"/>
                    <a:pt x="148" y="5160"/>
                  </a:cubicBezTo>
                  <a:cubicBezTo>
                    <a:pt x="182" y="5217"/>
                    <a:pt x="250" y="5274"/>
                    <a:pt x="387" y="5274"/>
                  </a:cubicBezTo>
                  <a:lnTo>
                    <a:pt x="3738" y="5274"/>
                  </a:lnTo>
                  <a:cubicBezTo>
                    <a:pt x="3659" y="5376"/>
                    <a:pt x="3613" y="5501"/>
                    <a:pt x="3579" y="5637"/>
                  </a:cubicBezTo>
                  <a:cubicBezTo>
                    <a:pt x="3568" y="5649"/>
                    <a:pt x="3568" y="5660"/>
                    <a:pt x="3568" y="5672"/>
                  </a:cubicBezTo>
                  <a:cubicBezTo>
                    <a:pt x="3568" y="5831"/>
                    <a:pt x="3659" y="5876"/>
                    <a:pt x="3704" y="5887"/>
                  </a:cubicBezTo>
                  <a:cubicBezTo>
                    <a:pt x="3728" y="5897"/>
                    <a:pt x="3752" y="5903"/>
                    <a:pt x="3780" y="5903"/>
                  </a:cubicBezTo>
                  <a:cubicBezTo>
                    <a:pt x="3966" y="5903"/>
                    <a:pt x="4262" y="5651"/>
                    <a:pt x="4897" y="4967"/>
                  </a:cubicBezTo>
                  <a:lnTo>
                    <a:pt x="4897" y="4955"/>
                  </a:lnTo>
                  <a:cubicBezTo>
                    <a:pt x="5090" y="5172"/>
                    <a:pt x="5260" y="5399"/>
                    <a:pt x="5397" y="5581"/>
                  </a:cubicBezTo>
                  <a:cubicBezTo>
                    <a:pt x="5624" y="5887"/>
                    <a:pt x="5772" y="6081"/>
                    <a:pt x="5942" y="6081"/>
                  </a:cubicBezTo>
                  <a:cubicBezTo>
                    <a:pt x="5965" y="6081"/>
                    <a:pt x="5988" y="6081"/>
                    <a:pt x="6010" y="6069"/>
                  </a:cubicBezTo>
                  <a:cubicBezTo>
                    <a:pt x="6215" y="6001"/>
                    <a:pt x="6272" y="5694"/>
                    <a:pt x="6272" y="4615"/>
                  </a:cubicBezTo>
                  <a:cubicBezTo>
                    <a:pt x="6272" y="4569"/>
                    <a:pt x="6238" y="4524"/>
                    <a:pt x="6192" y="4490"/>
                  </a:cubicBezTo>
                  <a:cubicBezTo>
                    <a:pt x="6172" y="4480"/>
                    <a:pt x="6149" y="4474"/>
                    <a:pt x="6126" y="4474"/>
                  </a:cubicBezTo>
                  <a:cubicBezTo>
                    <a:pt x="6098" y="4474"/>
                    <a:pt x="6070" y="4483"/>
                    <a:pt x="6045" y="4501"/>
                  </a:cubicBezTo>
                  <a:cubicBezTo>
                    <a:pt x="5851" y="4626"/>
                    <a:pt x="5760" y="4649"/>
                    <a:pt x="5727" y="4660"/>
                  </a:cubicBezTo>
                  <a:cubicBezTo>
                    <a:pt x="5704" y="4558"/>
                    <a:pt x="5806" y="4251"/>
                    <a:pt x="5840" y="4115"/>
                  </a:cubicBezTo>
                  <a:cubicBezTo>
                    <a:pt x="5886" y="3990"/>
                    <a:pt x="5919" y="3865"/>
                    <a:pt x="5931" y="3786"/>
                  </a:cubicBezTo>
                  <a:cubicBezTo>
                    <a:pt x="5931" y="3740"/>
                    <a:pt x="5919" y="3706"/>
                    <a:pt x="5897" y="3672"/>
                  </a:cubicBezTo>
                  <a:cubicBezTo>
                    <a:pt x="5863" y="3638"/>
                    <a:pt x="5829" y="3627"/>
                    <a:pt x="5783" y="3627"/>
                  </a:cubicBezTo>
                  <a:cubicBezTo>
                    <a:pt x="5568" y="3627"/>
                    <a:pt x="5522" y="3592"/>
                    <a:pt x="5510" y="3581"/>
                  </a:cubicBezTo>
                  <a:cubicBezTo>
                    <a:pt x="5488" y="3547"/>
                    <a:pt x="5510" y="3399"/>
                    <a:pt x="5533" y="3274"/>
                  </a:cubicBezTo>
                  <a:cubicBezTo>
                    <a:pt x="5556" y="3138"/>
                    <a:pt x="5590" y="2956"/>
                    <a:pt x="5590" y="2751"/>
                  </a:cubicBezTo>
                  <a:cubicBezTo>
                    <a:pt x="5590" y="2695"/>
                    <a:pt x="5568" y="2650"/>
                    <a:pt x="5522" y="2627"/>
                  </a:cubicBezTo>
                  <a:cubicBezTo>
                    <a:pt x="5499" y="2615"/>
                    <a:pt x="5474" y="2610"/>
                    <a:pt x="5448" y="2610"/>
                  </a:cubicBezTo>
                  <a:cubicBezTo>
                    <a:pt x="5422" y="2610"/>
                    <a:pt x="5397" y="2615"/>
                    <a:pt x="5374" y="2627"/>
                  </a:cubicBezTo>
                  <a:cubicBezTo>
                    <a:pt x="5221" y="2720"/>
                    <a:pt x="5009" y="2752"/>
                    <a:pt x="4779" y="2752"/>
                  </a:cubicBezTo>
                  <a:cubicBezTo>
                    <a:pt x="4446" y="2752"/>
                    <a:pt x="4077" y="2685"/>
                    <a:pt x="3795" y="2638"/>
                  </a:cubicBezTo>
                  <a:cubicBezTo>
                    <a:pt x="3738" y="2627"/>
                    <a:pt x="3670" y="2615"/>
                    <a:pt x="3624" y="2604"/>
                  </a:cubicBezTo>
                  <a:cubicBezTo>
                    <a:pt x="3647" y="2524"/>
                    <a:pt x="3670" y="2468"/>
                    <a:pt x="3704" y="2388"/>
                  </a:cubicBezTo>
                  <a:cubicBezTo>
                    <a:pt x="3715" y="2354"/>
                    <a:pt x="3727" y="2331"/>
                    <a:pt x="3750" y="2297"/>
                  </a:cubicBezTo>
                  <a:cubicBezTo>
                    <a:pt x="3773" y="2251"/>
                    <a:pt x="3761" y="2183"/>
                    <a:pt x="3715" y="2138"/>
                  </a:cubicBezTo>
                  <a:cubicBezTo>
                    <a:pt x="3525" y="1948"/>
                    <a:pt x="3363" y="1883"/>
                    <a:pt x="3222" y="1883"/>
                  </a:cubicBezTo>
                  <a:cubicBezTo>
                    <a:pt x="3052" y="1883"/>
                    <a:pt x="2913" y="1978"/>
                    <a:pt x="2795" y="2059"/>
                  </a:cubicBezTo>
                  <a:cubicBezTo>
                    <a:pt x="2795" y="2070"/>
                    <a:pt x="2784" y="2070"/>
                    <a:pt x="2773" y="2081"/>
                  </a:cubicBezTo>
                  <a:cubicBezTo>
                    <a:pt x="2852" y="1865"/>
                    <a:pt x="2988" y="1661"/>
                    <a:pt x="3136" y="1456"/>
                  </a:cubicBezTo>
                  <a:cubicBezTo>
                    <a:pt x="3374" y="1127"/>
                    <a:pt x="3624" y="774"/>
                    <a:pt x="3624" y="309"/>
                  </a:cubicBezTo>
                  <a:cubicBezTo>
                    <a:pt x="3624" y="105"/>
                    <a:pt x="3534" y="36"/>
                    <a:pt x="3454" y="14"/>
                  </a:cubicBezTo>
                  <a:cubicBezTo>
                    <a:pt x="3431" y="5"/>
                    <a:pt x="3406" y="0"/>
                    <a:pt x="3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027575" y="1055200"/>
              <a:ext cx="13100" cy="11475"/>
            </a:xfrm>
            <a:custGeom>
              <a:avLst/>
              <a:gdLst/>
              <a:ahLst/>
              <a:cxnLst/>
              <a:rect l="l" t="t" r="r" b="b"/>
              <a:pathLst>
                <a:path w="524" h="459" extrusionOk="0">
                  <a:moveTo>
                    <a:pt x="165" y="0"/>
                  </a:moveTo>
                  <a:cubicBezTo>
                    <a:pt x="138" y="0"/>
                    <a:pt x="110" y="8"/>
                    <a:pt x="80" y="27"/>
                  </a:cubicBezTo>
                  <a:cubicBezTo>
                    <a:pt x="34" y="61"/>
                    <a:pt x="1" y="141"/>
                    <a:pt x="46" y="232"/>
                  </a:cubicBezTo>
                  <a:cubicBezTo>
                    <a:pt x="69" y="265"/>
                    <a:pt x="205" y="459"/>
                    <a:pt x="364" y="459"/>
                  </a:cubicBezTo>
                  <a:cubicBezTo>
                    <a:pt x="375" y="459"/>
                    <a:pt x="398" y="459"/>
                    <a:pt x="421" y="447"/>
                  </a:cubicBezTo>
                  <a:cubicBezTo>
                    <a:pt x="466" y="436"/>
                    <a:pt x="501" y="402"/>
                    <a:pt x="512" y="345"/>
                  </a:cubicBezTo>
                  <a:cubicBezTo>
                    <a:pt x="523" y="300"/>
                    <a:pt x="512" y="254"/>
                    <a:pt x="478" y="220"/>
                  </a:cubicBezTo>
                  <a:lnTo>
                    <a:pt x="319" y="61"/>
                  </a:lnTo>
                  <a:cubicBezTo>
                    <a:pt x="287" y="45"/>
                    <a:pt x="231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428350" y="1277500"/>
              <a:ext cx="119325" cy="56750"/>
            </a:xfrm>
            <a:custGeom>
              <a:avLst/>
              <a:gdLst/>
              <a:ahLst/>
              <a:cxnLst/>
              <a:rect l="l" t="t" r="r" b="b"/>
              <a:pathLst>
                <a:path w="4773" h="2270" extrusionOk="0">
                  <a:moveTo>
                    <a:pt x="796" y="293"/>
                  </a:moveTo>
                  <a:cubicBezTo>
                    <a:pt x="1126" y="293"/>
                    <a:pt x="1546" y="394"/>
                    <a:pt x="1864" y="463"/>
                  </a:cubicBezTo>
                  <a:cubicBezTo>
                    <a:pt x="2103" y="531"/>
                    <a:pt x="2295" y="576"/>
                    <a:pt x="2421" y="576"/>
                  </a:cubicBezTo>
                  <a:cubicBezTo>
                    <a:pt x="2784" y="576"/>
                    <a:pt x="4000" y="1212"/>
                    <a:pt x="4398" y="1656"/>
                  </a:cubicBezTo>
                  <a:cubicBezTo>
                    <a:pt x="4477" y="1758"/>
                    <a:pt x="4489" y="1803"/>
                    <a:pt x="4489" y="1815"/>
                  </a:cubicBezTo>
                  <a:cubicBezTo>
                    <a:pt x="4477" y="1826"/>
                    <a:pt x="4409" y="1883"/>
                    <a:pt x="4125" y="1883"/>
                  </a:cubicBezTo>
                  <a:cubicBezTo>
                    <a:pt x="3727" y="1883"/>
                    <a:pt x="3341" y="1906"/>
                    <a:pt x="2966" y="1929"/>
                  </a:cubicBezTo>
                  <a:cubicBezTo>
                    <a:pt x="2603" y="1962"/>
                    <a:pt x="2216" y="1985"/>
                    <a:pt x="1841" y="1985"/>
                  </a:cubicBezTo>
                  <a:cubicBezTo>
                    <a:pt x="1580" y="1985"/>
                    <a:pt x="1182" y="1803"/>
                    <a:pt x="853" y="1542"/>
                  </a:cubicBezTo>
                  <a:cubicBezTo>
                    <a:pt x="500" y="1258"/>
                    <a:pt x="285" y="929"/>
                    <a:pt x="285" y="667"/>
                  </a:cubicBezTo>
                  <a:cubicBezTo>
                    <a:pt x="285" y="543"/>
                    <a:pt x="319" y="452"/>
                    <a:pt x="399" y="394"/>
                  </a:cubicBezTo>
                  <a:cubicBezTo>
                    <a:pt x="489" y="315"/>
                    <a:pt x="626" y="293"/>
                    <a:pt x="796" y="293"/>
                  </a:cubicBezTo>
                  <a:close/>
                  <a:moveTo>
                    <a:pt x="807" y="0"/>
                  </a:moveTo>
                  <a:cubicBezTo>
                    <a:pt x="574" y="0"/>
                    <a:pt x="366" y="45"/>
                    <a:pt x="217" y="167"/>
                  </a:cubicBezTo>
                  <a:cubicBezTo>
                    <a:pt x="69" y="281"/>
                    <a:pt x="0" y="452"/>
                    <a:pt x="0" y="667"/>
                  </a:cubicBezTo>
                  <a:cubicBezTo>
                    <a:pt x="0" y="1020"/>
                    <a:pt x="239" y="1417"/>
                    <a:pt x="671" y="1758"/>
                  </a:cubicBezTo>
                  <a:cubicBezTo>
                    <a:pt x="1058" y="2076"/>
                    <a:pt x="1512" y="2270"/>
                    <a:pt x="1841" y="2270"/>
                  </a:cubicBezTo>
                  <a:cubicBezTo>
                    <a:pt x="2227" y="2270"/>
                    <a:pt x="2614" y="2247"/>
                    <a:pt x="2989" y="2224"/>
                  </a:cubicBezTo>
                  <a:cubicBezTo>
                    <a:pt x="3353" y="2201"/>
                    <a:pt x="3739" y="2167"/>
                    <a:pt x="4125" y="2167"/>
                  </a:cubicBezTo>
                  <a:cubicBezTo>
                    <a:pt x="4318" y="2167"/>
                    <a:pt x="4466" y="2144"/>
                    <a:pt x="4568" y="2099"/>
                  </a:cubicBezTo>
                  <a:cubicBezTo>
                    <a:pt x="4750" y="2020"/>
                    <a:pt x="4772" y="1894"/>
                    <a:pt x="4772" y="1815"/>
                  </a:cubicBezTo>
                  <a:cubicBezTo>
                    <a:pt x="4772" y="1497"/>
                    <a:pt x="4239" y="1111"/>
                    <a:pt x="3784" y="838"/>
                  </a:cubicBezTo>
                  <a:cubicBezTo>
                    <a:pt x="3318" y="565"/>
                    <a:pt x="2727" y="281"/>
                    <a:pt x="2421" y="281"/>
                  </a:cubicBezTo>
                  <a:cubicBezTo>
                    <a:pt x="2330" y="281"/>
                    <a:pt x="2136" y="235"/>
                    <a:pt x="1932" y="190"/>
                  </a:cubicBezTo>
                  <a:cubicBezTo>
                    <a:pt x="1570" y="101"/>
                    <a:pt x="1159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055975" y="1078200"/>
              <a:ext cx="73875" cy="26550"/>
            </a:xfrm>
            <a:custGeom>
              <a:avLst/>
              <a:gdLst/>
              <a:ahLst/>
              <a:cxnLst/>
              <a:rect l="l" t="t" r="r" b="b"/>
              <a:pathLst>
                <a:path w="2955" h="1062" extrusionOk="0">
                  <a:moveTo>
                    <a:pt x="1399" y="308"/>
                  </a:moveTo>
                  <a:cubicBezTo>
                    <a:pt x="1553" y="308"/>
                    <a:pt x="1710" y="315"/>
                    <a:pt x="1864" y="322"/>
                  </a:cubicBezTo>
                  <a:cubicBezTo>
                    <a:pt x="2009" y="322"/>
                    <a:pt x="2151" y="326"/>
                    <a:pt x="2286" y="326"/>
                  </a:cubicBezTo>
                  <a:cubicBezTo>
                    <a:pt x="2417" y="326"/>
                    <a:pt x="2542" y="323"/>
                    <a:pt x="2660" y="312"/>
                  </a:cubicBezTo>
                  <a:lnTo>
                    <a:pt x="2660" y="584"/>
                  </a:lnTo>
                  <a:cubicBezTo>
                    <a:pt x="2660" y="630"/>
                    <a:pt x="2648" y="652"/>
                    <a:pt x="2614" y="675"/>
                  </a:cubicBezTo>
                  <a:cubicBezTo>
                    <a:pt x="2569" y="720"/>
                    <a:pt x="2456" y="769"/>
                    <a:pt x="2195" y="769"/>
                  </a:cubicBezTo>
                  <a:cubicBezTo>
                    <a:pt x="2057" y="769"/>
                    <a:pt x="1879" y="756"/>
                    <a:pt x="1648" y="721"/>
                  </a:cubicBezTo>
                  <a:cubicBezTo>
                    <a:pt x="1228" y="663"/>
                    <a:pt x="784" y="550"/>
                    <a:pt x="489" y="482"/>
                  </a:cubicBezTo>
                  <a:cubicBezTo>
                    <a:pt x="746" y="342"/>
                    <a:pt x="1066" y="308"/>
                    <a:pt x="1399" y="308"/>
                  </a:cubicBezTo>
                  <a:close/>
                  <a:moveTo>
                    <a:pt x="2809" y="0"/>
                  </a:moveTo>
                  <a:cubicBezTo>
                    <a:pt x="2797" y="0"/>
                    <a:pt x="2785" y="1"/>
                    <a:pt x="2773" y="4"/>
                  </a:cubicBezTo>
                  <a:cubicBezTo>
                    <a:pt x="2635" y="30"/>
                    <a:pt x="2475" y="37"/>
                    <a:pt x="2304" y="37"/>
                  </a:cubicBezTo>
                  <a:cubicBezTo>
                    <a:pt x="2167" y="37"/>
                    <a:pt x="2022" y="32"/>
                    <a:pt x="1875" y="27"/>
                  </a:cubicBezTo>
                  <a:cubicBezTo>
                    <a:pt x="1741" y="22"/>
                    <a:pt x="1601" y="17"/>
                    <a:pt x="1461" y="17"/>
                  </a:cubicBezTo>
                  <a:cubicBezTo>
                    <a:pt x="949" y="17"/>
                    <a:pt x="423" y="82"/>
                    <a:pt x="57" y="448"/>
                  </a:cubicBezTo>
                  <a:cubicBezTo>
                    <a:pt x="24" y="482"/>
                    <a:pt x="1" y="539"/>
                    <a:pt x="24" y="595"/>
                  </a:cubicBezTo>
                  <a:cubicBezTo>
                    <a:pt x="35" y="641"/>
                    <a:pt x="80" y="686"/>
                    <a:pt x="125" y="698"/>
                  </a:cubicBezTo>
                  <a:cubicBezTo>
                    <a:pt x="171" y="698"/>
                    <a:pt x="262" y="721"/>
                    <a:pt x="365" y="743"/>
                  </a:cubicBezTo>
                  <a:cubicBezTo>
                    <a:pt x="1034" y="913"/>
                    <a:pt x="1693" y="1061"/>
                    <a:pt x="2171" y="1061"/>
                  </a:cubicBezTo>
                  <a:cubicBezTo>
                    <a:pt x="2443" y="1061"/>
                    <a:pt x="2660" y="1016"/>
                    <a:pt x="2796" y="902"/>
                  </a:cubicBezTo>
                  <a:cubicBezTo>
                    <a:pt x="2898" y="822"/>
                    <a:pt x="2955" y="721"/>
                    <a:pt x="2955" y="584"/>
                  </a:cubicBezTo>
                  <a:lnTo>
                    <a:pt x="2955" y="141"/>
                  </a:lnTo>
                  <a:cubicBezTo>
                    <a:pt x="2955" y="95"/>
                    <a:pt x="2932" y="62"/>
                    <a:pt x="2898" y="27"/>
                  </a:cubicBezTo>
                  <a:cubicBezTo>
                    <a:pt x="2873" y="10"/>
                    <a:pt x="2842" y="0"/>
                    <a:pt x="28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978150" y="1460400"/>
              <a:ext cx="98875" cy="60175"/>
            </a:xfrm>
            <a:custGeom>
              <a:avLst/>
              <a:gdLst/>
              <a:ahLst/>
              <a:cxnLst/>
              <a:rect l="l" t="t" r="r" b="b"/>
              <a:pathLst>
                <a:path w="3955" h="2407" extrusionOk="0">
                  <a:moveTo>
                    <a:pt x="1954" y="291"/>
                  </a:moveTo>
                  <a:cubicBezTo>
                    <a:pt x="2096" y="291"/>
                    <a:pt x="2334" y="416"/>
                    <a:pt x="2659" y="668"/>
                  </a:cubicBezTo>
                  <a:cubicBezTo>
                    <a:pt x="2728" y="725"/>
                    <a:pt x="2807" y="782"/>
                    <a:pt x="2887" y="839"/>
                  </a:cubicBezTo>
                  <a:cubicBezTo>
                    <a:pt x="3261" y="1111"/>
                    <a:pt x="3647" y="1395"/>
                    <a:pt x="3659" y="1668"/>
                  </a:cubicBezTo>
                  <a:cubicBezTo>
                    <a:pt x="3659" y="1793"/>
                    <a:pt x="3591" y="1918"/>
                    <a:pt x="3443" y="2054"/>
                  </a:cubicBezTo>
                  <a:cubicBezTo>
                    <a:pt x="3396" y="2096"/>
                    <a:pt x="3271" y="2123"/>
                    <a:pt x="3072" y="2123"/>
                  </a:cubicBezTo>
                  <a:cubicBezTo>
                    <a:pt x="2836" y="2123"/>
                    <a:pt x="2495" y="2085"/>
                    <a:pt x="2057" y="1986"/>
                  </a:cubicBezTo>
                  <a:cubicBezTo>
                    <a:pt x="1637" y="1895"/>
                    <a:pt x="1193" y="1770"/>
                    <a:pt x="853" y="1645"/>
                  </a:cubicBezTo>
                  <a:cubicBezTo>
                    <a:pt x="546" y="1521"/>
                    <a:pt x="398" y="1430"/>
                    <a:pt x="330" y="1372"/>
                  </a:cubicBezTo>
                  <a:cubicBezTo>
                    <a:pt x="431" y="1314"/>
                    <a:pt x="543" y="1280"/>
                    <a:pt x="660" y="1280"/>
                  </a:cubicBezTo>
                  <a:cubicBezTo>
                    <a:pt x="701" y="1280"/>
                    <a:pt x="743" y="1284"/>
                    <a:pt x="784" y="1293"/>
                  </a:cubicBezTo>
                  <a:cubicBezTo>
                    <a:pt x="806" y="1307"/>
                    <a:pt x="831" y="1317"/>
                    <a:pt x="860" y="1317"/>
                  </a:cubicBezTo>
                  <a:cubicBezTo>
                    <a:pt x="879" y="1317"/>
                    <a:pt x="899" y="1313"/>
                    <a:pt x="921" y="1304"/>
                  </a:cubicBezTo>
                  <a:lnTo>
                    <a:pt x="933" y="1304"/>
                  </a:lnTo>
                  <a:cubicBezTo>
                    <a:pt x="989" y="1281"/>
                    <a:pt x="1034" y="1271"/>
                    <a:pt x="1057" y="1259"/>
                  </a:cubicBezTo>
                  <a:cubicBezTo>
                    <a:pt x="1069" y="1259"/>
                    <a:pt x="1080" y="1248"/>
                    <a:pt x="1092" y="1248"/>
                  </a:cubicBezTo>
                  <a:cubicBezTo>
                    <a:pt x="1125" y="1236"/>
                    <a:pt x="1148" y="1213"/>
                    <a:pt x="1160" y="1202"/>
                  </a:cubicBezTo>
                  <a:cubicBezTo>
                    <a:pt x="1421" y="1032"/>
                    <a:pt x="1557" y="793"/>
                    <a:pt x="1660" y="600"/>
                  </a:cubicBezTo>
                  <a:cubicBezTo>
                    <a:pt x="1761" y="418"/>
                    <a:pt x="1819" y="316"/>
                    <a:pt x="1921" y="293"/>
                  </a:cubicBezTo>
                  <a:cubicBezTo>
                    <a:pt x="1931" y="292"/>
                    <a:pt x="1942" y="291"/>
                    <a:pt x="1954" y="291"/>
                  </a:cubicBezTo>
                  <a:close/>
                  <a:moveTo>
                    <a:pt x="1957" y="0"/>
                  </a:moveTo>
                  <a:cubicBezTo>
                    <a:pt x="1925" y="0"/>
                    <a:pt x="1894" y="3"/>
                    <a:pt x="1864" y="9"/>
                  </a:cubicBezTo>
                  <a:cubicBezTo>
                    <a:pt x="1625" y="66"/>
                    <a:pt x="1523" y="259"/>
                    <a:pt x="1410" y="463"/>
                  </a:cubicBezTo>
                  <a:cubicBezTo>
                    <a:pt x="1296" y="668"/>
                    <a:pt x="1171" y="884"/>
                    <a:pt x="921" y="998"/>
                  </a:cubicBezTo>
                  <a:cubicBezTo>
                    <a:pt x="910" y="1009"/>
                    <a:pt x="898" y="1009"/>
                    <a:pt x="898" y="1009"/>
                  </a:cubicBezTo>
                  <a:cubicBezTo>
                    <a:pt x="887" y="1009"/>
                    <a:pt x="887" y="1021"/>
                    <a:pt x="887" y="1021"/>
                  </a:cubicBezTo>
                  <a:cubicBezTo>
                    <a:pt x="808" y="1004"/>
                    <a:pt x="731" y="995"/>
                    <a:pt x="657" y="995"/>
                  </a:cubicBezTo>
                  <a:cubicBezTo>
                    <a:pt x="434" y="995"/>
                    <a:pt x="234" y="1072"/>
                    <a:pt x="46" y="1225"/>
                  </a:cubicBezTo>
                  <a:cubicBezTo>
                    <a:pt x="12" y="1259"/>
                    <a:pt x="1" y="1293"/>
                    <a:pt x="1" y="1339"/>
                  </a:cubicBezTo>
                  <a:cubicBezTo>
                    <a:pt x="1" y="1509"/>
                    <a:pt x="171" y="1657"/>
                    <a:pt x="557" y="1827"/>
                  </a:cubicBezTo>
                  <a:cubicBezTo>
                    <a:pt x="989" y="2020"/>
                    <a:pt x="1648" y="2213"/>
                    <a:pt x="2250" y="2316"/>
                  </a:cubicBezTo>
                  <a:cubicBezTo>
                    <a:pt x="2569" y="2384"/>
                    <a:pt x="2841" y="2407"/>
                    <a:pt x="3057" y="2407"/>
                  </a:cubicBezTo>
                  <a:cubicBezTo>
                    <a:pt x="3329" y="2407"/>
                    <a:pt x="3523" y="2361"/>
                    <a:pt x="3637" y="2270"/>
                  </a:cubicBezTo>
                  <a:cubicBezTo>
                    <a:pt x="3852" y="2077"/>
                    <a:pt x="3955" y="1861"/>
                    <a:pt x="3943" y="1657"/>
                  </a:cubicBezTo>
                  <a:cubicBezTo>
                    <a:pt x="3920" y="1248"/>
                    <a:pt x="3478" y="918"/>
                    <a:pt x="3057" y="600"/>
                  </a:cubicBezTo>
                  <a:cubicBezTo>
                    <a:pt x="2978" y="543"/>
                    <a:pt x="2909" y="486"/>
                    <a:pt x="2829" y="441"/>
                  </a:cubicBezTo>
                  <a:cubicBezTo>
                    <a:pt x="2444" y="135"/>
                    <a:pt x="2171" y="0"/>
                    <a:pt x="1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579950" y="1275525"/>
              <a:ext cx="371525" cy="244475"/>
            </a:xfrm>
            <a:custGeom>
              <a:avLst/>
              <a:gdLst/>
              <a:ahLst/>
              <a:cxnLst/>
              <a:rect l="l" t="t" r="r" b="b"/>
              <a:pathLst>
                <a:path w="14861" h="9779" extrusionOk="0">
                  <a:moveTo>
                    <a:pt x="9782" y="291"/>
                  </a:moveTo>
                  <a:cubicBezTo>
                    <a:pt x="10221" y="291"/>
                    <a:pt x="10689" y="454"/>
                    <a:pt x="10850" y="701"/>
                  </a:cubicBezTo>
                  <a:cubicBezTo>
                    <a:pt x="10963" y="860"/>
                    <a:pt x="10918" y="1053"/>
                    <a:pt x="10736" y="1269"/>
                  </a:cubicBezTo>
                  <a:cubicBezTo>
                    <a:pt x="9964" y="2200"/>
                    <a:pt x="10271" y="2859"/>
                    <a:pt x="10657" y="3689"/>
                  </a:cubicBezTo>
                  <a:cubicBezTo>
                    <a:pt x="10748" y="3894"/>
                    <a:pt x="10839" y="4098"/>
                    <a:pt x="10930" y="4325"/>
                  </a:cubicBezTo>
                  <a:cubicBezTo>
                    <a:pt x="11463" y="5677"/>
                    <a:pt x="12225" y="6052"/>
                    <a:pt x="13099" y="6472"/>
                  </a:cubicBezTo>
                  <a:cubicBezTo>
                    <a:pt x="13508" y="6677"/>
                    <a:pt x="13975" y="6904"/>
                    <a:pt x="14463" y="7257"/>
                  </a:cubicBezTo>
                  <a:cubicBezTo>
                    <a:pt x="14229" y="7381"/>
                    <a:pt x="13990" y="7442"/>
                    <a:pt x="13739" y="7442"/>
                  </a:cubicBezTo>
                  <a:cubicBezTo>
                    <a:pt x="13624" y="7442"/>
                    <a:pt x="13505" y="7429"/>
                    <a:pt x="13384" y="7404"/>
                  </a:cubicBezTo>
                  <a:cubicBezTo>
                    <a:pt x="13372" y="7404"/>
                    <a:pt x="13361" y="7393"/>
                    <a:pt x="13349" y="7393"/>
                  </a:cubicBezTo>
                  <a:cubicBezTo>
                    <a:pt x="13236" y="7393"/>
                    <a:pt x="12907" y="7393"/>
                    <a:pt x="12827" y="7643"/>
                  </a:cubicBezTo>
                  <a:cubicBezTo>
                    <a:pt x="12759" y="7813"/>
                    <a:pt x="12872" y="8029"/>
                    <a:pt x="13168" y="8325"/>
                  </a:cubicBezTo>
                  <a:cubicBezTo>
                    <a:pt x="13281" y="8427"/>
                    <a:pt x="13418" y="8552"/>
                    <a:pt x="13577" y="8666"/>
                  </a:cubicBezTo>
                  <a:cubicBezTo>
                    <a:pt x="13429" y="8870"/>
                    <a:pt x="13122" y="9097"/>
                    <a:pt x="12463" y="9143"/>
                  </a:cubicBezTo>
                  <a:cubicBezTo>
                    <a:pt x="12390" y="9147"/>
                    <a:pt x="12317" y="9149"/>
                    <a:pt x="12244" y="9149"/>
                  </a:cubicBezTo>
                  <a:cubicBezTo>
                    <a:pt x="11762" y="9149"/>
                    <a:pt x="11297" y="9058"/>
                    <a:pt x="11021" y="8949"/>
                  </a:cubicBezTo>
                  <a:cubicBezTo>
                    <a:pt x="10050" y="8574"/>
                    <a:pt x="9281" y="8400"/>
                    <a:pt x="8547" y="8400"/>
                  </a:cubicBezTo>
                  <a:cubicBezTo>
                    <a:pt x="8481" y="8400"/>
                    <a:pt x="8416" y="8401"/>
                    <a:pt x="8350" y="8404"/>
                  </a:cubicBezTo>
                  <a:cubicBezTo>
                    <a:pt x="7419" y="8438"/>
                    <a:pt x="6532" y="8756"/>
                    <a:pt x="5646" y="9381"/>
                  </a:cubicBezTo>
                  <a:cubicBezTo>
                    <a:pt x="5396" y="9404"/>
                    <a:pt x="4658" y="9484"/>
                    <a:pt x="3931" y="9494"/>
                  </a:cubicBezTo>
                  <a:cubicBezTo>
                    <a:pt x="3863" y="9496"/>
                    <a:pt x="3799" y="9496"/>
                    <a:pt x="3737" y="9496"/>
                  </a:cubicBezTo>
                  <a:cubicBezTo>
                    <a:pt x="2567" y="9496"/>
                    <a:pt x="2454" y="9302"/>
                    <a:pt x="2454" y="9302"/>
                  </a:cubicBezTo>
                  <a:cubicBezTo>
                    <a:pt x="2033" y="8461"/>
                    <a:pt x="1306" y="8358"/>
                    <a:pt x="614" y="8267"/>
                  </a:cubicBezTo>
                  <a:cubicBezTo>
                    <a:pt x="534" y="8257"/>
                    <a:pt x="455" y="8245"/>
                    <a:pt x="386" y="8234"/>
                  </a:cubicBezTo>
                  <a:cubicBezTo>
                    <a:pt x="704" y="7711"/>
                    <a:pt x="1045" y="7177"/>
                    <a:pt x="1374" y="6666"/>
                  </a:cubicBezTo>
                  <a:cubicBezTo>
                    <a:pt x="1579" y="6654"/>
                    <a:pt x="1795" y="6654"/>
                    <a:pt x="2000" y="6643"/>
                  </a:cubicBezTo>
                  <a:cubicBezTo>
                    <a:pt x="2329" y="6631"/>
                    <a:pt x="2670" y="6620"/>
                    <a:pt x="3000" y="6598"/>
                  </a:cubicBezTo>
                  <a:cubicBezTo>
                    <a:pt x="3068" y="6598"/>
                    <a:pt x="3113" y="6552"/>
                    <a:pt x="3124" y="6484"/>
                  </a:cubicBezTo>
                  <a:cubicBezTo>
                    <a:pt x="3147" y="6427"/>
                    <a:pt x="3113" y="6359"/>
                    <a:pt x="3056" y="6336"/>
                  </a:cubicBezTo>
                  <a:cubicBezTo>
                    <a:pt x="2715" y="6131"/>
                    <a:pt x="2318" y="6018"/>
                    <a:pt x="1841" y="5962"/>
                  </a:cubicBezTo>
                  <a:cubicBezTo>
                    <a:pt x="2591" y="4814"/>
                    <a:pt x="3374" y="3677"/>
                    <a:pt x="4169" y="2564"/>
                  </a:cubicBezTo>
                  <a:cubicBezTo>
                    <a:pt x="4306" y="2689"/>
                    <a:pt x="4465" y="2791"/>
                    <a:pt x="4613" y="2848"/>
                  </a:cubicBezTo>
                  <a:cubicBezTo>
                    <a:pt x="4732" y="2894"/>
                    <a:pt x="4843" y="2917"/>
                    <a:pt x="4942" y="2917"/>
                  </a:cubicBezTo>
                  <a:cubicBezTo>
                    <a:pt x="5041" y="2917"/>
                    <a:pt x="5130" y="2894"/>
                    <a:pt x="5204" y="2848"/>
                  </a:cubicBezTo>
                  <a:cubicBezTo>
                    <a:pt x="5363" y="2758"/>
                    <a:pt x="5510" y="2553"/>
                    <a:pt x="5385" y="2064"/>
                  </a:cubicBezTo>
                  <a:cubicBezTo>
                    <a:pt x="5417" y="2062"/>
                    <a:pt x="5449" y="2061"/>
                    <a:pt x="5480" y="2061"/>
                  </a:cubicBezTo>
                  <a:cubicBezTo>
                    <a:pt x="5855" y="2061"/>
                    <a:pt x="6215" y="2185"/>
                    <a:pt x="6499" y="2405"/>
                  </a:cubicBezTo>
                  <a:cubicBezTo>
                    <a:pt x="6805" y="2655"/>
                    <a:pt x="6987" y="2996"/>
                    <a:pt x="7021" y="3405"/>
                  </a:cubicBezTo>
                  <a:cubicBezTo>
                    <a:pt x="7067" y="3848"/>
                    <a:pt x="7328" y="4132"/>
                    <a:pt x="7567" y="4212"/>
                  </a:cubicBezTo>
                  <a:cubicBezTo>
                    <a:pt x="7624" y="4232"/>
                    <a:pt x="7680" y="4242"/>
                    <a:pt x="7734" y="4242"/>
                  </a:cubicBezTo>
                  <a:cubicBezTo>
                    <a:pt x="7832" y="4242"/>
                    <a:pt x="7921" y="4209"/>
                    <a:pt x="7987" y="4144"/>
                  </a:cubicBezTo>
                  <a:cubicBezTo>
                    <a:pt x="8089" y="4030"/>
                    <a:pt x="8169" y="3791"/>
                    <a:pt x="7987" y="3314"/>
                  </a:cubicBezTo>
                  <a:cubicBezTo>
                    <a:pt x="7964" y="3257"/>
                    <a:pt x="7930" y="3177"/>
                    <a:pt x="7896" y="3098"/>
                  </a:cubicBezTo>
                  <a:cubicBezTo>
                    <a:pt x="7703" y="2655"/>
                    <a:pt x="7305" y="1735"/>
                    <a:pt x="7544" y="1382"/>
                  </a:cubicBezTo>
                  <a:cubicBezTo>
                    <a:pt x="7612" y="1281"/>
                    <a:pt x="7726" y="1223"/>
                    <a:pt x="7919" y="1223"/>
                  </a:cubicBezTo>
                  <a:cubicBezTo>
                    <a:pt x="8044" y="1223"/>
                    <a:pt x="8169" y="1258"/>
                    <a:pt x="8282" y="1281"/>
                  </a:cubicBezTo>
                  <a:cubicBezTo>
                    <a:pt x="8388" y="1304"/>
                    <a:pt x="8487" y="1327"/>
                    <a:pt x="8579" y="1327"/>
                  </a:cubicBezTo>
                  <a:cubicBezTo>
                    <a:pt x="8665" y="1327"/>
                    <a:pt x="8745" y="1307"/>
                    <a:pt x="8817" y="1246"/>
                  </a:cubicBezTo>
                  <a:cubicBezTo>
                    <a:pt x="8930" y="1155"/>
                    <a:pt x="8976" y="1008"/>
                    <a:pt x="8976" y="746"/>
                  </a:cubicBezTo>
                  <a:cubicBezTo>
                    <a:pt x="8976" y="553"/>
                    <a:pt x="9100" y="417"/>
                    <a:pt x="9362" y="349"/>
                  </a:cubicBezTo>
                  <a:cubicBezTo>
                    <a:pt x="9490" y="309"/>
                    <a:pt x="9634" y="291"/>
                    <a:pt x="9782" y="291"/>
                  </a:cubicBezTo>
                  <a:close/>
                  <a:moveTo>
                    <a:pt x="9772" y="0"/>
                  </a:moveTo>
                  <a:cubicBezTo>
                    <a:pt x="9597" y="0"/>
                    <a:pt x="9429" y="21"/>
                    <a:pt x="9282" y="64"/>
                  </a:cubicBezTo>
                  <a:cubicBezTo>
                    <a:pt x="8907" y="178"/>
                    <a:pt x="8691" y="428"/>
                    <a:pt x="8691" y="746"/>
                  </a:cubicBezTo>
                  <a:cubicBezTo>
                    <a:pt x="8691" y="962"/>
                    <a:pt x="8646" y="1019"/>
                    <a:pt x="8635" y="1031"/>
                  </a:cubicBezTo>
                  <a:cubicBezTo>
                    <a:pt x="8625" y="1037"/>
                    <a:pt x="8608" y="1040"/>
                    <a:pt x="8585" y="1040"/>
                  </a:cubicBezTo>
                  <a:cubicBezTo>
                    <a:pt x="8526" y="1040"/>
                    <a:pt x="8432" y="1021"/>
                    <a:pt x="8350" y="996"/>
                  </a:cubicBezTo>
                  <a:cubicBezTo>
                    <a:pt x="8226" y="973"/>
                    <a:pt x="8078" y="940"/>
                    <a:pt x="7919" y="940"/>
                  </a:cubicBezTo>
                  <a:cubicBezTo>
                    <a:pt x="7635" y="940"/>
                    <a:pt x="7419" y="1031"/>
                    <a:pt x="7305" y="1223"/>
                  </a:cubicBezTo>
                  <a:cubicBezTo>
                    <a:pt x="7010" y="1667"/>
                    <a:pt x="7317" y="2485"/>
                    <a:pt x="7635" y="3212"/>
                  </a:cubicBezTo>
                  <a:cubicBezTo>
                    <a:pt x="7669" y="3291"/>
                    <a:pt x="7691" y="3359"/>
                    <a:pt x="7714" y="3417"/>
                  </a:cubicBezTo>
                  <a:cubicBezTo>
                    <a:pt x="7840" y="3746"/>
                    <a:pt x="7817" y="3894"/>
                    <a:pt x="7771" y="3939"/>
                  </a:cubicBezTo>
                  <a:cubicBezTo>
                    <a:pt x="7762" y="3953"/>
                    <a:pt x="7746" y="3958"/>
                    <a:pt x="7729" y="3958"/>
                  </a:cubicBezTo>
                  <a:cubicBezTo>
                    <a:pt x="7706" y="3958"/>
                    <a:pt x="7682" y="3950"/>
                    <a:pt x="7669" y="3950"/>
                  </a:cubicBezTo>
                  <a:cubicBezTo>
                    <a:pt x="7510" y="3894"/>
                    <a:pt x="7340" y="3677"/>
                    <a:pt x="7317" y="3382"/>
                  </a:cubicBezTo>
                  <a:cubicBezTo>
                    <a:pt x="7271" y="2905"/>
                    <a:pt x="7044" y="2473"/>
                    <a:pt x="6681" y="2189"/>
                  </a:cubicBezTo>
                  <a:cubicBezTo>
                    <a:pt x="6340" y="1915"/>
                    <a:pt x="5905" y="1774"/>
                    <a:pt x="5454" y="1774"/>
                  </a:cubicBezTo>
                  <a:cubicBezTo>
                    <a:pt x="5364" y="1774"/>
                    <a:pt x="5272" y="1780"/>
                    <a:pt x="5181" y="1791"/>
                  </a:cubicBezTo>
                  <a:cubicBezTo>
                    <a:pt x="5135" y="1803"/>
                    <a:pt x="5101" y="1826"/>
                    <a:pt x="5078" y="1860"/>
                  </a:cubicBezTo>
                  <a:cubicBezTo>
                    <a:pt x="5055" y="1894"/>
                    <a:pt x="5045" y="1940"/>
                    <a:pt x="5067" y="1985"/>
                  </a:cubicBezTo>
                  <a:cubicBezTo>
                    <a:pt x="5169" y="2303"/>
                    <a:pt x="5169" y="2541"/>
                    <a:pt x="5055" y="2609"/>
                  </a:cubicBezTo>
                  <a:cubicBezTo>
                    <a:pt x="5030" y="2622"/>
                    <a:pt x="4996" y="2629"/>
                    <a:pt x="4957" y="2629"/>
                  </a:cubicBezTo>
                  <a:cubicBezTo>
                    <a:pt x="4892" y="2629"/>
                    <a:pt x="4812" y="2611"/>
                    <a:pt x="4726" y="2576"/>
                  </a:cubicBezTo>
                  <a:cubicBezTo>
                    <a:pt x="4556" y="2519"/>
                    <a:pt x="4386" y="2394"/>
                    <a:pt x="4249" y="2246"/>
                  </a:cubicBezTo>
                  <a:cubicBezTo>
                    <a:pt x="4221" y="2227"/>
                    <a:pt x="4194" y="2209"/>
                    <a:pt x="4160" y="2209"/>
                  </a:cubicBezTo>
                  <a:cubicBezTo>
                    <a:pt x="4152" y="2209"/>
                    <a:pt x="4144" y="2210"/>
                    <a:pt x="4136" y="2212"/>
                  </a:cubicBezTo>
                  <a:cubicBezTo>
                    <a:pt x="4090" y="2212"/>
                    <a:pt x="4056" y="2235"/>
                    <a:pt x="4022" y="2269"/>
                  </a:cubicBezTo>
                  <a:cubicBezTo>
                    <a:pt x="3147" y="3485"/>
                    <a:pt x="2283" y="4745"/>
                    <a:pt x="1465" y="6007"/>
                  </a:cubicBezTo>
                  <a:cubicBezTo>
                    <a:pt x="1443" y="6041"/>
                    <a:pt x="1432" y="6098"/>
                    <a:pt x="1454" y="6143"/>
                  </a:cubicBezTo>
                  <a:cubicBezTo>
                    <a:pt x="1477" y="6189"/>
                    <a:pt x="1523" y="6222"/>
                    <a:pt x="1579" y="6222"/>
                  </a:cubicBezTo>
                  <a:cubicBezTo>
                    <a:pt x="1863" y="6245"/>
                    <a:pt x="2113" y="6280"/>
                    <a:pt x="2341" y="6348"/>
                  </a:cubicBezTo>
                  <a:cubicBezTo>
                    <a:pt x="2227" y="6348"/>
                    <a:pt x="2113" y="6348"/>
                    <a:pt x="1988" y="6359"/>
                  </a:cubicBezTo>
                  <a:cubicBezTo>
                    <a:pt x="1761" y="6359"/>
                    <a:pt x="1523" y="6371"/>
                    <a:pt x="1295" y="6381"/>
                  </a:cubicBezTo>
                  <a:cubicBezTo>
                    <a:pt x="1238" y="6381"/>
                    <a:pt x="1204" y="6404"/>
                    <a:pt x="1182" y="6450"/>
                  </a:cubicBezTo>
                  <a:cubicBezTo>
                    <a:pt x="784" y="7040"/>
                    <a:pt x="397" y="7654"/>
                    <a:pt x="23" y="8267"/>
                  </a:cubicBezTo>
                  <a:cubicBezTo>
                    <a:pt x="0" y="8302"/>
                    <a:pt x="0" y="8358"/>
                    <a:pt x="11" y="8393"/>
                  </a:cubicBezTo>
                  <a:cubicBezTo>
                    <a:pt x="34" y="8438"/>
                    <a:pt x="79" y="8472"/>
                    <a:pt x="125" y="8484"/>
                  </a:cubicBezTo>
                  <a:lnTo>
                    <a:pt x="568" y="8552"/>
                  </a:lnTo>
                  <a:cubicBezTo>
                    <a:pt x="1261" y="8643"/>
                    <a:pt x="1852" y="8722"/>
                    <a:pt x="2192" y="9426"/>
                  </a:cubicBezTo>
                  <a:cubicBezTo>
                    <a:pt x="2272" y="9597"/>
                    <a:pt x="2533" y="9779"/>
                    <a:pt x="3715" y="9779"/>
                  </a:cubicBezTo>
                  <a:lnTo>
                    <a:pt x="3931" y="9779"/>
                  </a:lnTo>
                  <a:cubicBezTo>
                    <a:pt x="4715" y="9767"/>
                    <a:pt x="5510" y="9688"/>
                    <a:pt x="5726" y="9654"/>
                  </a:cubicBezTo>
                  <a:cubicBezTo>
                    <a:pt x="5749" y="9654"/>
                    <a:pt x="5772" y="9643"/>
                    <a:pt x="5783" y="9631"/>
                  </a:cubicBezTo>
                  <a:cubicBezTo>
                    <a:pt x="6635" y="9029"/>
                    <a:pt x="7476" y="8722"/>
                    <a:pt x="8362" y="8688"/>
                  </a:cubicBezTo>
                  <a:cubicBezTo>
                    <a:pt x="8425" y="8685"/>
                    <a:pt x="8488" y="8684"/>
                    <a:pt x="8552" y="8684"/>
                  </a:cubicBezTo>
                  <a:cubicBezTo>
                    <a:pt x="9245" y="8684"/>
                    <a:pt x="9981" y="8857"/>
                    <a:pt x="10918" y="9211"/>
                  </a:cubicBezTo>
                  <a:cubicBezTo>
                    <a:pt x="11210" y="9328"/>
                    <a:pt x="11711" y="9436"/>
                    <a:pt x="12227" y="9436"/>
                  </a:cubicBezTo>
                  <a:cubicBezTo>
                    <a:pt x="12313" y="9436"/>
                    <a:pt x="12400" y="9433"/>
                    <a:pt x="12486" y="9426"/>
                  </a:cubicBezTo>
                  <a:cubicBezTo>
                    <a:pt x="13202" y="9381"/>
                    <a:pt x="13690" y="9120"/>
                    <a:pt x="13884" y="8688"/>
                  </a:cubicBezTo>
                  <a:cubicBezTo>
                    <a:pt x="13917" y="8631"/>
                    <a:pt x="13895" y="8552"/>
                    <a:pt x="13849" y="8517"/>
                  </a:cubicBezTo>
                  <a:cubicBezTo>
                    <a:pt x="13668" y="8381"/>
                    <a:pt x="13508" y="8245"/>
                    <a:pt x="13384" y="8120"/>
                  </a:cubicBezTo>
                  <a:cubicBezTo>
                    <a:pt x="13099" y="7858"/>
                    <a:pt x="13099" y="7745"/>
                    <a:pt x="13099" y="7734"/>
                  </a:cubicBezTo>
                  <a:cubicBezTo>
                    <a:pt x="13099" y="7722"/>
                    <a:pt x="13157" y="7688"/>
                    <a:pt x="13338" y="7688"/>
                  </a:cubicBezTo>
                  <a:cubicBezTo>
                    <a:pt x="13474" y="7715"/>
                    <a:pt x="13608" y="7728"/>
                    <a:pt x="13739" y="7728"/>
                  </a:cubicBezTo>
                  <a:cubicBezTo>
                    <a:pt x="14112" y="7728"/>
                    <a:pt x="14465" y="7620"/>
                    <a:pt x="14793" y="7393"/>
                  </a:cubicBezTo>
                  <a:cubicBezTo>
                    <a:pt x="14826" y="7359"/>
                    <a:pt x="14849" y="7325"/>
                    <a:pt x="14861" y="7279"/>
                  </a:cubicBezTo>
                  <a:cubicBezTo>
                    <a:pt x="14861" y="7234"/>
                    <a:pt x="14838" y="7189"/>
                    <a:pt x="14804" y="7154"/>
                  </a:cubicBezTo>
                  <a:cubicBezTo>
                    <a:pt x="14236" y="6711"/>
                    <a:pt x="13702" y="6450"/>
                    <a:pt x="13225" y="6222"/>
                  </a:cubicBezTo>
                  <a:cubicBezTo>
                    <a:pt x="12372" y="5802"/>
                    <a:pt x="11691" y="5473"/>
                    <a:pt x="11203" y="4223"/>
                  </a:cubicBezTo>
                  <a:cubicBezTo>
                    <a:pt x="11112" y="3985"/>
                    <a:pt x="11009" y="3780"/>
                    <a:pt x="10918" y="3576"/>
                  </a:cubicBezTo>
                  <a:cubicBezTo>
                    <a:pt x="10736" y="3177"/>
                    <a:pt x="10577" y="2837"/>
                    <a:pt x="10544" y="2496"/>
                  </a:cubicBezTo>
                  <a:cubicBezTo>
                    <a:pt x="10521" y="2144"/>
                    <a:pt x="10645" y="1826"/>
                    <a:pt x="10953" y="1462"/>
                  </a:cubicBezTo>
                  <a:cubicBezTo>
                    <a:pt x="11112" y="1269"/>
                    <a:pt x="11339" y="905"/>
                    <a:pt x="11089" y="542"/>
                  </a:cubicBezTo>
                  <a:cubicBezTo>
                    <a:pt x="10859" y="185"/>
                    <a:pt x="10288" y="0"/>
                    <a:pt x="9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996350" y="1485150"/>
              <a:ext cx="10250" cy="8150"/>
            </a:xfrm>
            <a:custGeom>
              <a:avLst/>
              <a:gdLst/>
              <a:ahLst/>
              <a:cxnLst/>
              <a:rect l="l" t="t" r="r" b="b"/>
              <a:pathLst>
                <a:path w="410" h="326" extrusionOk="0">
                  <a:moveTo>
                    <a:pt x="248" y="1"/>
                  </a:moveTo>
                  <a:cubicBezTo>
                    <a:pt x="234" y="1"/>
                    <a:pt x="219" y="3"/>
                    <a:pt x="205" y="8"/>
                  </a:cubicBezTo>
                  <a:cubicBezTo>
                    <a:pt x="193" y="8"/>
                    <a:pt x="136" y="31"/>
                    <a:pt x="102" y="42"/>
                  </a:cubicBezTo>
                  <a:cubicBezTo>
                    <a:pt x="45" y="64"/>
                    <a:pt x="0" y="121"/>
                    <a:pt x="11" y="178"/>
                  </a:cubicBezTo>
                  <a:cubicBezTo>
                    <a:pt x="11" y="246"/>
                    <a:pt x="56" y="303"/>
                    <a:pt x="114" y="314"/>
                  </a:cubicBezTo>
                  <a:lnTo>
                    <a:pt x="125" y="314"/>
                  </a:lnTo>
                  <a:cubicBezTo>
                    <a:pt x="136" y="314"/>
                    <a:pt x="147" y="326"/>
                    <a:pt x="159" y="326"/>
                  </a:cubicBezTo>
                  <a:cubicBezTo>
                    <a:pt x="182" y="326"/>
                    <a:pt x="193" y="314"/>
                    <a:pt x="205" y="314"/>
                  </a:cubicBezTo>
                  <a:cubicBezTo>
                    <a:pt x="238" y="303"/>
                    <a:pt x="273" y="291"/>
                    <a:pt x="306" y="269"/>
                  </a:cubicBezTo>
                  <a:cubicBezTo>
                    <a:pt x="375" y="246"/>
                    <a:pt x="409" y="167"/>
                    <a:pt x="386" y="87"/>
                  </a:cubicBezTo>
                  <a:cubicBezTo>
                    <a:pt x="359" y="33"/>
                    <a:pt x="304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907725" y="1272075"/>
              <a:ext cx="157375" cy="124375"/>
            </a:xfrm>
            <a:custGeom>
              <a:avLst/>
              <a:gdLst/>
              <a:ahLst/>
              <a:cxnLst/>
              <a:rect l="l" t="t" r="r" b="b"/>
              <a:pathLst>
                <a:path w="6295" h="4975" extrusionOk="0">
                  <a:moveTo>
                    <a:pt x="4276" y="292"/>
                  </a:moveTo>
                  <a:cubicBezTo>
                    <a:pt x="4498" y="292"/>
                    <a:pt x="4574" y="350"/>
                    <a:pt x="4601" y="384"/>
                  </a:cubicBezTo>
                  <a:cubicBezTo>
                    <a:pt x="4658" y="452"/>
                    <a:pt x="4647" y="611"/>
                    <a:pt x="4556" y="805"/>
                  </a:cubicBezTo>
                  <a:cubicBezTo>
                    <a:pt x="4442" y="1078"/>
                    <a:pt x="4215" y="1441"/>
                    <a:pt x="3863" y="1884"/>
                  </a:cubicBezTo>
                  <a:cubicBezTo>
                    <a:pt x="3829" y="1929"/>
                    <a:pt x="3829" y="1987"/>
                    <a:pt x="3851" y="2043"/>
                  </a:cubicBezTo>
                  <a:cubicBezTo>
                    <a:pt x="3881" y="2082"/>
                    <a:pt x="3927" y="2114"/>
                    <a:pt x="3977" y="2114"/>
                  </a:cubicBezTo>
                  <a:cubicBezTo>
                    <a:pt x="3984" y="2114"/>
                    <a:pt x="3992" y="2113"/>
                    <a:pt x="4000" y="2111"/>
                  </a:cubicBezTo>
                  <a:cubicBezTo>
                    <a:pt x="4159" y="2088"/>
                    <a:pt x="4306" y="2066"/>
                    <a:pt x="4431" y="2043"/>
                  </a:cubicBezTo>
                  <a:cubicBezTo>
                    <a:pt x="4587" y="2021"/>
                    <a:pt x="4719" y="1998"/>
                    <a:pt x="4808" y="1998"/>
                  </a:cubicBezTo>
                  <a:cubicBezTo>
                    <a:pt x="4854" y="1998"/>
                    <a:pt x="4889" y="2005"/>
                    <a:pt x="4908" y="2020"/>
                  </a:cubicBezTo>
                  <a:cubicBezTo>
                    <a:pt x="4965" y="2066"/>
                    <a:pt x="4987" y="2237"/>
                    <a:pt x="4987" y="2520"/>
                  </a:cubicBezTo>
                  <a:cubicBezTo>
                    <a:pt x="4987" y="2577"/>
                    <a:pt x="5033" y="2646"/>
                    <a:pt x="5101" y="2657"/>
                  </a:cubicBezTo>
                  <a:cubicBezTo>
                    <a:pt x="5795" y="2827"/>
                    <a:pt x="5919" y="3009"/>
                    <a:pt x="5931" y="3100"/>
                  </a:cubicBezTo>
                  <a:cubicBezTo>
                    <a:pt x="5942" y="3179"/>
                    <a:pt x="5908" y="3327"/>
                    <a:pt x="5624" y="3565"/>
                  </a:cubicBezTo>
                  <a:cubicBezTo>
                    <a:pt x="5397" y="3759"/>
                    <a:pt x="5090" y="3952"/>
                    <a:pt x="4818" y="4134"/>
                  </a:cubicBezTo>
                  <a:cubicBezTo>
                    <a:pt x="4499" y="4327"/>
                    <a:pt x="4227" y="4509"/>
                    <a:pt x="4101" y="4656"/>
                  </a:cubicBezTo>
                  <a:cubicBezTo>
                    <a:pt x="4091" y="4672"/>
                    <a:pt x="4059" y="4685"/>
                    <a:pt x="4000" y="4685"/>
                  </a:cubicBezTo>
                  <a:cubicBezTo>
                    <a:pt x="3929" y="4685"/>
                    <a:pt x="3819" y="4666"/>
                    <a:pt x="3659" y="4611"/>
                  </a:cubicBezTo>
                  <a:cubicBezTo>
                    <a:pt x="3136" y="4441"/>
                    <a:pt x="2306" y="3941"/>
                    <a:pt x="1545" y="3350"/>
                  </a:cubicBezTo>
                  <a:cubicBezTo>
                    <a:pt x="909" y="2850"/>
                    <a:pt x="523" y="2452"/>
                    <a:pt x="364" y="2202"/>
                  </a:cubicBezTo>
                  <a:lnTo>
                    <a:pt x="364" y="2202"/>
                  </a:lnTo>
                  <a:cubicBezTo>
                    <a:pt x="466" y="2237"/>
                    <a:pt x="591" y="2270"/>
                    <a:pt x="705" y="2316"/>
                  </a:cubicBezTo>
                  <a:cubicBezTo>
                    <a:pt x="1157" y="2472"/>
                    <a:pt x="1550" y="2596"/>
                    <a:pt x="1841" y="2596"/>
                  </a:cubicBezTo>
                  <a:cubicBezTo>
                    <a:pt x="1973" y="2596"/>
                    <a:pt x="2084" y="2570"/>
                    <a:pt x="2170" y="2509"/>
                  </a:cubicBezTo>
                  <a:cubicBezTo>
                    <a:pt x="2238" y="2452"/>
                    <a:pt x="2318" y="2361"/>
                    <a:pt x="2318" y="2179"/>
                  </a:cubicBezTo>
                  <a:cubicBezTo>
                    <a:pt x="2318" y="1475"/>
                    <a:pt x="1874" y="1384"/>
                    <a:pt x="1579" y="1328"/>
                  </a:cubicBezTo>
                  <a:cubicBezTo>
                    <a:pt x="1397" y="1293"/>
                    <a:pt x="1295" y="1260"/>
                    <a:pt x="1261" y="1191"/>
                  </a:cubicBezTo>
                  <a:cubicBezTo>
                    <a:pt x="1397" y="1157"/>
                    <a:pt x="1614" y="1078"/>
                    <a:pt x="1977" y="941"/>
                  </a:cubicBezTo>
                  <a:cubicBezTo>
                    <a:pt x="2465" y="760"/>
                    <a:pt x="3068" y="532"/>
                    <a:pt x="3601" y="396"/>
                  </a:cubicBezTo>
                  <a:cubicBezTo>
                    <a:pt x="3912" y="318"/>
                    <a:pt x="4126" y="292"/>
                    <a:pt x="4276" y="292"/>
                  </a:cubicBezTo>
                  <a:close/>
                  <a:moveTo>
                    <a:pt x="4275" y="1"/>
                  </a:moveTo>
                  <a:cubicBezTo>
                    <a:pt x="3710" y="1"/>
                    <a:pt x="2840" y="302"/>
                    <a:pt x="1874" y="669"/>
                  </a:cubicBezTo>
                  <a:cubicBezTo>
                    <a:pt x="1591" y="782"/>
                    <a:pt x="1261" y="896"/>
                    <a:pt x="1147" y="930"/>
                  </a:cubicBezTo>
                  <a:cubicBezTo>
                    <a:pt x="1136" y="919"/>
                    <a:pt x="1114" y="907"/>
                    <a:pt x="1091" y="907"/>
                  </a:cubicBezTo>
                  <a:cubicBezTo>
                    <a:pt x="1011" y="907"/>
                    <a:pt x="943" y="975"/>
                    <a:pt x="943" y="1055"/>
                  </a:cubicBezTo>
                  <a:cubicBezTo>
                    <a:pt x="943" y="1498"/>
                    <a:pt x="1284" y="1566"/>
                    <a:pt x="1523" y="1611"/>
                  </a:cubicBezTo>
                  <a:cubicBezTo>
                    <a:pt x="1818" y="1669"/>
                    <a:pt x="2034" y="1702"/>
                    <a:pt x="2034" y="2179"/>
                  </a:cubicBezTo>
                  <a:cubicBezTo>
                    <a:pt x="2034" y="2248"/>
                    <a:pt x="2011" y="2259"/>
                    <a:pt x="2000" y="2270"/>
                  </a:cubicBezTo>
                  <a:cubicBezTo>
                    <a:pt x="1979" y="2284"/>
                    <a:pt x="1933" y="2306"/>
                    <a:pt x="1829" y="2306"/>
                  </a:cubicBezTo>
                  <a:cubicBezTo>
                    <a:pt x="1762" y="2306"/>
                    <a:pt x="1670" y="2297"/>
                    <a:pt x="1545" y="2270"/>
                  </a:cubicBezTo>
                  <a:cubicBezTo>
                    <a:pt x="1306" y="2214"/>
                    <a:pt x="1034" y="2123"/>
                    <a:pt x="796" y="2043"/>
                  </a:cubicBezTo>
                  <a:cubicBezTo>
                    <a:pt x="477" y="1929"/>
                    <a:pt x="273" y="1861"/>
                    <a:pt x="137" y="1861"/>
                  </a:cubicBezTo>
                  <a:cubicBezTo>
                    <a:pt x="102" y="1861"/>
                    <a:pt x="68" y="1884"/>
                    <a:pt x="34" y="1907"/>
                  </a:cubicBezTo>
                  <a:cubicBezTo>
                    <a:pt x="11" y="1941"/>
                    <a:pt x="0" y="1975"/>
                    <a:pt x="0" y="2009"/>
                  </a:cubicBezTo>
                  <a:cubicBezTo>
                    <a:pt x="11" y="2452"/>
                    <a:pt x="864" y="3179"/>
                    <a:pt x="1364" y="3577"/>
                  </a:cubicBezTo>
                  <a:cubicBezTo>
                    <a:pt x="2159" y="4191"/>
                    <a:pt x="3022" y="4702"/>
                    <a:pt x="3568" y="4883"/>
                  </a:cubicBezTo>
                  <a:cubicBezTo>
                    <a:pt x="3738" y="4941"/>
                    <a:pt x="3874" y="4974"/>
                    <a:pt x="4000" y="4974"/>
                  </a:cubicBezTo>
                  <a:cubicBezTo>
                    <a:pt x="4147" y="4974"/>
                    <a:pt x="4249" y="4929"/>
                    <a:pt x="4329" y="4838"/>
                  </a:cubicBezTo>
                  <a:cubicBezTo>
                    <a:pt x="4419" y="4724"/>
                    <a:pt x="4681" y="4554"/>
                    <a:pt x="4965" y="4373"/>
                  </a:cubicBezTo>
                  <a:cubicBezTo>
                    <a:pt x="5590" y="3974"/>
                    <a:pt x="6295" y="3532"/>
                    <a:pt x="6215" y="3055"/>
                  </a:cubicBezTo>
                  <a:cubicBezTo>
                    <a:pt x="6169" y="2770"/>
                    <a:pt x="5874" y="2566"/>
                    <a:pt x="5272" y="2407"/>
                  </a:cubicBezTo>
                  <a:cubicBezTo>
                    <a:pt x="5272" y="2123"/>
                    <a:pt x="5227" y="1918"/>
                    <a:pt x="5090" y="1805"/>
                  </a:cubicBezTo>
                  <a:cubicBezTo>
                    <a:pt x="5008" y="1735"/>
                    <a:pt x="4908" y="1709"/>
                    <a:pt x="4787" y="1709"/>
                  </a:cubicBezTo>
                  <a:cubicBezTo>
                    <a:pt x="4673" y="1709"/>
                    <a:pt x="4540" y="1732"/>
                    <a:pt x="4386" y="1759"/>
                  </a:cubicBezTo>
                  <a:cubicBezTo>
                    <a:pt x="4363" y="1770"/>
                    <a:pt x="4329" y="1770"/>
                    <a:pt x="4306" y="1782"/>
                  </a:cubicBezTo>
                  <a:cubicBezTo>
                    <a:pt x="4556" y="1441"/>
                    <a:pt x="4727" y="1157"/>
                    <a:pt x="4828" y="919"/>
                  </a:cubicBezTo>
                  <a:cubicBezTo>
                    <a:pt x="4954" y="611"/>
                    <a:pt x="4954" y="384"/>
                    <a:pt x="4840" y="214"/>
                  </a:cubicBezTo>
                  <a:cubicBezTo>
                    <a:pt x="4729" y="64"/>
                    <a:pt x="4534" y="1"/>
                    <a:pt x="4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896350" y="1065525"/>
              <a:ext cx="40650" cy="19625"/>
            </a:xfrm>
            <a:custGeom>
              <a:avLst/>
              <a:gdLst/>
              <a:ahLst/>
              <a:cxnLst/>
              <a:rect l="l" t="t" r="r" b="b"/>
              <a:pathLst>
                <a:path w="1626" h="785" extrusionOk="0">
                  <a:moveTo>
                    <a:pt x="705" y="284"/>
                  </a:moveTo>
                  <a:cubicBezTo>
                    <a:pt x="875" y="307"/>
                    <a:pt x="1023" y="352"/>
                    <a:pt x="1171" y="420"/>
                  </a:cubicBezTo>
                  <a:cubicBezTo>
                    <a:pt x="1091" y="443"/>
                    <a:pt x="978" y="466"/>
                    <a:pt x="842" y="478"/>
                  </a:cubicBezTo>
                  <a:cubicBezTo>
                    <a:pt x="729" y="491"/>
                    <a:pt x="628" y="496"/>
                    <a:pt x="544" y="496"/>
                  </a:cubicBezTo>
                  <a:cubicBezTo>
                    <a:pt x="482" y="496"/>
                    <a:pt x="430" y="494"/>
                    <a:pt x="387" y="489"/>
                  </a:cubicBezTo>
                  <a:cubicBezTo>
                    <a:pt x="478" y="398"/>
                    <a:pt x="580" y="330"/>
                    <a:pt x="705" y="284"/>
                  </a:cubicBezTo>
                  <a:close/>
                  <a:moveTo>
                    <a:pt x="648" y="1"/>
                  </a:moveTo>
                  <a:cubicBezTo>
                    <a:pt x="410" y="80"/>
                    <a:pt x="205" y="228"/>
                    <a:pt x="57" y="432"/>
                  </a:cubicBezTo>
                  <a:cubicBezTo>
                    <a:pt x="46" y="443"/>
                    <a:pt x="34" y="455"/>
                    <a:pt x="34" y="466"/>
                  </a:cubicBezTo>
                  <a:cubicBezTo>
                    <a:pt x="1" y="546"/>
                    <a:pt x="24" y="648"/>
                    <a:pt x="137" y="716"/>
                  </a:cubicBezTo>
                  <a:cubicBezTo>
                    <a:pt x="239" y="761"/>
                    <a:pt x="410" y="784"/>
                    <a:pt x="557" y="784"/>
                  </a:cubicBezTo>
                  <a:cubicBezTo>
                    <a:pt x="705" y="784"/>
                    <a:pt x="830" y="773"/>
                    <a:pt x="875" y="761"/>
                  </a:cubicBezTo>
                  <a:cubicBezTo>
                    <a:pt x="1137" y="739"/>
                    <a:pt x="1478" y="660"/>
                    <a:pt x="1591" y="500"/>
                  </a:cubicBezTo>
                  <a:cubicBezTo>
                    <a:pt x="1614" y="466"/>
                    <a:pt x="1625" y="420"/>
                    <a:pt x="1614" y="387"/>
                  </a:cubicBezTo>
                  <a:cubicBezTo>
                    <a:pt x="1614" y="341"/>
                    <a:pt x="1591" y="307"/>
                    <a:pt x="1557" y="284"/>
                  </a:cubicBezTo>
                  <a:cubicBezTo>
                    <a:pt x="1296" y="137"/>
                    <a:pt x="1012" y="34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060525" y="881975"/>
              <a:ext cx="272700" cy="185275"/>
            </a:xfrm>
            <a:custGeom>
              <a:avLst/>
              <a:gdLst/>
              <a:ahLst/>
              <a:cxnLst/>
              <a:rect l="l" t="t" r="r" b="b"/>
              <a:pathLst>
                <a:path w="10908" h="7411" extrusionOk="0">
                  <a:moveTo>
                    <a:pt x="2352" y="309"/>
                  </a:moveTo>
                  <a:cubicBezTo>
                    <a:pt x="3114" y="344"/>
                    <a:pt x="4159" y="400"/>
                    <a:pt x="4488" y="1036"/>
                  </a:cubicBezTo>
                  <a:cubicBezTo>
                    <a:pt x="4943" y="1912"/>
                    <a:pt x="5182" y="1957"/>
                    <a:pt x="5659" y="1991"/>
                  </a:cubicBezTo>
                  <a:cubicBezTo>
                    <a:pt x="5874" y="2003"/>
                    <a:pt x="6147" y="2025"/>
                    <a:pt x="6545" y="2184"/>
                  </a:cubicBezTo>
                  <a:cubicBezTo>
                    <a:pt x="6692" y="2241"/>
                    <a:pt x="6919" y="2513"/>
                    <a:pt x="7090" y="2718"/>
                  </a:cubicBezTo>
                  <a:cubicBezTo>
                    <a:pt x="7287" y="2953"/>
                    <a:pt x="7407" y="3102"/>
                    <a:pt x="7532" y="3102"/>
                  </a:cubicBezTo>
                  <a:cubicBezTo>
                    <a:pt x="7558" y="3102"/>
                    <a:pt x="7585" y="3095"/>
                    <a:pt x="7613" y="3082"/>
                  </a:cubicBezTo>
                  <a:cubicBezTo>
                    <a:pt x="7737" y="3013"/>
                    <a:pt x="7737" y="2854"/>
                    <a:pt x="7636" y="2457"/>
                  </a:cubicBezTo>
                  <a:lnTo>
                    <a:pt x="7636" y="2457"/>
                  </a:lnTo>
                  <a:cubicBezTo>
                    <a:pt x="7806" y="2468"/>
                    <a:pt x="7942" y="2525"/>
                    <a:pt x="8033" y="2616"/>
                  </a:cubicBezTo>
                  <a:cubicBezTo>
                    <a:pt x="8272" y="2843"/>
                    <a:pt x="8260" y="3321"/>
                    <a:pt x="8260" y="3718"/>
                  </a:cubicBezTo>
                  <a:lnTo>
                    <a:pt x="8260" y="3911"/>
                  </a:lnTo>
                  <a:cubicBezTo>
                    <a:pt x="8260" y="3990"/>
                    <a:pt x="8317" y="4059"/>
                    <a:pt x="8396" y="4059"/>
                  </a:cubicBezTo>
                  <a:cubicBezTo>
                    <a:pt x="8454" y="4059"/>
                    <a:pt x="8510" y="4025"/>
                    <a:pt x="8533" y="3968"/>
                  </a:cubicBezTo>
                  <a:cubicBezTo>
                    <a:pt x="8544" y="3966"/>
                    <a:pt x="8559" y="3964"/>
                    <a:pt x="8580" y="3964"/>
                  </a:cubicBezTo>
                  <a:cubicBezTo>
                    <a:pt x="8665" y="3964"/>
                    <a:pt x="8837" y="3987"/>
                    <a:pt x="9113" y="4070"/>
                  </a:cubicBezTo>
                  <a:cubicBezTo>
                    <a:pt x="9431" y="4161"/>
                    <a:pt x="9794" y="4298"/>
                    <a:pt x="10078" y="4445"/>
                  </a:cubicBezTo>
                  <a:cubicBezTo>
                    <a:pt x="10442" y="4616"/>
                    <a:pt x="10567" y="4752"/>
                    <a:pt x="10590" y="4798"/>
                  </a:cubicBezTo>
                  <a:cubicBezTo>
                    <a:pt x="10567" y="4808"/>
                    <a:pt x="10476" y="4854"/>
                    <a:pt x="10260" y="4877"/>
                  </a:cubicBezTo>
                  <a:cubicBezTo>
                    <a:pt x="9873" y="4911"/>
                    <a:pt x="9487" y="5172"/>
                    <a:pt x="9101" y="5422"/>
                  </a:cubicBezTo>
                  <a:cubicBezTo>
                    <a:pt x="8778" y="5647"/>
                    <a:pt x="8447" y="5872"/>
                    <a:pt x="8216" y="5872"/>
                  </a:cubicBezTo>
                  <a:cubicBezTo>
                    <a:pt x="8179" y="5872"/>
                    <a:pt x="8144" y="5866"/>
                    <a:pt x="8113" y="5854"/>
                  </a:cubicBezTo>
                  <a:cubicBezTo>
                    <a:pt x="7987" y="5808"/>
                    <a:pt x="7897" y="5661"/>
                    <a:pt x="7828" y="5411"/>
                  </a:cubicBezTo>
                  <a:cubicBezTo>
                    <a:pt x="7817" y="5354"/>
                    <a:pt x="7772" y="5320"/>
                    <a:pt x="7727" y="5308"/>
                  </a:cubicBezTo>
                  <a:cubicBezTo>
                    <a:pt x="7712" y="5306"/>
                    <a:pt x="7699" y="5304"/>
                    <a:pt x="7686" y="5304"/>
                  </a:cubicBezTo>
                  <a:cubicBezTo>
                    <a:pt x="7648" y="5304"/>
                    <a:pt x="7616" y="5317"/>
                    <a:pt x="7590" y="5343"/>
                  </a:cubicBezTo>
                  <a:cubicBezTo>
                    <a:pt x="7328" y="5604"/>
                    <a:pt x="7215" y="5752"/>
                    <a:pt x="7181" y="5888"/>
                  </a:cubicBezTo>
                  <a:cubicBezTo>
                    <a:pt x="7147" y="6058"/>
                    <a:pt x="7238" y="6172"/>
                    <a:pt x="7340" y="6275"/>
                  </a:cubicBezTo>
                  <a:cubicBezTo>
                    <a:pt x="7397" y="6354"/>
                    <a:pt x="7465" y="6434"/>
                    <a:pt x="7533" y="6558"/>
                  </a:cubicBezTo>
                  <a:cubicBezTo>
                    <a:pt x="7295" y="6672"/>
                    <a:pt x="7249" y="6729"/>
                    <a:pt x="7181" y="6808"/>
                  </a:cubicBezTo>
                  <a:cubicBezTo>
                    <a:pt x="7158" y="6843"/>
                    <a:pt x="7136" y="6876"/>
                    <a:pt x="7079" y="6922"/>
                  </a:cubicBezTo>
                  <a:cubicBezTo>
                    <a:pt x="6669" y="6808"/>
                    <a:pt x="6306" y="6626"/>
                    <a:pt x="5977" y="6354"/>
                  </a:cubicBezTo>
                  <a:cubicBezTo>
                    <a:pt x="5947" y="6332"/>
                    <a:pt x="5913" y="6319"/>
                    <a:pt x="5880" y="6319"/>
                  </a:cubicBezTo>
                  <a:cubicBezTo>
                    <a:pt x="5862" y="6319"/>
                    <a:pt x="5845" y="6323"/>
                    <a:pt x="5829" y="6331"/>
                  </a:cubicBezTo>
                  <a:cubicBezTo>
                    <a:pt x="5772" y="6354"/>
                    <a:pt x="5738" y="6411"/>
                    <a:pt x="5738" y="6467"/>
                  </a:cubicBezTo>
                  <a:cubicBezTo>
                    <a:pt x="5738" y="6854"/>
                    <a:pt x="5374" y="7013"/>
                    <a:pt x="5159" y="7070"/>
                  </a:cubicBezTo>
                  <a:cubicBezTo>
                    <a:pt x="5024" y="7106"/>
                    <a:pt x="4887" y="7122"/>
                    <a:pt x="4758" y="7122"/>
                  </a:cubicBezTo>
                  <a:cubicBezTo>
                    <a:pt x="4441" y="7122"/>
                    <a:pt x="4172" y="7025"/>
                    <a:pt x="4091" y="6888"/>
                  </a:cubicBezTo>
                  <a:cubicBezTo>
                    <a:pt x="4023" y="6774"/>
                    <a:pt x="4147" y="6615"/>
                    <a:pt x="4261" y="6502"/>
                  </a:cubicBezTo>
                  <a:cubicBezTo>
                    <a:pt x="4295" y="6456"/>
                    <a:pt x="4306" y="6399"/>
                    <a:pt x="4284" y="6343"/>
                  </a:cubicBezTo>
                  <a:cubicBezTo>
                    <a:pt x="4261" y="6285"/>
                    <a:pt x="4215" y="6252"/>
                    <a:pt x="4159" y="6252"/>
                  </a:cubicBezTo>
                  <a:cubicBezTo>
                    <a:pt x="3943" y="6252"/>
                    <a:pt x="3614" y="6149"/>
                    <a:pt x="3318" y="5990"/>
                  </a:cubicBezTo>
                  <a:cubicBezTo>
                    <a:pt x="2955" y="5808"/>
                    <a:pt x="2807" y="5627"/>
                    <a:pt x="2796" y="5525"/>
                  </a:cubicBezTo>
                  <a:cubicBezTo>
                    <a:pt x="2784" y="5422"/>
                    <a:pt x="2943" y="5320"/>
                    <a:pt x="3227" y="5240"/>
                  </a:cubicBezTo>
                  <a:cubicBezTo>
                    <a:pt x="3568" y="5149"/>
                    <a:pt x="3920" y="5127"/>
                    <a:pt x="4295" y="5104"/>
                  </a:cubicBezTo>
                  <a:cubicBezTo>
                    <a:pt x="4602" y="5093"/>
                    <a:pt x="4920" y="5070"/>
                    <a:pt x="5238" y="5013"/>
                  </a:cubicBezTo>
                  <a:cubicBezTo>
                    <a:pt x="5295" y="4990"/>
                    <a:pt x="5352" y="4934"/>
                    <a:pt x="5352" y="4877"/>
                  </a:cubicBezTo>
                  <a:cubicBezTo>
                    <a:pt x="5352" y="4808"/>
                    <a:pt x="5306" y="4740"/>
                    <a:pt x="5238" y="4729"/>
                  </a:cubicBezTo>
                  <a:cubicBezTo>
                    <a:pt x="5102" y="4695"/>
                    <a:pt x="4818" y="4684"/>
                    <a:pt x="4465" y="4684"/>
                  </a:cubicBezTo>
                  <a:lnTo>
                    <a:pt x="3988" y="4684"/>
                  </a:lnTo>
                  <a:cubicBezTo>
                    <a:pt x="3872" y="4684"/>
                    <a:pt x="3738" y="4685"/>
                    <a:pt x="3599" y="4685"/>
                  </a:cubicBezTo>
                  <a:cubicBezTo>
                    <a:pt x="3164" y="4685"/>
                    <a:pt x="2683" y="4678"/>
                    <a:pt x="2579" y="4627"/>
                  </a:cubicBezTo>
                  <a:cubicBezTo>
                    <a:pt x="2451" y="4462"/>
                    <a:pt x="2314" y="4409"/>
                    <a:pt x="2185" y="4409"/>
                  </a:cubicBezTo>
                  <a:cubicBezTo>
                    <a:pt x="2038" y="4409"/>
                    <a:pt x="1903" y="4477"/>
                    <a:pt x="1807" y="4525"/>
                  </a:cubicBezTo>
                  <a:cubicBezTo>
                    <a:pt x="1702" y="4574"/>
                    <a:pt x="1640" y="4597"/>
                    <a:pt x="1598" y="4597"/>
                  </a:cubicBezTo>
                  <a:cubicBezTo>
                    <a:pt x="1553" y="4597"/>
                    <a:pt x="1529" y="4572"/>
                    <a:pt x="1500" y="4525"/>
                  </a:cubicBezTo>
                  <a:cubicBezTo>
                    <a:pt x="1478" y="4490"/>
                    <a:pt x="1478" y="4468"/>
                    <a:pt x="1478" y="4457"/>
                  </a:cubicBezTo>
                  <a:cubicBezTo>
                    <a:pt x="1489" y="4399"/>
                    <a:pt x="1670" y="4320"/>
                    <a:pt x="1784" y="4275"/>
                  </a:cubicBezTo>
                  <a:cubicBezTo>
                    <a:pt x="1955" y="4207"/>
                    <a:pt x="2137" y="4127"/>
                    <a:pt x="2228" y="4002"/>
                  </a:cubicBezTo>
                  <a:cubicBezTo>
                    <a:pt x="2261" y="3957"/>
                    <a:pt x="2261" y="3900"/>
                    <a:pt x="2239" y="3854"/>
                  </a:cubicBezTo>
                  <a:cubicBezTo>
                    <a:pt x="2216" y="3798"/>
                    <a:pt x="2170" y="3775"/>
                    <a:pt x="2114" y="3775"/>
                  </a:cubicBezTo>
                  <a:cubicBezTo>
                    <a:pt x="1239" y="3775"/>
                    <a:pt x="489" y="3707"/>
                    <a:pt x="319" y="2991"/>
                  </a:cubicBezTo>
                  <a:lnTo>
                    <a:pt x="319" y="2991"/>
                  </a:lnTo>
                  <a:cubicBezTo>
                    <a:pt x="489" y="3025"/>
                    <a:pt x="660" y="3082"/>
                    <a:pt x="830" y="3139"/>
                  </a:cubicBezTo>
                  <a:cubicBezTo>
                    <a:pt x="1091" y="3230"/>
                    <a:pt x="1364" y="3309"/>
                    <a:pt x="1670" y="3309"/>
                  </a:cubicBezTo>
                  <a:cubicBezTo>
                    <a:pt x="1693" y="3309"/>
                    <a:pt x="1705" y="3309"/>
                    <a:pt x="1728" y="3298"/>
                  </a:cubicBezTo>
                  <a:cubicBezTo>
                    <a:pt x="1898" y="3230"/>
                    <a:pt x="2023" y="3116"/>
                    <a:pt x="2102" y="2968"/>
                  </a:cubicBezTo>
                  <a:cubicBezTo>
                    <a:pt x="2125" y="2922"/>
                    <a:pt x="2125" y="2889"/>
                    <a:pt x="2114" y="2843"/>
                  </a:cubicBezTo>
                  <a:cubicBezTo>
                    <a:pt x="2091" y="2798"/>
                    <a:pt x="2057" y="2775"/>
                    <a:pt x="2023" y="2763"/>
                  </a:cubicBezTo>
                  <a:cubicBezTo>
                    <a:pt x="1261" y="2525"/>
                    <a:pt x="955" y="2389"/>
                    <a:pt x="830" y="2321"/>
                  </a:cubicBezTo>
                  <a:cubicBezTo>
                    <a:pt x="955" y="2286"/>
                    <a:pt x="1171" y="2253"/>
                    <a:pt x="1341" y="2218"/>
                  </a:cubicBezTo>
                  <a:cubicBezTo>
                    <a:pt x="1841" y="2139"/>
                    <a:pt x="2420" y="2059"/>
                    <a:pt x="2659" y="1809"/>
                  </a:cubicBezTo>
                  <a:cubicBezTo>
                    <a:pt x="2693" y="1775"/>
                    <a:pt x="2705" y="1730"/>
                    <a:pt x="2693" y="1685"/>
                  </a:cubicBezTo>
                  <a:cubicBezTo>
                    <a:pt x="2693" y="1639"/>
                    <a:pt x="2670" y="1605"/>
                    <a:pt x="2625" y="1582"/>
                  </a:cubicBezTo>
                  <a:cubicBezTo>
                    <a:pt x="2516" y="1512"/>
                    <a:pt x="2376" y="1495"/>
                    <a:pt x="2222" y="1495"/>
                  </a:cubicBezTo>
                  <a:cubicBezTo>
                    <a:pt x="2150" y="1495"/>
                    <a:pt x="2076" y="1499"/>
                    <a:pt x="2000" y="1503"/>
                  </a:cubicBezTo>
                  <a:cubicBezTo>
                    <a:pt x="1928" y="1506"/>
                    <a:pt x="1854" y="1509"/>
                    <a:pt x="1783" y="1509"/>
                  </a:cubicBezTo>
                  <a:cubicBezTo>
                    <a:pt x="1618" y="1509"/>
                    <a:pt x="1466" y="1491"/>
                    <a:pt x="1387" y="1412"/>
                  </a:cubicBezTo>
                  <a:cubicBezTo>
                    <a:pt x="1341" y="1377"/>
                    <a:pt x="1319" y="1321"/>
                    <a:pt x="1307" y="1241"/>
                  </a:cubicBezTo>
                  <a:cubicBezTo>
                    <a:pt x="1663" y="1055"/>
                    <a:pt x="2069" y="957"/>
                    <a:pt x="2503" y="957"/>
                  </a:cubicBezTo>
                  <a:cubicBezTo>
                    <a:pt x="2651" y="957"/>
                    <a:pt x="2802" y="968"/>
                    <a:pt x="2955" y="991"/>
                  </a:cubicBezTo>
                  <a:cubicBezTo>
                    <a:pt x="2962" y="992"/>
                    <a:pt x="2969" y="993"/>
                    <a:pt x="2975" y="993"/>
                  </a:cubicBezTo>
                  <a:cubicBezTo>
                    <a:pt x="3045" y="993"/>
                    <a:pt x="3103" y="939"/>
                    <a:pt x="3114" y="866"/>
                  </a:cubicBezTo>
                  <a:cubicBezTo>
                    <a:pt x="3125" y="787"/>
                    <a:pt x="3079" y="718"/>
                    <a:pt x="3000" y="707"/>
                  </a:cubicBezTo>
                  <a:cubicBezTo>
                    <a:pt x="2693" y="662"/>
                    <a:pt x="2455" y="526"/>
                    <a:pt x="2284" y="309"/>
                  </a:cubicBezTo>
                  <a:close/>
                  <a:moveTo>
                    <a:pt x="2000" y="1"/>
                  </a:moveTo>
                  <a:cubicBezTo>
                    <a:pt x="1954" y="1"/>
                    <a:pt x="1917" y="30"/>
                    <a:pt x="1898" y="59"/>
                  </a:cubicBezTo>
                  <a:cubicBezTo>
                    <a:pt x="1864" y="105"/>
                    <a:pt x="1864" y="162"/>
                    <a:pt x="1887" y="208"/>
                  </a:cubicBezTo>
                  <a:cubicBezTo>
                    <a:pt x="1978" y="400"/>
                    <a:pt x="2102" y="559"/>
                    <a:pt x="2250" y="685"/>
                  </a:cubicBezTo>
                  <a:cubicBezTo>
                    <a:pt x="1829" y="718"/>
                    <a:pt x="1432" y="832"/>
                    <a:pt x="1091" y="1036"/>
                  </a:cubicBezTo>
                  <a:cubicBezTo>
                    <a:pt x="1046" y="1071"/>
                    <a:pt x="1023" y="1116"/>
                    <a:pt x="1023" y="1162"/>
                  </a:cubicBezTo>
                  <a:cubicBezTo>
                    <a:pt x="1023" y="1366"/>
                    <a:pt x="1080" y="1514"/>
                    <a:pt x="1182" y="1627"/>
                  </a:cubicBezTo>
                  <a:cubicBezTo>
                    <a:pt x="1327" y="1765"/>
                    <a:pt x="1535" y="1799"/>
                    <a:pt x="1749" y="1799"/>
                  </a:cubicBezTo>
                  <a:cubicBezTo>
                    <a:pt x="1837" y="1799"/>
                    <a:pt x="1926" y="1793"/>
                    <a:pt x="2011" y="1786"/>
                  </a:cubicBezTo>
                  <a:lnTo>
                    <a:pt x="2069" y="1786"/>
                  </a:lnTo>
                  <a:cubicBezTo>
                    <a:pt x="1829" y="1854"/>
                    <a:pt x="1534" y="1900"/>
                    <a:pt x="1296" y="1934"/>
                  </a:cubicBezTo>
                  <a:cubicBezTo>
                    <a:pt x="1102" y="1968"/>
                    <a:pt x="921" y="1991"/>
                    <a:pt x="784" y="2025"/>
                  </a:cubicBezTo>
                  <a:cubicBezTo>
                    <a:pt x="693" y="2059"/>
                    <a:pt x="478" y="2104"/>
                    <a:pt x="466" y="2286"/>
                  </a:cubicBezTo>
                  <a:cubicBezTo>
                    <a:pt x="455" y="2434"/>
                    <a:pt x="614" y="2536"/>
                    <a:pt x="852" y="2650"/>
                  </a:cubicBezTo>
                  <a:cubicBezTo>
                    <a:pt x="1046" y="2741"/>
                    <a:pt x="1330" y="2843"/>
                    <a:pt x="1728" y="2968"/>
                  </a:cubicBezTo>
                  <a:cubicBezTo>
                    <a:pt x="1705" y="2991"/>
                    <a:pt x="1670" y="3013"/>
                    <a:pt x="1637" y="3025"/>
                  </a:cubicBezTo>
                  <a:cubicBezTo>
                    <a:pt x="1398" y="3025"/>
                    <a:pt x="1160" y="2945"/>
                    <a:pt x="921" y="2866"/>
                  </a:cubicBezTo>
                  <a:cubicBezTo>
                    <a:pt x="682" y="2786"/>
                    <a:pt x="432" y="2707"/>
                    <a:pt x="148" y="2684"/>
                  </a:cubicBezTo>
                  <a:cubicBezTo>
                    <a:pt x="114" y="2684"/>
                    <a:pt x="69" y="2707"/>
                    <a:pt x="46" y="2730"/>
                  </a:cubicBezTo>
                  <a:cubicBezTo>
                    <a:pt x="12" y="2763"/>
                    <a:pt x="1" y="2809"/>
                    <a:pt x="1" y="2843"/>
                  </a:cubicBezTo>
                  <a:cubicBezTo>
                    <a:pt x="57" y="3366"/>
                    <a:pt x="330" y="3730"/>
                    <a:pt x="807" y="3900"/>
                  </a:cubicBezTo>
                  <a:cubicBezTo>
                    <a:pt x="1046" y="3990"/>
                    <a:pt x="1319" y="4036"/>
                    <a:pt x="1591" y="4048"/>
                  </a:cubicBezTo>
                  <a:cubicBezTo>
                    <a:pt x="1420" y="4127"/>
                    <a:pt x="1251" y="4218"/>
                    <a:pt x="1205" y="4377"/>
                  </a:cubicBezTo>
                  <a:cubicBezTo>
                    <a:pt x="1171" y="4468"/>
                    <a:pt x="1193" y="4570"/>
                    <a:pt x="1261" y="4684"/>
                  </a:cubicBezTo>
                  <a:cubicBezTo>
                    <a:pt x="1358" y="4834"/>
                    <a:pt x="1473" y="4883"/>
                    <a:pt x="1586" y="4883"/>
                  </a:cubicBezTo>
                  <a:cubicBezTo>
                    <a:pt x="1712" y="4883"/>
                    <a:pt x="1836" y="4823"/>
                    <a:pt x="1932" y="4775"/>
                  </a:cubicBezTo>
                  <a:cubicBezTo>
                    <a:pt x="2037" y="4728"/>
                    <a:pt x="2112" y="4694"/>
                    <a:pt x="2176" y="4694"/>
                  </a:cubicBezTo>
                  <a:cubicBezTo>
                    <a:pt x="2238" y="4694"/>
                    <a:pt x="2291" y="4725"/>
                    <a:pt x="2352" y="4808"/>
                  </a:cubicBezTo>
                  <a:cubicBezTo>
                    <a:pt x="2432" y="4911"/>
                    <a:pt x="2625" y="4957"/>
                    <a:pt x="3137" y="4968"/>
                  </a:cubicBezTo>
                  <a:cubicBezTo>
                    <a:pt x="2818" y="5058"/>
                    <a:pt x="2466" y="5229"/>
                    <a:pt x="2511" y="5558"/>
                  </a:cubicBezTo>
                  <a:cubicBezTo>
                    <a:pt x="2557" y="5876"/>
                    <a:pt x="2955" y="6126"/>
                    <a:pt x="3182" y="6252"/>
                  </a:cubicBezTo>
                  <a:cubicBezTo>
                    <a:pt x="3409" y="6365"/>
                    <a:pt x="3659" y="6467"/>
                    <a:pt x="3886" y="6513"/>
                  </a:cubicBezTo>
                  <a:cubicBezTo>
                    <a:pt x="3795" y="6661"/>
                    <a:pt x="3738" y="6843"/>
                    <a:pt x="3841" y="7035"/>
                  </a:cubicBezTo>
                  <a:cubicBezTo>
                    <a:pt x="3943" y="7206"/>
                    <a:pt x="4147" y="7320"/>
                    <a:pt x="4432" y="7376"/>
                  </a:cubicBezTo>
                  <a:cubicBezTo>
                    <a:pt x="4534" y="7399"/>
                    <a:pt x="4647" y="7411"/>
                    <a:pt x="4761" y="7411"/>
                  </a:cubicBezTo>
                  <a:cubicBezTo>
                    <a:pt x="4920" y="7411"/>
                    <a:pt x="5079" y="7388"/>
                    <a:pt x="5238" y="7343"/>
                  </a:cubicBezTo>
                  <a:cubicBezTo>
                    <a:pt x="5624" y="7240"/>
                    <a:pt x="5897" y="7013"/>
                    <a:pt x="5988" y="6729"/>
                  </a:cubicBezTo>
                  <a:cubicBezTo>
                    <a:pt x="6318" y="6956"/>
                    <a:pt x="6681" y="7126"/>
                    <a:pt x="7079" y="7217"/>
                  </a:cubicBezTo>
                  <a:cubicBezTo>
                    <a:pt x="7088" y="7220"/>
                    <a:pt x="7098" y="7222"/>
                    <a:pt x="7108" y="7222"/>
                  </a:cubicBezTo>
                  <a:cubicBezTo>
                    <a:pt x="7137" y="7222"/>
                    <a:pt x="7168" y="7211"/>
                    <a:pt x="7192" y="7194"/>
                  </a:cubicBezTo>
                  <a:cubicBezTo>
                    <a:pt x="7318" y="7093"/>
                    <a:pt x="7363" y="7035"/>
                    <a:pt x="7408" y="6990"/>
                  </a:cubicBezTo>
                  <a:cubicBezTo>
                    <a:pt x="7442" y="6934"/>
                    <a:pt x="7477" y="6899"/>
                    <a:pt x="7783" y="6763"/>
                  </a:cubicBezTo>
                  <a:cubicBezTo>
                    <a:pt x="7851" y="6729"/>
                    <a:pt x="7886" y="6649"/>
                    <a:pt x="7851" y="6581"/>
                  </a:cubicBezTo>
                  <a:cubicBezTo>
                    <a:pt x="7760" y="6331"/>
                    <a:pt x="7647" y="6195"/>
                    <a:pt x="7556" y="6093"/>
                  </a:cubicBezTo>
                  <a:cubicBezTo>
                    <a:pt x="7477" y="6002"/>
                    <a:pt x="7465" y="5979"/>
                    <a:pt x="7465" y="5956"/>
                  </a:cubicBezTo>
                  <a:cubicBezTo>
                    <a:pt x="7477" y="5899"/>
                    <a:pt x="7556" y="5797"/>
                    <a:pt x="7624" y="5717"/>
                  </a:cubicBezTo>
                  <a:cubicBezTo>
                    <a:pt x="7727" y="5934"/>
                    <a:pt x="7851" y="6058"/>
                    <a:pt x="8010" y="6126"/>
                  </a:cubicBezTo>
                  <a:cubicBezTo>
                    <a:pt x="8078" y="6149"/>
                    <a:pt x="8146" y="6161"/>
                    <a:pt x="8215" y="6161"/>
                  </a:cubicBezTo>
                  <a:cubicBezTo>
                    <a:pt x="8533" y="6161"/>
                    <a:pt x="8885" y="5922"/>
                    <a:pt x="9260" y="5661"/>
                  </a:cubicBezTo>
                  <a:cubicBezTo>
                    <a:pt x="9613" y="5434"/>
                    <a:pt x="9976" y="5184"/>
                    <a:pt x="10282" y="5161"/>
                  </a:cubicBezTo>
                  <a:cubicBezTo>
                    <a:pt x="10431" y="5149"/>
                    <a:pt x="10908" y="5104"/>
                    <a:pt x="10885" y="4798"/>
                  </a:cubicBezTo>
                  <a:cubicBezTo>
                    <a:pt x="10873" y="4570"/>
                    <a:pt x="10544" y="4309"/>
                    <a:pt x="9896" y="4036"/>
                  </a:cubicBezTo>
                  <a:cubicBezTo>
                    <a:pt x="9478" y="3860"/>
                    <a:pt x="8910" y="3684"/>
                    <a:pt x="8586" y="3684"/>
                  </a:cubicBezTo>
                  <a:cubicBezTo>
                    <a:pt x="8575" y="3684"/>
                    <a:pt x="8565" y="3684"/>
                    <a:pt x="8555" y="3684"/>
                  </a:cubicBezTo>
                  <a:lnTo>
                    <a:pt x="8545" y="3684"/>
                  </a:lnTo>
                  <a:cubicBezTo>
                    <a:pt x="8555" y="3241"/>
                    <a:pt x="8555" y="2718"/>
                    <a:pt x="8237" y="2400"/>
                  </a:cubicBezTo>
                  <a:cubicBezTo>
                    <a:pt x="8066" y="2249"/>
                    <a:pt x="7840" y="2169"/>
                    <a:pt x="7553" y="2169"/>
                  </a:cubicBezTo>
                  <a:cubicBezTo>
                    <a:pt x="7517" y="2169"/>
                    <a:pt x="7480" y="2170"/>
                    <a:pt x="7442" y="2173"/>
                  </a:cubicBezTo>
                  <a:cubicBezTo>
                    <a:pt x="7397" y="2173"/>
                    <a:pt x="7363" y="2195"/>
                    <a:pt x="7328" y="2230"/>
                  </a:cubicBezTo>
                  <a:cubicBezTo>
                    <a:pt x="7306" y="2264"/>
                    <a:pt x="7295" y="2309"/>
                    <a:pt x="7306" y="2354"/>
                  </a:cubicBezTo>
                  <a:cubicBezTo>
                    <a:pt x="7340" y="2468"/>
                    <a:pt x="7363" y="2548"/>
                    <a:pt x="7374" y="2616"/>
                  </a:cubicBezTo>
                  <a:cubicBezTo>
                    <a:pt x="7351" y="2593"/>
                    <a:pt x="7328" y="2559"/>
                    <a:pt x="7306" y="2536"/>
                  </a:cubicBezTo>
                  <a:cubicBezTo>
                    <a:pt x="7101" y="2286"/>
                    <a:pt x="6874" y="2003"/>
                    <a:pt x="6659" y="1912"/>
                  </a:cubicBezTo>
                  <a:cubicBezTo>
                    <a:pt x="6215" y="1741"/>
                    <a:pt x="5897" y="1718"/>
                    <a:pt x="5670" y="1707"/>
                  </a:cubicBezTo>
                  <a:cubicBezTo>
                    <a:pt x="5295" y="1685"/>
                    <a:pt x="5136" y="1673"/>
                    <a:pt x="4738" y="900"/>
                  </a:cubicBezTo>
                  <a:cubicBezTo>
                    <a:pt x="4341" y="128"/>
                    <a:pt x="3193" y="71"/>
                    <a:pt x="2364" y="26"/>
                  </a:cubicBezTo>
                  <a:cubicBezTo>
                    <a:pt x="2239" y="14"/>
                    <a:pt x="2125" y="3"/>
                    <a:pt x="2023" y="3"/>
                  </a:cubicBezTo>
                  <a:cubicBezTo>
                    <a:pt x="2015" y="1"/>
                    <a:pt x="2008" y="1"/>
                    <a:pt x="20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60900" y="1430800"/>
              <a:ext cx="77300" cy="54825"/>
            </a:xfrm>
            <a:custGeom>
              <a:avLst/>
              <a:gdLst/>
              <a:ahLst/>
              <a:cxnLst/>
              <a:rect l="l" t="t" r="r" b="b"/>
              <a:pathLst>
                <a:path w="3092" h="2193" extrusionOk="0">
                  <a:moveTo>
                    <a:pt x="898" y="284"/>
                  </a:moveTo>
                  <a:cubicBezTo>
                    <a:pt x="1342" y="284"/>
                    <a:pt x="1648" y="569"/>
                    <a:pt x="1978" y="864"/>
                  </a:cubicBezTo>
                  <a:cubicBezTo>
                    <a:pt x="2216" y="1079"/>
                    <a:pt x="2466" y="1296"/>
                    <a:pt x="2773" y="1420"/>
                  </a:cubicBezTo>
                  <a:cubicBezTo>
                    <a:pt x="2693" y="1647"/>
                    <a:pt x="2455" y="1796"/>
                    <a:pt x="2046" y="1864"/>
                  </a:cubicBezTo>
                  <a:cubicBezTo>
                    <a:pt x="1866" y="1895"/>
                    <a:pt x="1670" y="1907"/>
                    <a:pt x="1480" y="1907"/>
                  </a:cubicBezTo>
                  <a:cubicBezTo>
                    <a:pt x="1250" y="1907"/>
                    <a:pt x="1027" y="1889"/>
                    <a:pt x="853" y="1864"/>
                  </a:cubicBezTo>
                  <a:cubicBezTo>
                    <a:pt x="569" y="1841"/>
                    <a:pt x="285" y="1455"/>
                    <a:pt x="319" y="932"/>
                  </a:cubicBezTo>
                  <a:cubicBezTo>
                    <a:pt x="319" y="784"/>
                    <a:pt x="387" y="284"/>
                    <a:pt x="898" y="284"/>
                  </a:cubicBezTo>
                  <a:close/>
                  <a:moveTo>
                    <a:pt x="898" y="0"/>
                  </a:moveTo>
                  <a:cubicBezTo>
                    <a:pt x="398" y="0"/>
                    <a:pt x="57" y="364"/>
                    <a:pt x="24" y="920"/>
                  </a:cubicBezTo>
                  <a:cubicBezTo>
                    <a:pt x="1" y="1466"/>
                    <a:pt x="296" y="2091"/>
                    <a:pt x="819" y="2159"/>
                  </a:cubicBezTo>
                  <a:cubicBezTo>
                    <a:pt x="1057" y="2182"/>
                    <a:pt x="1284" y="2193"/>
                    <a:pt x="1489" y="2193"/>
                  </a:cubicBezTo>
                  <a:cubicBezTo>
                    <a:pt x="2455" y="2193"/>
                    <a:pt x="3023" y="1897"/>
                    <a:pt x="3091" y="1352"/>
                  </a:cubicBezTo>
                  <a:cubicBezTo>
                    <a:pt x="3091" y="1284"/>
                    <a:pt x="3057" y="1216"/>
                    <a:pt x="2989" y="1193"/>
                  </a:cubicBezTo>
                  <a:cubicBezTo>
                    <a:pt x="2682" y="1102"/>
                    <a:pt x="2432" y="875"/>
                    <a:pt x="2171" y="648"/>
                  </a:cubicBezTo>
                  <a:cubicBezTo>
                    <a:pt x="1819" y="329"/>
                    <a:pt x="1443" y="0"/>
                    <a:pt x="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854900" y="1131625"/>
              <a:ext cx="169575" cy="93250"/>
            </a:xfrm>
            <a:custGeom>
              <a:avLst/>
              <a:gdLst/>
              <a:ahLst/>
              <a:cxnLst/>
              <a:rect l="l" t="t" r="r" b="b"/>
              <a:pathLst>
                <a:path w="6783" h="3730" extrusionOk="0">
                  <a:moveTo>
                    <a:pt x="556" y="526"/>
                  </a:moveTo>
                  <a:cubicBezTo>
                    <a:pt x="977" y="526"/>
                    <a:pt x="1283" y="867"/>
                    <a:pt x="1613" y="1230"/>
                  </a:cubicBezTo>
                  <a:cubicBezTo>
                    <a:pt x="1909" y="1560"/>
                    <a:pt x="2250" y="1935"/>
                    <a:pt x="2715" y="1992"/>
                  </a:cubicBezTo>
                  <a:cubicBezTo>
                    <a:pt x="2475" y="2027"/>
                    <a:pt x="2235" y="2053"/>
                    <a:pt x="2009" y="2053"/>
                  </a:cubicBezTo>
                  <a:cubicBezTo>
                    <a:pt x="1721" y="2053"/>
                    <a:pt x="1454" y="2011"/>
                    <a:pt x="1238" y="1889"/>
                  </a:cubicBezTo>
                  <a:cubicBezTo>
                    <a:pt x="647" y="1560"/>
                    <a:pt x="341" y="1117"/>
                    <a:pt x="295" y="526"/>
                  </a:cubicBezTo>
                  <a:close/>
                  <a:moveTo>
                    <a:pt x="4245" y="283"/>
                  </a:moveTo>
                  <a:cubicBezTo>
                    <a:pt x="4918" y="283"/>
                    <a:pt x="5613" y="478"/>
                    <a:pt x="6022" y="833"/>
                  </a:cubicBezTo>
                  <a:cubicBezTo>
                    <a:pt x="6362" y="1117"/>
                    <a:pt x="6476" y="1469"/>
                    <a:pt x="6362" y="1889"/>
                  </a:cubicBezTo>
                  <a:cubicBezTo>
                    <a:pt x="6294" y="2162"/>
                    <a:pt x="6249" y="2401"/>
                    <a:pt x="6214" y="2583"/>
                  </a:cubicBezTo>
                  <a:cubicBezTo>
                    <a:pt x="6158" y="2924"/>
                    <a:pt x="6123" y="3128"/>
                    <a:pt x="5987" y="3230"/>
                  </a:cubicBezTo>
                  <a:cubicBezTo>
                    <a:pt x="5840" y="3355"/>
                    <a:pt x="5544" y="3401"/>
                    <a:pt x="4965" y="3401"/>
                  </a:cubicBezTo>
                  <a:cubicBezTo>
                    <a:pt x="4931" y="3401"/>
                    <a:pt x="4874" y="3412"/>
                    <a:pt x="4795" y="3412"/>
                  </a:cubicBezTo>
                  <a:cubicBezTo>
                    <a:pt x="4708" y="3424"/>
                    <a:pt x="4519" y="3443"/>
                    <a:pt x="4348" y="3443"/>
                  </a:cubicBezTo>
                  <a:cubicBezTo>
                    <a:pt x="4207" y="3443"/>
                    <a:pt x="4079" y="3430"/>
                    <a:pt x="4033" y="3389"/>
                  </a:cubicBezTo>
                  <a:cubicBezTo>
                    <a:pt x="4033" y="3378"/>
                    <a:pt x="4022" y="3378"/>
                    <a:pt x="4022" y="3378"/>
                  </a:cubicBezTo>
                  <a:cubicBezTo>
                    <a:pt x="4022" y="2969"/>
                    <a:pt x="4283" y="2810"/>
                    <a:pt x="4613" y="2616"/>
                  </a:cubicBezTo>
                  <a:cubicBezTo>
                    <a:pt x="4772" y="2526"/>
                    <a:pt x="4931" y="2424"/>
                    <a:pt x="5067" y="2287"/>
                  </a:cubicBezTo>
                  <a:cubicBezTo>
                    <a:pt x="5101" y="2253"/>
                    <a:pt x="5113" y="2219"/>
                    <a:pt x="5113" y="2174"/>
                  </a:cubicBezTo>
                  <a:cubicBezTo>
                    <a:pt x="5113" y="2128"/>
                    <a:pt x="5090" y="2094"/>
                    <a:pt x="5045" y="2071"/>
                  </a:cubicBezTo>
                  <a:cubicBezTo>
                    <a:pt x="4772" y="1889"/>
                    <a:pt x="4454" y="1833"/>
                    <a:pt x="4101" y="1833"/>
                  </a:cubicBezTo>
                  <a:cubicBezTo>
                    <a:pt x="3817" y="1833"/>
                    <a:pt x="3510" y="1867"/>
                    <a:pt x="3204" y="1912"/>
                  </a:cubicBezTo>
                  <a:cubicBezTo>
                    <a:pt x="3227" y="1889"/>
                    <a:pt x="3238" y="1867"/>
                    <a:pt x="3238" y="1833"/>
                  </a:cubicBezTo>
                  <a:cubicBezTo>
                    <a:pt x="3249" y="1776"/>
                    <a:pt x="3227" y="1719"/>
                    <a:pt x="3181" y="1697"/>
                  </a:cubicBezTo>
                  <a:cubicBezTo>
                    <a:pt x="3045" y="1606"/>
                    <a:pt x="2727" y="1412"/>
                    <a:pt x="2522" y="1265"/>
                  </a:cubicBezTo>
                  <a:cubicBezTo>
                    <a:pt x="2579" y="1253"/>
                    <a:pt x="2613" y="1208"/>
                    <a:pt x="2647" y="1151"/>
                  </a:cubicBezTo>
                  <a:cubicBezTo>
                    <a:pt x="2670" y="1106"/>
                    <a:pt x="2670" y="1049"/>
                    <a:pt x="2659" y="1003"/>
                  </a:cubicBezTo>
                  <a:lnTo>
                    <a:pt x="2659" y="1003"/>
                  </a:lnTo>
                  <a:cubicBezTo>
                    <a:pt x="2874" y="1060"/>
                    <a:pt x="3068" y="1185"/>
                    <a:pt x="3260" y="1321"/>
                  </a:cubicBezTo>
                  <a:cubicBezTo>
                    <a:pt x="3556" y="1515"/>
                    <a:pt x="3863" y="1719"/>
                    <a:pt x="4295" y="1719"/>
                  </a:cubicBezTo>
                  <a:cubicBezTo>
                    <a:pt x="4363" y="1719"/>
                    <a:pt x="4431" y="1651"/>
                    <a:pt x="4431" y="1583"/>
                  </a:cubicBezTo>
                  <a:cubicBezTo>
                    <a:pt x="4454" y="1219"/>
                    <a:pt x="4386" y="992"/>
                    <a:pt x="4249" y="856"/>
                  </a:cubicBezTo>
                  <a:cubicBezTo>
                    <a:pt x="4113" y="730"/>
                    <a:pt x="3942" y="720"/>
                    <a:pt x="3783" y="708"/>
                  </a:cubicBezTo>
                  <a:cubicBezTo>
                    <a:pt x="3556" y="697"/>
                    <a:pt x="3397" y="697"/>
                    <a:pt x="3283" y="435"/>
                  </a:cubicBezTo>
                  <a:cubicBezTo>
                    <a:pt x="3572" y="333"/>
                    <a:pt x="3906" y="283"/>
                    <a:pt x="4245" y="283"/>
                  </a:cubicBezTo>
                  <a:close/>
                  <a:moveTo>
                    <a:pt x="4234" y="0"/>
                  </a:moveTo>
                  <a:cubicBezTo>
                    <a:pt x="3796" y="0"/>
                    <a:pt x="3376" y="75"/>
                    <a:pt x="3045" y="220"/>
                  </a:cubicBezTo>
                  <a:cubicBezTo>
                    <a:pt x="2977" y="242"/>
                    <a:pt x="2942" y="321"/>
                    <a:pt x="2965" y="390"/>
                  </a:cubicBezTo>
                  <a:cubicBezTo>
                    <a:pt x="3124" y="970"/>
                    <a:pt x="3510" y="980"/>
                    <a:pt x="3772" y="1003"/>
                  </a:cubicBezTo>
                  <a:cubicBezTo>
                    <a:pt x="3886" y="1003"/>
                    <a:pt x="3999" y="1015"/>
                    <a:pt x="4056" y="1060"/>
                  </a:cubicBezTo>
                  <a:cubicBezTo>
                    <a:pt x="4113" y="1117"/>
                    <a:pt x="4147" y="1242"/>
                    <a:pt x="4147" y="1424"/>
                  </a:cubicBezTo>
                  <a:cubicBezTo>
                    <a:pt x="3874" y="1379"/>
                    <a:pt x="3658" y="1230"/>
                    <a:pt x="3419" y="1083"/>
                  </a:cubicBezTo>
                  <a:cubicBezTo>
                    <a:pt x="3136" y="890"/>
                    <a:pt x="2829" y="685"/>
                    <a:pt x="2420" y="685"/>
                  </a:cubicBezTo>
                  <a:cubicBezTo>
                    <a:pt x="2374" y="685"/>
                    <a:pt x="2318" y="708"/>
                    <a:pt x="2295" y="765"/>
                  </a:cubicBezTo>
                  <a:cubicBezTo>
                    <a:pt x="2272" y="810"/>
                    <a:pt x="2272" y="867"/>
                    <a:pt x="2306" y="912"/>
                  </a:cubicBezTo>
                  <a:cubicBezTo>
                    <a:pt x="2340" y="958"/>
                    <a:pt x="2363" y="992"/>
                    <a:pt x="2363" y="1015"/>
                  </a:cubicBezTo>
                  <a:cubicBezTo>
                    <a:pt x="2351" y="1026"/>
                    <a:pt x="2329" y="1026"/>
                    <a:pt x="2318" y="1026"/>
                  </a:cubicBezTo>
                  <a:cubicBezTo>
                    <a:pt x="2250" y="1038"/>
                    <a:pt x="2136" y="1049"/>
                    <a:pt x="2101" y="1162"/>
                  </a:cubicBezTo>
                  <a:cubicBezTo>
                    <a:pt x="2079" y="1288"/>
                    <a:pt x="2181" y="1367"/>
                    <a:pt x="2318" y="1480"/>
                  </a:cubicBezTo>
                  <a:cubicBezTo>
                    <a:pt x="2397" y="1526"/>
                    <a:pt x="2500" y="1594"/>
                    <a:pt x="2624" y="1685"/>
                  </a:cubicBezTo>
                  <a:cubicBezTo>
                    <a:pt x="2329" y="1594"/>
                    <a:pt x="2091" y="1333"/>
                    <a:pt x="1818" y="1038"/>
                  </a:cubicBezTo>
                  <a:cubicBezTo>
                    <a:pt x="1465" y="640"/>
                    <a:pt x="1102" y="242"/>
                    <a:pt x="556" y="242"/>
                  </a:cubicBezTo>
                  <a:lnTo>
                    <a:pt x="147" y="242"/>
                  </a:lnTo>
                  <a:cubicBezTo>
                    <a:pt x="68" y="242"/>
                    <a:pt x="0" y="299"/>
                    <a:pt x="0" y="379"/>
                  </a:cubicBezTo>
                  <a:cubicBezTo>
                    <a:pt x="0" y="1151"/>
                    <a:pt x="374" y="1742"/>
                    <a:pt x="1091" y="2139"/>
                  </a:cubicBezTo>
                  <a:cubicBezTo>
                    <a:pt x="1367" y="2289"/>
                    <a:pt x="1681" y="2339"/>
                    <a:pt x="2012" y="2339"/>
                  </a:cubicBezTo>
                  <a:cubicBezTo>
                    <a:pt x="2361" y="2339"/>
                    <a:pt x="2729" y="2283"/>
                    <a:pt x="3090" y="2230"/>
                  </a:cubicBezTo>
                  <a:cubicBezTo>
                    <a:pt x="3441" y="2171"/>
                    <a:pt x="3789" y="2115"/>
                    <a:pt x="4103" y="2115"/>
                  </a:cubicBezTo>
                  <a:cubicBezTo>
                    <a:pt x="4327" y="2115"/>
                    <a:pt x="4535" y="2144"/>
                    <a:pt x="4715" y="2219"/>
                  </a:cubicBezTo>
                  <a:cubicBezTo>
                    <a:pt x="4636" y="2265"/>
                    <a:pt x="4545" y="2321"/>
                    <a:pt x="4465" y="2378"/>
                  </a:cubicBezTo>
                  <a:cubicBezTo>
                    <a:pt x="4124" y="2571"/>
                    <a:pt x="3737" y="2810"/>
                    <a:pt x="3737" y="3378"/>
                  </a:cubicBezTo>
                  <a:cubicBezTo>
                    <a:pt x="3737" y="3469"/>
                    <a:pt x="3772" y="3537"/>
                    <a:pt x="3840" y="3605"/>
                  </a:cubicBezTo>
                  <a:cubicBezTo>
                    <a:pt x="3954" y="3707"/>
                    <a:pt x="4147" y="3730"/>
                    <a:pt x="4363" y="3730"/>
                  </a:cubicBezTo>
                  <a:cubicBezTo>
                    <a:pt x="4510" y="3730"/>
                    <a:pt x="4669" y="3719"/>
                    <a:pt x="4828" y="3707"/>
                  </a:cubicBezTo>
                  <a:cubicBezTo>
                    <a:pt x="4885" y="3696"/>
                    <a:pt x="4942" y="3696"/>
                    <a:pt x="4965" y="3696"/>
                  </a:cubicBezTo>
                  <a:cubicBezTo>
                    <a:pt x="5624" y="3696"/>
                    <a:pt x="5964" y="3628"/>
                    <a:pt x="6169" y="3457"/>
                  </a:cubicBezTo>
                  <a:cubicBezTo>
                    <a:pt x="6385" y="3275"/>
                    <a:pt x="6431" y="3003"/>
                    <a:pt x="6499" y="2639"/>
                  </a:cubicBezTo>
                  <a:cubicBezTo>
                    <a:pt x="6532" y="2447"/>
                    <a:pt x="6567" y="2219"/>
                    <a:pt x="6635" y="1958"/>
                  </a:cubicBezTo>
                  <a:cubicBezTo>
                    <a:pt x="6782" y="1435"/>
                    <a:pt x="6635" y="970"/>
                    <a:pt x="6214" y="606"/>
                  </a:cubicBezTo>
                  <a:cubicBezTo>
                    <a:pt x="5851" y="299"/>
                    <a:pt x="5305" y="94"/>
                    <a:pt x="4681" y="26"/>
                  </a:cubicBezTo>
                  <a:cubicBezTo>
                    <a:pt x="4532" y="9"/>
                    <a:pt x="4382" y="0"/>
                    <a:pt x="4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758025" y="1161525"/>
              <a:ext cx="80125" cy="72750"/>
            </a:xfrm>
            <a:custGeom>
              <a:avLst/>
              <a:gdLst/>
              <a:ahLst/>
              <a:cxnLst/>
              <a:rect l="l" t="t" r="r" b="b"/>
              <a:pathLst>
                <a:path w="3205" h="2910" extrusionOk="0">
                  <a:moveTo>
                    <a:pt x="2375" y="296"/>
                  </a:moveTo>
                  <a:cubicBezTo>
                    <a:pt x="2603" y="319"/>
                    <a:pt x="2750" y="398"/>
                    <a:pt x="2807" y="557"/>
                  </a:cubicBezTo>
                  <a:cubicBezTo>
                    <a:pt x="2977" y="1011"/>
                    <a:pt x="2386" y="1955"/>
                    <a:pt x="2080" y="2261"/>
                  </a:cubicBezTo>
                  <a:cubicBezTo>
                    <a:pt x="1886" y="2455"/>
                    <a:pt x="1035" y="2546"/>
                    <a:pt x="477" y="2591"/>
                  </a:cubicBezTo>
                  <a:cubicBezTo>
                    <a:pt x="1091" y="1819"/>
                    <a:pt x="1727" y="1046"/>
                    <a:pt x="2375" y="296"/>
                  </a:cubicBezTo>
                  <a:close/>
                  <a:moveTo>
                    <a:pt x="2318" y="1"/>
                  </a:moveTo>
                  <a:cubicBezTo>
                    <a:pt x="2273" y="1"/>
                    <a:pt x="2227" y="12"/>
                    <a:pt x="2204" y="46"/>
                  </a:cubicBezTo>
                  <a:cubicBezTo>
                    <a:pt x="1466" y="910"/>
                    <a:pt x="750" y="1796"/>
                    <a:pt x="46" y="2670"/>
                  </a:cubicBezTo>
                  <a:cubicBezTo>
                    <a:pt x="12" y="2716"/>
                    <a:pt x="0" y="2773"/>
                    <a:pt x="35" y="2829"/>
                  </a:cubicBezTo>
                  <a:cubicBezTo>
                    <a:pt x="58" y="2875"/>
                    <a:pt x="103" y="2909"/>
                    <a:pt x="159" y="2909"/>
                  </a:cubicBezTo>
                  <a:lnTo>
                    <a:pt x="171" y="2909"/>
                  </a:lnTo>
                  <a:cubicBezTo>
                    <a:pt x="1239" y="2829"/>
                    <a:pt x="2012" y="2728"/>
                    <a:pt x="2284" y="2466"/>
                  </a:cubicBezTo>
                  <a:cubicBezTo>
                    <a:pt x="2443" y="2307"/>
                    <a:pt x="2693" y="1966"/>
                    <a:pt x="2886" y="1580"/>
                  </a:cubicBezTo>
                  <a:cubicBezTo>
                    <a:pt x="3045" y="1261"/>
                    <a:pt x="3204" y="796"/>
                    <a:pt x="3068" y="455"/>
                  </a:cubicBezTo>
                  <a:cubicBezTo>
                    <a:pt x="2943" y="103"/>
                    <a:pt x="2591" y="12"/>
                    <a:pt x="2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903550" y="2282725"/>
              <a:ext cx="41775" cy="45100"/>
            </a:xfrm>
            <a:custGeom>
              <a:avLst/>
              <a:gdLst/>
              <a:ahLst/>
              <a:cxnLst/>
              <a:rect l="l" t="t" r="r" b="b"/>
              <a:pathLst>
                <a:path w="1671" h="1804" extrusionOk="0">
                  <a:moveTo>
                    <a:pt x="910" y="337"/>
                  </a:moveTo>
                  <a:cubicBezTo>
                    <a:pt x="932" y="508"/>
                    <a:pt x="978" y="758"/>
                    <a:pt x="978" y="860"/>
                  </a:cubicBezTo>
                  <a:cubicBezTo>
                    <a:pt x="955" y="917"/>
                    <a:pt x="955" y="985"/>
                    <a:pt x="1000" y="1031"/>
                  </a:cubicBezTo>
                  <a:cubicBezTo>
                    <a:pt x="1046" y="1076"/>
                    <a:pt x="1114" y="1121"/>
                    <a:pt x="1228" y="1201"/>
                  </a:cubicBezTo>
                  <a:cubicBezTo>
                    <a:pt x="1273" y="1223"/>
                    <a:pt x="1330" y="1269"/>
                    <a:pt x="1375" y="1303"/>
                  </a:cubicBezTo>
                  <a:cubicBezTo>
                    <a:pt x="1352" y="1473"/>
                    <a:pt x="1250" y="1508"/>
                    <a:pt x="1170" y="1519"/>
                  </a:cubicBezTo>
                  <a:cubicBezTo>
                    <a:pt x="1154" y="1520"/>
                    <a:pt x="1137" y="1521"/>
                    <a:pt x="1120" y="1521"/>
                  </a:cubicBezTo>
                  <a:cubicBezTo>
                    <a:pt x="779" y="1521"/>
                    <a:pt x="384" y="1200"/>
                    <a:pt x="330" y="951"/>
                  </a:cubicBezTo>
                  <a:cubicBezTo>
                    <a:pt x="262" y="655"/>
                    <a:pt x="614" y="451"/>
                    <a:pt x="910" y="337"/>
                  </a:cubicBezTo>
                  <a:close/>
                  <a:moveTo>
                    <a:pt x="1010" y="1"/>
                  </a:moveTo>
                  <a:cubicBezTo>
                    <a:pt x="995" y="1"/>
                    <a:pt x="980" y="3"/>
                    <a:pt x="966" y="8"/>
                  </a:cubicBezTo>
                  <a:cubicBezTo>
                    <a:pt x="46" y="303"/>
                    <a:pt x="1" y="758"/>
                    <a:pt x="46" y="1008"/>
                  </a:cubicBezTo>
                  <a:cubicBezTo>
                    <a:pt x="137" y="1450"/>
                    <a:pt x="705" y="1803"/>
                    <a:pt x="1125" y="1803"/>
                  </a:cubicBezTo>
                  <a:lnTo>
                    <a:pt x="1193" y="1803"/>
                  </a:lnTo>
                  <a:cubicBezTo>
                    <a:pt x="1489" y="1769"/>
                    <a:pt x="1670" y="1564"/>
                    <a:pt x="1670" y="1235"/>
                  </a:cubicBezTo>
                  <a:cubicBezTo>
                    <a:pt x="1670" y="1201"/>
                    <a:pt x="1648" y="1155"/>
                    <a:pt x="1625" y="1132"/>
                  </a:cubicBezTo>
                  <a:cubicBezTo>
                    <a:pt x="1579" y="1087"/>
                    <a:pt x="1489" y="1019"/>
                    <a:pt x="1387" y="951"/>
                  </a:cubicBezTo>
                  <a:cubicBezTo>
                    <a:pt x="1352" y="928"/>
                    <a:pt x="1307" y="905"/>
                    <a:pt x="1273" y="882"/>
                  </a:cubicBezTo>
                  <a:cubicBezTo>
                    <a:pt x="1273" y="803"/>
                    <a:pt x="1250" y="690"/>
                    <a:pt x="1228" y="519"/>
                  </a:cubicBezTo>
                  <a:cubicBezTo>
                    <a:pt x="1216" y="462"/>
                    <a:pt x="1170" y="144"/>
                    <a:pt x="1148" y="87"/>
                  </a:cubicBezTo>
                  <a:cubicBezTo>
                    <a:pt x="1121" y="33"/>
                    <a:pt x="1066" y="1"/>
                    <a:pt x="10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339725" y="2941550"/>
              <a:ext cx="259925" cy="96625"/>
            </a:xfrm>
            <a:custGeom>
              <a:avLst/>
              <a:gdLst/>
              <a:ahLst/>
              <a:cxnLst/>
              <a:rect l="l" t="t" r="r" b="b"/>
              <a:pathLst>
                <a:path w="10397" h="3865" extrusionOk="0">
                  <a:moveTo>
                    <a:pt x="2809" y="288"/>
                  </a:moveTo>
                  <a:cubicBezTo>
                    <a:pt x="3162" y="288"/>
                    <a:pt x="3543" y="337"/>
                    <a:pt x="3954" y="434"/>
                  </a:cubicBezTo>
                  <a:cubicBezTo>
                    <a:pt x="5454" y="775"/>
                    <a:pt x="7079" y="1695"/>
                    <a:pt x="8385" y="2433"/>
                  </a:cubicBezTo>
                  <a:cubicBezTo>
                    <a:pt x="9011" y="2786"/>
                    <a:pt x="9567" y="3104"/>
                    <a:pt x="10021" y="3309"/>
                  </a:cubicBezTo>
                  <a:cubicBezTo>
                    <a:pt x="9827" y="3508"/>
                    <a:pt x="9516" y="3577"/>
                    <a:pt x="9159" y="3577"/>
                  </a:cubicBezTo>
                  <a:cubicBezTo>
                    <a:pt x="8746" y="3577"/>
                    <a:pt x="8273" y="3485"/>
                    <a:pt x="7852" y="3399"/>
                  </a:cubicBezTo>
                  <a:cubicBezTo>
                    <a:pt x="7567" y="3354"/>
                    <a:pt x="7317" y="3309"/>
                    <a:pt x="7125" y="3286"/>
                  </a:cubicBezTo>
                  <a:cubicBezTo>
                    <a:pt x="7136" y="3150"/>
                    <a:pt x="7249" y="3092"/>
                    <a:pt x="7375" y="3047"/>
                  </a:cubicBezTo>
                  <a:cubicBezTo>
                    <a:pt x="7431" y="3036"/>
                    <a:pt x="7466" y="2979"/>
                    <a:pt x="7466" y="2922"/>
                  </a:cubicBezTo>
                  <a:cubicBezTo>
                    <a:pt x="7477" y="2865"/>
                    <a:pt x="7443" y="2809"/>
                    <a:pt x="7386" y="2786"/>
                  </a:cubicBezTo>
                  <a:cubicBezTo>
                    <a:pt x="7022" y="2615"/>
                    <a:pt x="6681" y="2422"/>
                    <a:pt x="6352" y="2241"/>
                  </a:cubicBezTo>
                  <a:cubicBezTo>
                    <a:pt x="5386" y="1706"/>
                    <a:pt x="4477" y="1206"/>
                    <a:pt x="3159" y="1206"/>
                  </a:cubicBezTo>
                  <a:cubicBezTo>
                    <a:pt x="2955" y="1206"/>
                    <a:pt x="2886" y="1127"/>
                    <a:pt x="2796" y="1024"/>
                  </a:cubicBezTo>
                  <a:cubicBezTo>
                    <a:pt x="2665" y="865"/>
                    <a:pt x="2526" y="743"/>
                    <a:pt x="2247" y="743"/>
                  </a:cubicBezTo>
                  <a:cubicBezTo>
                    <a:pt x="2089" y="743"/>
                    <a:pt x="1886" y="782"/>
                    <a:pt x="1614" y="877"/>
                  </a:cubicBezTo>
                  <a:cubicBezTo>
                    <a:pt x="1330" y="968"/>
                    <a:pt x="1103" y="1093"/>
                    <a:pt x="876" y="1218"/>
                  </a:cubicBezTo>
                  <a:cubicBezTo>
                    <a:pt x="762" y="1286"/>
                    <a:pt x="637" y="1343"/>
                    <a:pt x="523" y="1400"/>
                  </a:cubicBezTo>
                  <a:cubicBezTo>
                    <a:pt x="1082" y="657"/>
                    <a:pt x="1837" y="288"/>
                    <a:pt x="2809" y="288"/>
                  </a:cubicBezTo>
                  <a:close/>
                  <a:moveTo>
                    <a:pt x="2838" y="1"/>
                  </a:moveTo>
                  <a:cubicBezTo>
                    <a:pt x="2464" y="1"/>
                    <a:pt x="2118" y="52"/>
                    <a:pt x="1796" y="150"/>
                  </a:cubicBezTo>
                  <a:cubicBezTo>
                    <a:pt x="1069" y="377"/>
                    <a:pt x="478" y="865"/>
                    <a:pt x="35" y="1615"/>
                  </a:cubicBezTo>
                  <a:cubicBezTo>
                    <a:pt x="1" y="1673"/>
                    <a:pt x="1" y="1729"/>
                    <a:pt x="35" y="1774"/>
                  </a:cubicBezTo>
                  <a:cubicBezTo>
                    <a:pt x="63" y="1812"/>
                    <a:pt x="115" y="1834"/>
                    <a:pt x="165" y="1834"/>
                  </a:cubicBezTo>
                  <a:cubicBezTo>
                    <a:pt x="175" y="1834"/>
                    <a:pt x="185" y="1833"/>
                    <a:pt x="194" y="1832"/>
                  </a:cubicBezTo>
                  <a:cubicBezTo>
                    <a:pt x="501" y="1752"/>
                    <a:pt x="762" y="1604"/>
                    <a:pt x="1012" y="1468"/>
                  </a:cubicBezTo>
                  <a:cubicBezTo>
                    <a:pt x="1228" y="1354"/>
                    <a:pt x="1455" y="1229"/>
                    <a:pt x="1705" y="1150"/>
                  </a:cubicBezTo>
                  <a:cubicBezTo>
                    <a:pt x="1956" y="1064"/>
                    <a:pt x="2124" y="1030"/>
                    <a:pt x="2244" y="1030"/>
                  </a:cubicBezTo>
                  <a:cubicBezTo>
                    <a:pt x="2428" y="1030"/>
                    <a:pt x="2498" y="1110"/>
                    <a:pt x="2580" y="1206"/>
                  </a:cubicBezTo>
                  <a:cubicBezTo>
                    <a:pt x="2682" y="1332"/>
                    <a:pt x="2818" y="1502"/>
                    <a:pt x="3159" y="1502"/>
                  </a:cubicBezTo>
                  <a:cubicBezTo>
                    <a:pt x="4398" y="1502"/>
                    <a:pt x="5284" y="1979"/>
                    <a:pt x="6216" y="2491"/>
                  </a:cubicBezTo>
                  <a:cubicBezTo>
                    <a:pt x="6477" y="2638"/>
                    <a:pt x="6738" y="2786"/>
                    <a:pt x="7011" y="2922"/>
                  </a:cubicBezTo>
                  <a:cubicBezTo>
                    <a:pt x="6886" y="3036"/>
                    <a:pt x="6795" y="3195"/>
                    <a:pt x="6840" y="3456"/>
                  </a:cubicBezTo>
                  <a:cubicBezTo>
                    <a:pt x="6863" y="3524"/>
                    <a:pt x="6920" y="3569"/>
                    <a:pt x="6988" y="3569"/>
                  </a:cubicBezTo>
                  <a:cubicBezTo>
                    <a:pt x="7181" y="3569"/>
                    <a:pt x="7477" y="3627"/>
                    <a:pt x="7795" y="3683"/>
                  </a:cubicBezTo>
                  <a:cubicBezTo>
                    <a:pt x="8226" y="3774"/>
                    <a:pt x="8715" y="3865"/>
                    <a:pt x="9158" y="3865"/>
                  </a:cubicBezTo>
                  <a:cubicBezTo>
                    <a:pt x="9602" y="3865"/>
                    <a:pt x="9999" y="3774"/>
                    <a:pt x="10261" y="3479"/>
                  </a:cubicBezTo>
                  <a:cubicBezTo>
                    <a:pt x="10294" y="3445"/>
                    <a:pt x="10329" y="3388"/>
                    <a:pt x="10374" y="3319"/>
                  </a:cubicBezTo>
                  <a:cubicBezTo>
                    <a:pt x="10397" y="3286"/>
                    <a:pt x="10397" y="3240"/>
                    <a:pt x="10385" y="3206"/>
                  </a:cubicBezTo>
                  <a:cubicBezTo>
                    <a:pt x="10374" y="3172"/>
                    <a:pt x="10340" y="3138"/>
                    <a:pt x="10306" y="3115"/>
                  </a:cubicBezTo>
                  <a:cubicBezTo>
                    <a:pt x="9829" y="2922"/>
                    <a:pt x="9226" y="2581"/>
                    <a:pt x="8534" y="2183"/>
                  </a:cubicBezTo>
                  <a:cubicBezTo>
                    <a:pt x="7204" y="1433"/>
                    <a:pt x="5557" y="502"/>
                    <a:pt x="4012" y="150"/>
                  </a:cubicBezTo>
                  <a:cubicBezTo>
                    <a:pt x="3591" y="49"/>
                    <a:pt x="3201" y="1"/>
                    <a:pt x="28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491700" y="2895000"/>
              <a:ext cx="23325" cy="24450"/>
            </a:xfrm>
            <a:custGeom>
              <a:avLst/>
              <a:gdLst/>
              <a:ahLst/>
              <a:cxnLst/>
              <a:rect l="l" t="t" r="r" b="b"/>
              <a:pathLst>
                <a:path w="933" h="978" extrusionOk="0">
                  <a:moveTo>
                    <a:pt x="352" y="341"/>
                  </a:moveTo>
                  <a:lnTo>
                    <a:pt x="352" y="341"/>
                  </a:lnTo>
                  <a:cubicBezTo>
                    <a:pt x="387" y="364"/>
                    <a:pt x="443" y="410"/>
                    <a:pt x="489" y="467"/>
                  </a:cubicBezTo>
                  <a:cubicBezTo>
                    <a:pt x="591" y="569"/>
                    <a:pt x="637" y="649"/>
                    <a:pt x="648" y="682"/>
                  </a:cubicBezTo>
                  <a:cubicBezTo>
                    <a:pt x="637" y="682"/>
                    <a:pt x="614" y="682"/>
                    <a:pt x="591" y="694"/>
                  </a:cubicBezTo>
                  <a:cubicBezTo>
                    <a:pt x="410" y="614"/>
                    <a:pt x="341" y="512"/>
                    <a:pt x="352" y="341"/>
                  </a:cubicBezTo>
                  <a:close/>
                  <a:moveTo>
                    <a:pt x="261" y="1"/>
                  </a:moveTo>
                  <a:cubicBezTo>
                    <a:pt x="216" y="1"/>
                    <a:pt x="170" y="23"/>
                    <a:pt x="137" y="58"/>
                  </a:cubicBezTo>
                  <a:cubicBezTo>
                    <a:pt x="114" y="81"/>
                    <a:pt x="91" y="114"/>
                    <a:pt x="80" y="172"/>
                  </a:cubicBezTo>
                  <a:cubicBezTo>
                    <a:pt x="0" y="546"/>
                    <a:pt x="148" y="830"/>
                    <a:pt x="511" y="967"/>
                  </a:cubicBezTo>
                  <a:cubicBezTo>
                    <a:pt x="534" y="978"/>
                    <a:pt x="546" y="978"/>
                    <a:pt x="569" y="978"/>
                  </a:cubicBezTo>
                  <a:cubicBezTo>
                    <a:pt x="670" y="978"/>
                    <a:pt x="761" y="955"/>
                    <a:pt x="819" y="921"/>
                  </a:cubicBezTo>
                  <a:cubicBezTo>
                    <a:pt x="898" y="864"/>
                    <a:pt x="932" y="785"/>
                    <a:pt x="932" y="694"/>
                  </a:cubicBezTo>
                  <a:cubicBezTo>
                    <a:pt x="932" y="523"/>
                    <a:pt x="773" y="341"/>
                    <a:pt x="682" y="240"/>
                  </a:cubicBezTo>
                  <a:cubicBezTo>
                    <a:pt x="602" y="172"/>
                    <a:pt x="410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74950" y="2978025"/>
              <a:ext cx="13650" cy="20400"/>
            </a:xfrm>
            <a:custGeom>
              <a:avLst/>
              <a:gdLst/>
              <a:ahLst/>
              <a:cxnLst/>
              <a:rect l="l" t="t" r="r" b="b"/>
              <a:pathLst>
                <a:path w="546" h="816" extrusionOk="0">
                  <a:moveTo>
                    <a:pt x="401" y="0"/>
                  </a:moveTo>
                  <a:cubicBezTo>
                    <a:pt x="349" y="0"/>
                    <a:pt x="299" y="24"/>
                    <a:pt x="273" y="65"/>
                  </a:cubicBezTo>
                  <a:cubicBezTo>
                    <a:pt x="250" y="100"/>
                    <a:pt x="217" y="134"/>
                    <a:pt x="182" y="179"/>
                  </a:cubicBezTo>
                  <a:cubicBezTo>
                    <a:pt x="103" y="270"/>
                    <a:pt x="0" y="395"/>
                    <a:pt x="0" y="565"/>
                  </a:cubicBezTo>
                  <a:cubicBezTo>
                    <a:pt x="0" y="633"/>
                    <a:pt x="0" y="793"/>
                    <a:pt x="137" y="815"/>
                  </a:cubicBezTo>
                  <a:lnTo>
                    <a:pt x="171" y="815"/>
                  </a:lnTo>
                  <a:cubicBezTo>
                    <a:pt x="285" y="815"/>
                    <a:pt x="341" y="679"/>
                    <a:pt x="387" y="565"/>
                  </a:cubicBezTo>
                  <a:cubicBezTo>
                    <a:pt x="432" y="463"/>
                    <a:pt x="478" y="338"/>
                    <a:pt x="512" y="236"/>
                  </a:cubicBezTo>
                  <a:lnTo>
                    <a:pt x="523" y="191"/>
                  </a:lnTo>
                  <a:cubicBezTo>
                    <a:pt x="546" y="123"/>
                    <a:pt x="523" y="43"/>
                    <a:pt x="455" y="9"/>
                  </a:cubicBezTo>
                  <a:cubicBezTo>
                    <a:pt x="437" y="3"/>
                    <a:pt x="419" y="0"/>
                    <a:pt x="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380625" y="2974725"/>
              <a:ext cx="9425" cy="10625"/>
            </a:xfrm>
            <a:custGeom>
              <a:avLst/>
              <a:gdLst/>
              <a:ahLst/>
              <a:cxnLst/>
              <a:rect l="l" t="t" r="r" b="b"/>
              <a:pathLst>
                <a:path w="377" h="425" extrusionOk="0">
                  <a:moveTo>
                    <a:pt x="114" y="243"/>
                  </a:moveTo>
                  <a:lnTo>
                    <a:pt x="150" y="270"/>
                  </a:lnTo>
                  <a:lnTo>
                    <a:pt x="150" y="270"/>
                  </a:lnTo>
                  <a:cubicBezTo>
                    <a:pt x="134" y="262"/>
                    <a:pt x="122" y="250"/>
                    <a:pt x="114" y="243"/>
                  </a:cubicBezTo>
                  <a:close/>
                  <a:moveTo>
                    <a:pt x="186" y="286"/>
                  </a:moveTo>
                  <a:lnTo>
                    <a:pt x="194" y="288"/>
                  </a:lnTo>
                  <a:cubicBezTo>
                    <a:pt x="194" y="288"/>
                    <a:pt x="190" y="288"/>
                    <a:pt x="186" y="286"/>
                  </a:cubicBezTo>
                  <a:close/>
                  <a:moveTo>
                    <a:pt x="215" y="1"/>
                  </a:moveTo>
                  <a:cubicBezTo>
                    <a:pt x="168" y="1"/>
                    <a:pt x="117" y="23"/>
                    <a:pt x="81" y="96"/>
                  </a:cubicBezTo>
                  <a:cubicBezTo>
                    <a:pt x="81" y="96"/>
                    <a:pt x="69" y="106"/>
                    <a:pt x="69" y="129"/>
                  </a:cubicBezTo>
                  <a:cubicBezTo>
                    <a:pt x="58" y="152"/>
                    <a:pt x="46" y="186"/>
                    <a:pt x="23" y="232"/>
                  </a:cubicBezTo>
                  <a:cubicBezTo>
                    <a:pt x="1" y="300"/>
                    <a:pt x="35" y="368"/>
                    <a:pt x="103" y="402"/>
                  </a:cubicBezTo>
                  <a:cubicBezTo>
                    <a:pt x="126" y="414"/>
                    <a:pt x="149" y="425"/>
                    <a:pt x="160" y="425"/>
                  </a:cubicBezTo>
                  <a:cubicBezTo>
                    <a:pt x="217" y="425"/>
                    <a:pt x="262" y="391"/>
                    <a:pt x="285" y="356"/>
                  </a:cubicBezTo>
                  <a:cubicBezTo>
                    <a:pt x="319" y="300"/>
                    <a:pt x="342" y="255"/>
                    <a:pt x="353" y="197"/>
                  </a:cubicBezTo>
                  <a:cubicBezTo>
                    <a:pt x="353" y="197"/>
                    <a:pt x="353" y="186"/>
                    <a:pt x="364" y="186"/>
                  </a:cubicBezTo>
                  <a:cubicBezTo>
                    <a:pt x="376" y="38"/>
                    <a:pt x="262" y="5"/>
                    <a:pt x="251" y="5"/>
                  </a:cubicBezTo>
                  <a:cubicBezTo>
                    <a:pt x="239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2518400" y="2858000"/>
              <a:ext cx="12525" cy="14025"/>
            </a:xfrm>
            <a:custGeom>
              <a:avLst/>
              <a:gdLst/>
              <a:ahLst/>
              <a:cxnLst/>
              <a:rect l="l" t="t" r="r" b="b"/>
              <a:pathLst>
                <a:path w="501" h="561" extrusionOk="0">
                  <a:moveTo>
                    <a:pt x="188" y="1"/>
                  </a:moveTo>
                  <a:cubicBezTo>
                    <a:pt x="178" y="1"/>
                    <a:pt x="169" y="2"/>
                    <a:pt x="160" y="4"/>
                  </a:cubicBezTo>
                  <a:cubicBezTo>
                    <a:pt x="102" y="4"/>
                    <a:pt x="57" y="49"/>
                    <a:pt x="34" y="95"/>
                  </a:cubicBezTo>
                  <a:cubicBezTo>
                    <a:pt x="0" y="231"/>
                    <a:pt x="69" y="402"/>
                    <a:pt x="160" y="481"/>
                  </a:cubicBezTo>
                  <a:cubicBezTo>
                    <a:pt x="205" y="538"/>
                    <a:pt x="261" y="561"/>
                    <a:pt x="319" y="561"/>
                  </a:cubicBezTo>
                  <a:cubicBezTo>
                    <a:pt x="341" y="561"/>
                    <a:pt x="375" y="561"/>
                    <a:pt x="398" y="549"/>
                  </a:cubicBezTo>
                  <a:cubicBezTo>
                    <a:pt x="432" y="526"/>
                    <a:pt x="466" y="504"/>
                    <a:pt x="478" y="458"/>
                  </a:cubicBezTo>
                  <a:cubicBezTo>
                    <a:pt x="500" y="413"/>
                    <a:pt x="489" y="367"/>
                    <a:pt x="466" y="334"/>
                  </a:cubicBezTo>
                  <a:lnTo>
                    <a:pt x="296" y="61"/>
                  </a:lnTo>
                  <a:cubicBezTo>
                    <a:pt x="277" y="23"/>
                    <a:pt x="234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2597625" y="4605200"/>
              <a:ext cx="30150" cy="55700"/>
            </a:xfrm>
            <a:custGeom>
              <a:avLst/>
              <a:gdLst/>
              <a:ahLst/>
              <a:cxnLst/>
              <a:rect l="l" t="t" r="r" b="b"/>
              <a:pathLst>
                <a:path w="1206" h="2228" extrusionOk="0">
                  <a:moveTo>
                    <a:pt x="614" y="284"/>
                  </a:moveTo>
                  <a:cubicBezTo>
                    <a:pt x="717" y="296"/>
                    <a:pt x="785" y="330"/>
                    <a:pt x="819" y="421"/>
                  </a:cubicBezTo>
                  <a:cubicBezTo>
                    <a:pt x="887" y="592"/>
                    <a:pt x="876" y="910"/>
                    <a:pt x="763" y="1296"/>
                  </a:cubicBezTo>
                  <a:cubicBezTo>
                    <a:pt x="683" y="1580"/>
                    <a:pt x="581" y="1807"/>
                    <a:pt x="524" y="1910"/>
                  </a:cubicBezTo>
                  <a:cubicBezTo>
                    <a:pt x="376" y="1819"/>
                    <a:pt x="342" y="1534"/>
                    <a:pt x="331" y="1398"/>
                  </a:cubicBezTo>
                  <a:cubicBezTo>
                    <a:pt x="319" y="1160"/>
                    <a:pt x="354" y="887"/>
                    <a:pt x="422" y="648"/>
                  </a:cubicBezTo>
                  <a:cubicBezTo>
                    <a:pt x="501" y="375"/>
                    <a:pt x="592" y="296"/>
                    <a:pt x="614" y="284"/>
                  </a:cubicBezTo>
                  <a:close/>
                  <a:moveTo>
                    <a:pt x="614" y="1"/>
                  </a:moveTo>
                  <a:cubicBezTo>
                    <a:pt x="501" y="1"/>
                    <a:pt x="342" y="69"/>
                    <a:pt x="205" y="387"/>
                  </a:cubicBezTo>
                  <a:cubicBezTo>
                    <a:pt x="126" y="580"/>
                    <a:pt x="69" y="842"/>
                    <a:pt x="46" y="1091"/>
                  </a:cubicBezTo>
                  <a:cubicBezTo>
                    <a:pt x="1" y="1750"/>
                    <a:pt x="183" y="2170"/>
                    <a:pt x="558" y="2228"/>
                  </a:cubicBezTo>
                  <a:lnTo>
                    <a:pt x="581" y="2228"/>
                  </a:lnTo>
                  <a:cubicBezTo>
                    <a:pt x="603" y="2228"/>
                    <a:pt x="637" y="2216"/>
                    <a:pt x="660" y="2205"/>
                  </a:cubicBezTo>
                  <a:cubicBezTo>
                    <a:pt x="819" y="2091"/>
                    <a:pt x="1013" y="1466"/>
                    <a:pt x="1013" y="1455"/>
                  </a:cubicBezTo>
                  <a:cubicBezTo>
                    <a:pt x="1114" y="1137"/>
                    <a:pt x="1205" y="693"/>
                    <a:pt x="1103" y="375"/>
                  </a:cubicBezTo>
                  <a:cubicBezTo>
                    <a:pt x="1035" y="137"/>
                    <a:pt x="853" y="1"/>
                    <a:pt x="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169675" y="3506550"/>
              <a:ext cx="62525" cy="51725"/>
            </a:xfrm>
            <a:custGeom>
              <a:avLst/>
              <a:gdLst/>
              <a:ahLst/>
              <a:cxnLst/>
              <a:rect l="l" t="t" r="r" b="b"/>
              <a:pathLst>
                <a:path w="2501" h="2069" extrusionOk="0">
                  <a:moveTo>
                    <a:pt x="728" y="296"/>
                  </a:moveTo>
                  <a:cubicBezTo>
                    <a:pt x="955" y="296"/>
                    <a:pt x="1263" y="352"/>
                    <a:pt x="1512" y="432"/>
                  </a:cubicBezTo>
                  <a:cubicBezTo>
                    <a:pt x="1808" y="534"/>
                    <a:pt x="2023" y="682"/>
                    <a:pt x="2103" y="818"/>
                  </a:cubicBezTo>
                  <a:cubicBezTo>
                    <a:pt x="2171" y="932"/>
                    <a:pt x="2160" y="1046"/>
                    <a:pt x="2091" y="1170"/>
                  </a:cubicBezTo>
                  <a:cubicBezTo>
                    <a:pt x="1931" y="1464"/>
                    <a:pt x="1669" y="1780"/>
                    <a:pt x="1316" y="1780"/>
                  </a:cubicBezTo>
                  <a:cubicBezTo>
                    <a:pt x="1245" y="1780"/>
                    <a:pt x="1170" y="1767"/>
                    <a:pt x="1092" y="1738"/>
                  </a:cubicBezTo>
                  <a:cubicBezTo>
                    <a:pt x="626" y="1579"/>
                    <a:pt x="263" y="932"/>
                    <a:pt x="331" y="569"/>
                  </a:cubicBezTo>
                  <a:cubicBezTo>
                    <a:pt x="365" y="387"/>
                    <a:pt x="490" y="296"/>
                    <a:pt x="728" y="296"/>
                  </a:cubicBezTo>
                  <a:close/>
                  <a:moveTo>
                    <a:pt x="728" y="0"/>
                  </a:moveTo>
                  <a:cubicBezTo>
                    <a:pt x="354" y="0"/>
                    <a:pt x="104" y="193"/>
                    <a:pt x="46" y="511"/>
                  </a:cubicBezTo>
                  <a:cubicBezTo>
                    <a:pt x="1" y="773"/>
                    <a:pt x="81" y="1091"/>
                    <a:pt x="274" y="1387"/>
                  </a:cubicBezTo>
                  <a:cubicBezTo>
                    <a:pt x="455" y="1682"/>
                    <a:pt x="728" y="1909"/>
                    <a:pt x="1001" y="2011"/>
                  </a:cubicBezTo>
                  <a:cubicBezTo>
                    <a:pt x="1092" y="2046"/>
                    <a:pt x="1194" y="2068"/>
                    <a:pt x="1319" y="2068"/>
                  </a:cubicBezTo>
                  <a:cubicBezTo>
                    <a:pt x="1614" y="2068"/>
                    <a:pt x="2001" y="1920"/>
                    <a:pt x="2341" y="1318"/>
                  </a:cubicBezTo>
                  <a:cubicBezTo>
                    <a:pt x="2500" y="1034"/>
                    <a:pt x="2432" y="818"/>
                    <a:pt x="2353" y="682"/>
                  </a:cubicBezTo>
                  <a:cubicBezTo>
                    <a:pt x="2081" y="205"/>
                    <a:pt x="1160" y="0"/>
                    <a:pt x="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480900" y="2847575"/>
              <a:ext cx="30400" cy="14225"/>
            </a:xfrm>
            <a:custGeom>
              <a:avLst/>
              <a:gdLst/>
              <a:ahLst/>
              <a:cxnLst/>
              <a:rect l="l" t="t" r="r" b="b"/>
              <a:pathLst>
                <a:path w="1216" h="569" extrusionOk="0">
                  <a:moveTo>
                    <a:pt x="614" y="1"/>
                  </a:moveTo>
                  <a:cubicBezTo>
                    <a:pt x="364" y="23"/>
                    <a:pt x="171" y="137"/>
                    <a:pt x="34" y="342"/>
                  </a:cubicBezTo>
                  <a:cubicBezTo>
                    <a:pt x="1" y="387"/>
                    <a:pt x="1" y="443"/>
                    <a:pt x="23" y="489"/>
                  </a:cubicBezTo>
                  <a:cubicBezTo>
                    <a:pt x="46" y="534"/>
                    <a:pt x="92" y="569"/>
                    <a:pt x="148" y="569"/>
                  </a:cubicBezTo>
                  <a:cubicBezTo>
                    <a:pt x="478" y="569"/>
                    <a:pt x="728" y="546"/>
                    <a:pt x="898" y="523"/>
                  </a:cubicBezTo>
                  <a:cubicBezTo>
                    <a:pt x="978" y="501"/>
                    <a:pt x="1216" y="455"/>
                    <a:pt x="1216" y="284"/>
                  </a:cubicBezTo>
                  <a:cubicBezTo>
                    <a:pt x="1216" y="12"/>
                    <a:pt x="682" y="1"/>
                    <a:pt x="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501350" y="3060525"/>
              <a:ext cx="49150" cy="25100"/>
            </a:xfrm>
            <a:custGeom>
              <a:avLst/>
              <a:gdLst/>
              <a:ahLst/>
              <a:cxnLst/>
              <a:rect l="l" t="t" r="r" b="b"/>
              <a:pathLst>
                <a:path w="1966" h="1004" extrusionOk="0">
                  <a:moveTo>
                    <a:pt x="455" y="287"/>
                  </a:moveTo>
                  <a:cubicBezTo>
                    <a:pt x="534" y="287"/>
                    <a:pt x="648" y="299"/>
                    <a:pt x="807" y="333"/>
                  </a:cubicBezTo>
                  <a:cubicBezTo>
                    <a:pt x="1046" y="390"/>
                    <a:pt x="1296" y="481"/>
                    <a:pt x="1432" y="526"/>
                  </a:cubicBezTo>
                  <a:cubicBezTo>
                    <a:pt x="1455" y="537"/>
                    <a:pt x="1466" y="549"/>
                    <a:pt x="1489" y="549"/>
                  </a:cubicBezTo>
                  <a:cubicBezTo>
                    <a:pt x="1501" y="560"/>
                    <a:pt x="1511" y="572"/>
                    <a:pt x="1523" y="595"/>
                  </a:cubicBezTo>
                  <a:cubicBezTo>
                    <a:pt x="1302" y="646"/>
                    <a:pt x="984" y="722"/>
                    <a:pt x="730" y="722"/>
                  </a:cubicBezTo>
                  <a:cubicBezTo>
                    <a:pt x="593" y="722"/>
                    <a:pt x="474" y="700"/>
                    <a:pt x="398" y="640"/>
                  </a:cubicBezTo>
                  <a:cubicBezTo>
                    <a:pt x="319" y="583"/>
                    <a:pt x="284" y="492"/>
                    <a:pt x="284" y="367"/>
                  </a:cubicBezTo>
                  <a:cubicBezTo>
                    <a:pt x="284" y="333"/>
                    <a:pt x="296" y="322"/>
                    <a:pt x="307" y="310"/>
                  </a:cubicBezTo>
                  <a:cubicBezTo>
                    <a:pt x="319" y="310"/>
                    <a:pt x="364" y="287"/>
                    <a:pt x="455" y="287"/>
                  </a:cubicBezTo>
                  <a:close/>
                  <a:moveTo>
                    <a:pt x="458" y="1"/>
                  </a:moveTo>
                  <a:cubicBezTo>
                    <a:pt x="329" y="1"/>
                    <a:pt x="219" y="25"/>
                    <a:pt x="137" y="83"/>
                  </a:cubicBezTo>
                  <a:cubicBezTo>
                    <a:pt x="80" y="128"/>
                    <a:pt x="1" y="208"/>
                    <a:pt x="1" y="367"/>
                  </a:cubicBezTo>
                  <a:cubicBezTo>
                    <a:pt x="1" y="583"/>
                    <a:pt x="69" y="754"/>
                    <a:pt x="216" y="867"/>
                  </a:cubicBezTo>
                  <a:cubicBezTo>
                    <a:pt x="353" y="969"/>
                    <a:pt x="534" y="1004"/>
                    <a:pt x="739" y="1004"/>
                  </a:cubicBezTo>
                  <a:cubicBezTo>
                    <a:pt x="1034" y="1004"/>
                    <a:pt x="1352" y="924"/>
                    <a:pt x="1602" y="867"/>
                  </a:cubicBezTo>
                  <a:cubicBezTo>
                    <a:pt x="1693" y="845"/>
                    <a:pt x="1773" y="822"/>
                    <a:pt x="1830" y="810"/>
                  </a:cubicBezTo>
                  <a:cubicBezTo>
                    <a:pt x="1887" y="799"/>
                    <a:pt x="1932" y="765"/>
                    <a:pt x="1943" y="719"/>
                  </a:cubicBezTo>
                  <a:cubicBezTo>
                    <a:pt x="1966" y="663"/>
                    <a:pt x="1955" y="606"/>
                    <a:pt x="1910" y="572"/>
                  </a:cubicBezTo>
                  <a:lnTo>
                    <a:pt x="1660" y="322"/>
                  </a:lnTo>
                  <a:cubicBezTo>
                    <a:pt x="1648" y="310"/>
                    <a:pt x="1625" y="299"/>
                    <a:pt x="1614" y="287"/>
                  </a:cubicBezTo>
                  <a:cubicBezTo>
                    <a:pt x="1591" y="287"/>
                    <a:pt x="1569" y="277"/>
                    <a:pt x="1534" y="265"/>
                  </a:cubicBezTo>
                  <a:cubicBezTo>
                    <a:pt x="1153" y="130"/>
                    <a:pt x="756" y="1"/>
                    <a:pt x="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768925" y="3058775"/>
              <a:ext cx="42325" cy="23150"/>
            </a:xfrm>
            <a:custGeom>
              <a:avLst/>
              <a:gdLst/>
              <a:ahLst/>
              <a:cxnLst/>
              <a:rect l="l" t="t" r="r" b="b"/>
              <a:pathLst>
                <a:path w="1693" h="926" extrusionOk="0">
                  <a:moveTo>
                    <a:pt x="455" y="289"/>
                  </a:moveTo>
                  <a:cubicBezTo>
                    <a:pt x="579" y="289"/>
                    <a:pt x="750" y="324"/>
                    <a:pt x="932" y="380"/>
                  </a:cubicBezTo>
                  <a:cubicBezTo>
                    <a:pt x="1102" y="437"/>
                    <a:pt x="1238" y="506"/>
                    <a:pt x="1329" y="551"/>
                  </a:cubicBezTo>
                  <a:cubicBezTo>
                    <a:pt x="1284" y="574"/>
                    <a:pt x="1216" y="596"/>
                    <a:pt x="1125" y="619"/>
                  </a:cubicBezTo>
                  <a:cubicBezTo>
                    <a:pt x="1058" y="633"/>
                    <a:pt x="986" y="640"/>
                    <a:pt x="912" y="640"/>
                  </a:cubicBezTo>
                  <a:cubicBezTo>
                    <a:pt x="810" y="640"/>
                    <a:pt x="706" y="627"/>
                    <a:pt x="614" y="607"/>
                  </a:cubicBezTo>
                  <a:cubicBezTo>
                    <a:pt x="534" y="585"/>
                    <a:pt x="296" y="516"/>
                    <a:pt x="296" y="369"/>
                  </a:cubicBezTo>
                  <a:cubicBezTo>
                    <a:pt x="296" y="335"/>
                    <a:pt x="296" y="324"/>
                    <a:pt x="329" y="312"/>
                  </a:cubicBezTo>
                  <a:cubicBezTo>
                    <a:pt x="364" y="301"/>
                    <a:pt x="409" y="289"/>
                    <a:pt x="455" y="289"/>
                  </a:cubicBezTo>
                  <a:close/>
                  <a:moveTo>
                    <a:pt x="453" y="0"/>
                  </a:moveTo>
                  <a:cubicBezTo>
                    <a:pt x="394" y="0"/>
                    <a:pt x="337" y="5"/>
                    <a:pt x="284" y="17"/>
                  </a:cubicBezTo>
                  <a:cubicBezTo>
                    <a:pt x="102" y="62"/>
                    <a:pt x="0" y="187"/>
                    <a:pt x="0" y="369"/>
                  </a:cubicBezTo>
                  <a:cubicBezTo>
                    <a:pt x="0" y="619"/>
                    <a:pt x="205" y="801"/>
                    <a:pt x="546" y="892"/>
                  </a:cubicBezTo>
                  <a:cubicBezTo>
                    <a:pt x="659" y="915"/>
                    <a:pt x="773" y="926"/>
                    <a:pt x="897" y="926"/>
                  </a:cubicBezTo>
                  <a:cubicBezTo>
                    <a:pt x="988" y="926"/>
                    <a:pt x="1091" y="915"/>
                    <a:pt x="1182" y="903"/>
                  </a:cubicBezTo>
                  <a:cubicBezTo>
                    <a:pt x="1432" y="846"/>
                    <a:pt x="1591" y="744"/>
                    <a:pt x="1670" y="596"/>
                  </a:cubicBezTo>
                  <a:cubicBezTo>
                    <a:pt x="1693" y="562"/>
                    <a:pt x="1693" y="506"/>
                    <a:pt x="1670" y="471"/>
                  </a:cubicBezTo>
                  <a:cubicBezTo>
                    <a:pt x="1591" y="324"/>
                    <a:pt x="1238" y="187"/>
                    <a:pt x="1091" y="130"/>
                  </a:cubicBezTo>
                  <a:cubicBezTo>
                    <a:pt x="937" y="76"/>
                    <a:pt x="682" y="0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900725" y="3255325"/>
              <a:ext cx="25000" cy="25150"/>
            </a:xfrm>
            <a:custGeom>
              <a:avLst/>
              <a:gdLst/>
              <a:ahLst/>
              <a:cxnLst/>
              <a:rect l="l" t="t" r="r" b="b"/>
              <a:pathLst>
                <a:path w="1000" h="1006" extrusionOk="0">
                  <a:moveTo>
                    <a:pt x="659" y="301"/>
                  </a:moveTo>
                  <a:lnTo>
                    <a:pt x="659" y="301"/>
                  </a:lnTo>
                  <a:cubicBezTo>
                    <a:pt x="579" y="438"/>
                    <a:pt x="420" y="574"/>
                    <a:pt x="306" y="653"/>
                  </a:cubicBezTo>
                  <a:cubicBezTo>
                    <a:pt x="329" y="539"/>
                    <a:pt x="375" y="460"/>
                    <a:pt x="432" y="403"/>
                  </a:cubicBezTo>
                  <a:cubicBezTo>
                    <a:pt x="500" y="347"/>
                    <a:pt x="568" y="312"/>
                    <a:pt x="659" y="301"/>
                  </a:cubicBezTo>
                  <a:close/>
                  <a:moveTo>
                    <a:pt x="759" y="1"/>
                  </a:moveTo>
                  <a:cubicBezTo>
                    <a:pt x="553" y="1"/>
                    <a:pt x="375" y="61"/>
                    <a:pt x="238" y="188"/>
                  </a:cubicBezTo>
                  <a:cubicBezTo>
                    <a:pt x="79" y="335"/>
                    <a:pt x="0" y="551"/>
                    <a:pt x="0" y="824"/>
                  </a:cubicBezTo>
                  <a:cubicBezTo>
                    <a:pt x="0" y="926"/>
                    <a:pt x="79" y="1006"/>
                    <a:pt x="182" y="1006"/>
                  </a:cubicBezTo>
                  <a:cubicBezTo>
                    <a:pt x="420" y="1006"/>
                    <a:pt x="1000" y="551"/>
                    <a:pt x="1000" y="153"/>
                  </a:cubicBezTo>
                  <a:cubicBezTo>
                    <a:pt x="1000" y="74"/>
                    <a:pt x="943" y="17"/>
                    <a:pt x="864" y="6"/>
                  </a:cubicBezTo>
                  <a:cubicBezTo>
                    <a:pt x="828" y="3"/>
                    <a:pt x="793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832550" y="2189050"/>
              <a:ext cx="67900" cy="34800"/>
            </a:xfrm>
            <a:custGeom>
              <a:avLst/>
              <a:gdLst/>
              <a:ahLst/>
              <a:cxnLst/>
              <a:rect l="l" t="t" r="r" b="b"/>
              <a:pathLst>
                <a:path w="2716" h="1392" extrusionOk="0">
                  <a:moveTo>
                    <a:pt x="575" y="288"/>
                  </a:moveTo>
                  <a:cubicBezTo>
                    <a:pt x="1137" y="288"/>
                    <a:pt x="1597" y="574"/>
                    <a:pt x="2079" y="880"/>
                  </a:cubicBezTo>
                  <a:cubicBezTo>
                    <a:pt x="2159" y="926"/>
                    <a:pt x="2250" y="983"/>
                    <a:pt x="2341" y="1039"/>
                  </a:cubicBezTo>
                  <a:cubicBezTo>
                    <a:pt x="2306" y="1062"/>
                    <a:pt x="2261" y="1085"/>
                    <a:pt x="2215" y="1096"/>
                  </a:cubicBezTo>
                  <a:cubicBezTo>
                    <a:pt x="2186" y="1102"/>
                    <a:pt x="2155" y="1104"/>
                    <a:pt x="2122" y="1104"/>
                  </a:cubicBezTo>
                  <a:cubicBezTo>
                    <a:pt x="1657" y="1104"/>
                    <a:pt x="926" y="598"/>
                    <a:pt x="511" y="289"/>
                  </a:cubicBezTo>
                  <a:cubicBezTo>
                    <a:pt x="533" y="288"/>
                    <a:pt x="554" y="288"/>
                    <a:pt x="575" y="288"/>
                  </a:cubicBezTo>
                  <a:close/>
                  <a:moveTo>
                    <a:pt x="561" y="1"/>
                  </a:moveTo>
                  <a:cubicBezTo>
                    <a:pt x="418" y="1"/>
                    <a:pt x="270" y="16"/>
                    <a:pt x="114" y="51"/>
                  </a:cubicBezTo>
                  <a:cubicBezTo>
                    <a:pt x="57" y="62"/>
                    <a:pt x="23" y="108"/>
                    <a:pt x="11" y="165"/>
                  </a:cubicBezTo>
                  <a:cubicBezTo>
                    <a:pt x="0" y="210"/>
                    <a:pt x="23" y="267"/>
                    <a:pt x="68" y="301"/>
                  </a:cubicBezTo>
                  <a:cubicBezTo>
                    <a:pt x="91" y="324"/>
                    <a:pt x="137" y="357"/>
                    <a:pt x="170" y="392"/>
                  </a:cubicBezTo>
                  <a:cubicBezTo>
                    <a:pt x="829" y="892"/>
                    <a:pt x="1556" y="1392"/>
                    <a:pt x="2114" y="1392"/>
                  </a:cubicBezTo>
                  <a:cubicBezTo>
                    <a:pt x="2170" y="1392"/>
                    <a:pt x="2215" y="1380"/>
                    <a:pt x="2273" y="1380"/>
                  </a:cubicBezTo>
                  <a:cubicBezTo>
                    <a:pt x="2454" y="1335"/>
                    <a:pt x="2591" y="1233"/>
                    <a:pt x="2682" y="1074"/>
                  </a:cubicBezTo>
                  <a:cubicBezTo>
                    <a:pt x="2704" y="1039"/>
                    <a:pt x="2715" y="1006"/>
                    <a:pt x="2704" y="960"/>
                  </a:cubicBezTo>
                  <a:cubicBezTo>
                    <a:pt x="2693" y="926"/>
                    <a:pt x="2670" y="892"/>
                    <a:pt x="2636" y="880"/>
                  </a:cubicBezTo>
                  <a:cubicBezTo>
                    <a:pt x="2500" y="801"/>
                    <a:pt x="2363" y="710"/>
                    <a:pt x="2227" y="630"/>
                  </a:cubicBezTo>
                  <a:cubicBezTo>
                    <a:pt x="1724" y="323"/>
                    <a:pt x="1206" y="1"/>
                    <a:pt x="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534300" y="3065575"/>
              <a:ext cx="10250" cy="9250"/>
            </a:xfrm>
            <a:custGeom>
              <a:avLst/>
              <a:gdLst/>
              <a:ahLst/>
              <a:cxnLst/>
              <a:rect l="l" t="t" r="r" b="b"/>
              <a:pathLst>
                <a:path w="410" h="370" extrusionOk="0">
                  <a:moveTo>
                    <a:pt x="307" y="154"/>
                  </a:moveTo>
                  <a:cubicBezTo>
                    <a:pt x="307" y="188"/>
                    <a:pt x="296" y="222"/>
                    <a:pt x="273" y="244"/>
                  </a:cubicBezTo>
                  <a:cubicBezTo>
                    <a:pt x="251" y="267"/>
                    <a:pt x="228" y="279"/>
                    <a:pt x="205" y="279"/>
                  </a:cubicBezTo>
                  <a:lnTo>
                    <a:pt x="251" y="222"/>
                  </a:lnTo>
                  <a:lnTo>
                    <a:pt x="262" y="211"/>
                  </a:lnTo>
                  <a:lnTo>
                    <a:pt x="307" y="154"/>
                  </a:lnTo>
                  <a:close/>
                  <a:moveTo>
                    <a:pt x="172" y="1"/>
                  </a:moveTo>
                  <a:cubicBezTo>
                    <a:pt x="127" y="1"/>
                    <a:pt x="88" y="21"/>
                    <a:pt x="69" y="40"/>
                  </a:cubicBezTo>
                  <a:cubicBezTo>
                    <a:pt x="12" y="97"/>
                    <a:pt x="1" y="176"/>
                    <a:pt x="69" y="244"/>
                  </a:cubicBezTo>
                  <a:cubicBezTo>
                    <a:pt x="69" y="256"/>
                    <a:pt x="80" y="256"/>
                    <a:pt x="80" y="267"/>
                  </a:cubicBezTo>
                  <a:cubicBezTo>
                    <a:pt x="92" y="279"/>
                    <a:pt x="114" y="302"/>
                    <a:pt x="148" y="324"/>
                  </a:cubicBezTo>
                  <a:cubicBezTo>
                    <a:pt x="160" y="335"/>
                    <a:pt x="183" y="347"/>
                    <a:pt x="193" y="358"/>
                  </a:cubicBezTo>
                  <a:cubicBezTo>
                    <a:pt x="205" y="358"/>
                    <a:pt x="205" y="358"/>
                    <a:pt x="216" y="370"/>
                  </a:cubicBezTo>
                  <a:lnTo>
                    <a:pt x="251" y="370"/>
                  </a:lnTo>
                  <a:cubicBezTo>
                    <a:pt x="307" y="370"/>
                    <a:pt x="352" y="347"/>
                    <a:pt x="375" y="302"/>
                  </a:cubicBezTo>
                  <a:cubicBezTo>
                    <a:pt x="410" y="244"/>
                    <a:pt x="398" y="165"/>
                    <a:pt x="352" y="120"/>
                  </a:cubicBezTo>
                  <a:cubicBezTo>
                    <a:pt x="330" y="97"/>
                    <a:pt x="307" y="75"/>
                    <a:pt x="284" y="63"/>
                  </a:cubicBezTo>
                  <a:cubicBezTo>
                    <a:pt x="273" y="52"/>
                    <a:pt x="273" y="40"/>
                    <a:pt x="273" y="40"/>
                  </a:cubicBezTo>
                  <a:cubicBezTo>
                    <a:pt x="240" y="11"/>
                    <a:pt x="204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604750" y="2991275"/>
              <a:ext cx="24725" cy="13950"/>
            </a:xfrm>
            <a:custGeom>
              <a:avLst/>
              <a:gdLst/>
              <a:ahLst/>
              <a:cxnLst/>
              <a:rect l="l" t="t" r="r" b="b"/>
              <a:pathLst>
                <a:path w="989" h="558" extrusionOk="0">
                  <a:moveTo>
                    <a:pt x="609" y="1"/>
                  </a:moveTo>
                  <a:cubicBezTo>
                    <a:pt x="449" y="1"/>
                    <a:pt x="234" y="65"/>
                    <a:pt x="34" y="331"/>
                  </a:cubicBezTo>
                  <a:cubicBezTo>
                    <a:pt x="11" y="376"/>
                    <a:pt x="0" y="433"/>
                    <a:pt x="23" y="479"/>
                  </a:cubicBezTo>
                  <a:cubicBezTo>
                    <a:pt x="46" y="524"/>
                    <a:pt x="91" y="558"/>
                    <a:pt x="148" y="558"/>
                  </a:cubicBezTo>
                  <a:lnTo>
                    <a:pt x="228" y="558"/>
                  </a:lnTo>
                  <a:cubicBezTo>
                    <a:pt x="466" y="558"/>
                    <a:pt x="705" y="479"/>
                    <a:pt x="920" y="331"/>
                  </a:cubicBezTo>
                  <a:cubicBezTo>
                    <a:pt x="943" y="308"/>
                    <a:pt x="966" y="274"/>
                    <a:pt x="977" y="229"/>
                  </a:cubicBezTo>
                  <a:cubicBezTo>
                    <a:pt x="988" y="149"/>
                    <a:pt x="943" y="93"/>
                    <a:pt x="841" y="47"/>
                  </a:cubicBezTo>
                  <a:cubicBezTo>
                    <a:pt x="808" y="33"/>
                    <a:pt x="722" y="1"/>
                    <a:pt x="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593950" y="3023325"/>
              <a:ext cx="151975" cy="65150"/>
            </a:xfrm>
            <a:custGeom>
              <a:avLst/>
              <a:gdLst/>
              <a:ahLst/>
              <a:cxnLst/>
              <a:rect l="l" t="t" r="r" b="b"/>
              <a:pathLst>
                <a:path w="6079" h="2606" extrusionOk="0">
                  <a:moveTo>
                    <a:pt x="569" y="1787"/>
                  </a:moveTo>
                  <a:cubicBezTo>
                    <a:pt x="523" y="1833"/>
                    <a:pt x="478" y="1889"/>
                    <a:pt x="455" y="1957"/>
                  </a:cubicBezTo>
                  <a:cubicBezTo>
                    <a:pt x="398" y="1912"/>
                    <a:pt x="352" y="1855"/>
                    <a:pt x="330" y="1787"/>
                  </a:cubicBezTo>
                  <a:close/>
                  <a:moveTo>
                    <a:pt x="1622" y="292"/>
                  </a:moveTo>
                  <a:cubicBezTo>
                    <a:pt x="1729" y="292"/>
                    <a:pt x="1874" y="303"/>
                    <a:pt x="2068" y="333"/>
                  </a:cubicBezTo>
                  <a:cubicBezTo>
                    <a:pt x="2397" y="378"/>
                    <a:pt x="2806" y="480"/>
                    <a:pt x="3306" y="628"/>
                  </a:cubicBezTo>
                  <a:cubicBezTo>
                    <a:pt x="4170" y="889"/>
                    <a:pt x="4988" y="1207"/>
                    <a:pt x="5113" y="1265"/>
                  </a:cubicBezTo>
                  <a:cubicBezTo>
                    <a:pt x="5136" y="1276"/>
                    <a:pt x="5159" y="1287"/>
                    <a:pt x="5170" y="1287"/>
                  </a:cubicBezTo>
                  <a:cubicBezTo>
                    <a:pt x="5306" y="1378"/>
                    <a:pt x="5431" y="1480"/>
                    <a:pt x="5556" y="1583"/>
                  </a:cubicBezTo>
                  <a:cubicBezTo>
                    <a:pt x="5272" y="1594"/>
                    <a:pt x="5022" y="1674"/>
                    <a:pt x="4772" y="1742"/>
                  </a:cubicBezTo>
                  <a:cubicBezTo>
                    <a:pt x="4533" y="1810"/>
                    <a:pt x="4295" y="1878"/>
                    <a:pt x="4056" y="1878"/>
                  </a:cubicBezTo>
                  <a:cubicBezTo>
                    <a:pt x="3784" y="1878"/>
                    <a:pt x="3556" y="2014"/>
                    <a:pt x="3364" y="2139"/>
                  </a:cubicBezTo>
                  <a:cubicBezTo>
                    <a:pt x="3205" y="2230"/>
                    <a:pt x="3056" y="2321"/>
                    <a:pt x="2932" y="2321"/>
                  </a:cubicBezTo>
                  <a:cubicBezTo>
                    <a:pt x="2886" y="2310"/>
                    <a:pt x="2693" y="2230"/>
                    <a:pt x="2534" y="2151"/>
                  </a:cubicBezTo>
                  <a:cubicBezTo>
                    <a:pt x="2148" y="1980"/>
                    <a:pt x="1773" y="1821"/>
                    <a:pt x="1443" y="1730"/>
                  </a:cubicBezTo>
                  <a:cubicBezTo>
                    <a:pt x="1591" y="1707"/>
                    <a:pt x="1728" y="1685"/>
                    <a:pt x="1829" y="1639"/>
                  </a:cubicBezTo>
                  <a:cubicBezTo>
                    <a:pt x="1847" y="1646"/>
                    <a:pt x="1864" y="1649"/>
                    <a:pt x="1879" y="1649"/>
                  </a:cubicBezTo>
                  <a:cubicBezTo>
                    <a:pt x="1913" y="1649"/>
                    <a:pt x="1939" y="1636"/>
                    <a:pt x="1955" y="1628"/>
                  </a:cubicBezTo>
                  <a:cubicBezTo>
                    <a:pt x="1978" y="1605"/>
                    <a:pt x="2057" y="1548"/>
                    <a:pt x="2000" y="1424"/>
                  </a:cubicBezTo>
                  <a:cubicBezTo>
                    <a:pt x="1943" y="1276"/>
                    <a:pt x="1682" y="867"/>
                    <a:pt x="1625" y="787"/>
                  </a:cubicBezTo>
                  <a:cubicBezTo>
                    <a:pt x="1534" y="651"/>
                    <a:pt x="1455" y="537"/>
                    <a:pt x="1398" y="447"/>
                  </a:cubicBezTo>
                  <a:cubicBezTo>
                    <a:pt x="1375" y="412"/>
                    <a:pt x="1341" y="378"/>
                    <a:pt x="1329" y="344"/>
                  </a:cubicBezTo>
                  <a:lnTo>
                    <a:pt x="1341" y="344"/>
                  </a:lnTo>
                  <a:cubicBezTo>
                    <a:pt x="1370" y="323"/>
                    <a:pt x="1443" y="292"/>
                    <a:pt x="1622" y="292"/>
                  </a:cubicBezTo>
                  <a:close/>
                  <a:moveTo>
                    <a:pt x="1627" y="1"/>
                  </a:moveTo>
                  <a:cubicBezTo>
                    <a:pt x="1428" y="1"/>
                    <a:pt x="1283" y="34"/>
                    <a:pt x="1182" y="94"/>
                  </a:cubicBezTo>
                  <a:cubicBezTo>
                    <a:pt x="1080" y="162"/>
                    <a:pt x="1023" y="265"/>
                    <a:pt x="1023" y="389"/>
                  </a:cubicBezTo>
                  <a:cubicBezTo>
                    <a:pt x="1023" y="447"/>
                    <a:pt x="1046" y="492"/>
                    <a:pt x="1091" y="515"/>
                  </a:cubicBezTo>
                  <a:cubicBezTo>
                    <a:pt x="1182" y="628"/>
                    <a:pt x="1511" y="1139"/>
                    <a:pt x="1670" y="1389"/>
                  </a:cubicBezTo>
                  <a:cubicBezTo>
                    <a:pt x="1284" y="1503"/>
                    <a:pt x="546" y="1503"/>
                    <a:pt x="239" y="1503"/>
                  </a:cubicBezTo>
                  <a:lnTo>
                    <a:pt x="148" y="1503"/>
                  </a:lnTo>
                  <a:cubicBezTo>
                    <a:pt x="69" y="1503"/>
                    <a:pt x="1" y="1571"/>
                    <a:pt x="1" y="1651"/>
                  </a:cubicBezTo>
                  <a:cubicBezTo>
                    <a:pt x="1" y="1707"/>
                    <a:pt x="12" y="1765"/>
                    <a:pt x="34" y="1798"/>
                  </a:cubicBezTo>
                  <a:cubicBezTo>
                    <a:pt x="92" y="2048"/>
                    <a:pt x="251" y="2219"/>
                    <a:pt x="501" y="2321"/>
                  </a:cubicBezTo>
                  <a:cubicBezTo>
                    <a:pt x="521" y="2331"/>
                    <a:pt x="542" y="2337"/>
                    <a:pt x="562" y="2337"/>
                  </a:cubicBezTo>
                  <a:cubicBezTo>
                    <a:pt x="587" y="2337"/>
                    <a:pt x="612" y="2328"/>
                    <a:pt x="637" y="2310"/>
                  </a:cubicBezTo>
                  <a:cubicBezTo>
                    <a:pt x="671" y="2287"/>
                    <a:pt x="693" y="2242"/>
                    <a:pt x="693" y="2196"/>
                  </a:cubicBezTo>
                  <a:cubicBezTo>
                    <a:pt x="693" y="2060"/>
                    <a:pt x="739" y="2014"/>
                    <a:pt x="773" y="1992"/>
                  </a:cubicBezTo>
                  <a:cubicBezTo>
                    <a:pt x="823" y="1960"/>
                    <a:pt x="892" y="1946"/>
                    <a:pt x="974" y="1946"/>
                  </a:cubicBezTo>
                  <a:cubicBezTo>
                    <a:pt x="1364" y="1946"/>
                    <a:pt x="2055" y="2253"/>
                    <a:pt x="2420" y="2412"/>
                  </a:cubicBezTo>
                  <a:cubicBezTo>
                    <a:pt x="2716" y="2548"/>
                    <a:pt x="2841" y="2605"/>
                    <a:pt x="2932" y="2605"/>
                  </a:cubicBezTo>
                  <a:cubicBezTo>
                    <a:pt x="3136" y="2605"/>
                    <a:pt x="3329" y="2492"/>
                    <a:pt x="3511" y="2378"/>
                  </a:cubicBezTo>
                  <a:cubicBezTo>
                    <a:pt x="3682" y="2275"/>
                    <a:pt x="3864" y="2162"/>
                    <a:pt x="4056" y="2162"/>
                  </a:cubicBezTo>
                  <a:cubicBezTo>
                    <a:pt x="4341" y="2162"/>
                    <a:pt x="4602" y="2094"/>
                    <a:pt x="4852" y="2014"/>
                  </a:cubicBezTo>
                  <a:cubicBezTo>
                    <a:pt x="5119" y="1943"/>
                    <a:pt x="5373" y="1872"/>
                    <a:pt x="5657" y="1872"/>
                  </a:cubicBezTo>
                  <a:cubicBezTo>
                    <a:pt x="5734" y="1872"/>
                    <a:pt x="5814" y="1877"/>
                    <a:pt x="5897" y="1889"/>
                  </a:cubicBezTo>
                  <a:cubicBezTo>
                    <a:pt x="5908" y="1891"/>
                    <a:pt x="5920" y="1892"/>
                    <a:pt x="5931" y="1892"/>
                  </a:cubicBezTo>
                  <a:cubicBezTo>
                    <a:pt x="5984" y="1892"/>
                    <a:pt x="6026" y="1868"/>
                    <a:pt x="6045" y="1821"/>
                  </a:cubicBezTo>
                  <a:cubicBezTo>
                    <a:pt x="6079" y="1765"/>
                    <a:pt x="6068" y="1696"/>
                    <a:pt x="6033" y="1651"/>
                  </a:cubicBezTo>
                  <a:cubicBezTo>
                    <a:pt x="5750" y="1356"/>
                    <a:pt x="5431" y="1094"/>
                    <a:pt x="5079" y="878"/>
                  </a:cubicBezTo>
                  <a:cubicBezTo>
                    <a:pt x="5058" y="863"/>
                    <a:pt x="5036" y="857"/>
                    <a:pt x="5013" y="857"/>
                  </a:cubicBezTo>
                  <a:cubicBezTo>
                    <a:pt x="4985" y="857"/>
                    <a:pt x="4957" y="866"/>
                    <a:pt x="4932" y="878"/>
                  </a:cubicBezTo>
                  <a:cubicBezTo>
                    <a:pt x="4579" y="742"/>
                    <a:pt x="3988" y="537"/>
                    <a:pt x="3386" y="356"/>
                  </a:cubicBezTo>
                  <a:cubicBezTo>
                    <a:pt x="2875" y="208"/>
                    <a:pt x="2455" y="106"/>
                    <a:pt x="2114" y="48"/>
                  </a:cubicBezTo>
                  <a:cubicBezTo>
                    <a:pt x="1924" y="16"/>
                    <a:pt x="1763" y="1"/>
                    <a:pt x="1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title"/>
          </p:nvPr>
        </p:nvSpPr>
        <p:spPr>
          <a:xfrm>
            <a:off x="2827275" y="1850100"/>
            <a:ext cx="5221200" cy="88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1" name="Google Shape;111;p3"/>
          <p:cNvSpPr txBox="1">
            <a:spLocks noGrp="1"/>
          </p:cNvSpPr>
          <p:nvPr>
            <p:ph type="title" idx="2" hasCustomPrompt="1"/>
          </p:nvPr>
        </p:nvSpPr>
        <p:spPr>
          <a:xfrm>
            <a:off x="1035024" y="1958250"/>
            <a:ext cx="1501200" cy="122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2" name="Google Shape;112;p3"/>
          <p:cNvSpPr txBox="1">
            <a:spLocks noGrp="1"/>
          </p:cNvSpPr>
          <p:nvPr>
            <p:ph type="subTitle" idx="1"/>
          </p:nvPr>
        </p:nvSpPr>
        <p:spPr>
          <a:xfrm>
            <a:off x="2827275" y="2767350"/>
            <a:ext cx="5221200" cy="5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3" name="Google Shape;113;p3"/>
          <p:cNvCxnSpPr/>
          <p:nvPr/>
        </p:nvCxnSpPr>
        <p:spPr>
          <a:xfrm>
            <a:off x="709625" y="542925"/>
            <a:ext cx="7719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720000" y="1212800"/>
            <a:ext cx="7704000" cy="3395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2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20"/>
              <a:buAutoNum type="arabicPeriod"/>
              <a:defRPr sz="1100">
                <a:latin typeface="Rubik"/>
                <a:ea typeface="Rubik"/>
                <a:cs typeface="Rubik"/>
                <a:sym typeface="Rubik"/>
              </a:defRPr>
            </a:lvl1pPr>
            <a:lvl2pPr marL="914400" lvl="1" indent="-2774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Font typeface="Barlow"/>
              <a:buAutoNum type="alphaLcPeriod"/>
              <a:defRPr sz="1100"/>
            </a:lvl2pPr>
            <a:lvl3pPr marL="1371600" lvl="2" indent="-2774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Font typeface="Barlow"/>
              <a:buAutoNum type="romanLcPeriod"/>
              <a:defRPr sz="1100"/>
            </a:lvl3pPr>
            <a:lvl4pPr marL="1828800" lvl="3" indent="-2774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Font typeface="Barlow"/>
              <a:buAutoNum type="arabicPeriod"/>
              <a:defRPr sz="1100"/>
            </a:lvl4pPr>
            <a:lvl5pPr marL="2286000" lvl="4" indent="-2774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Font typeface="Barlow"/>
              <a:buAutoNum type="alphaLcPeriod"/>
              <a:defRPr sz="1100"/>
            </a:lvl5pPr>
            <a:lvl6pPr marL="2743200" lvl="5" indent="-2774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Font typeface="Barlow"/>
              <a:buAutoNum type="romanLcPeriod"/>
              <a:defRPr sz="1100"/>
            </a:lvl6pPr>
            <a:lvl7pPr marL="3200400" lvl="6" indent="-2774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Font typeface="Barlow"/>
              <a:buAutoNum type="arabicPeriod"/>
              <a:defRPr sz="1100"/>
            </a:lvl7pPr>
            <a:lvl8pPr marL="3657600" lvl="7" indent="-2774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Font typeface="Barlow"/>
              <a:buAutoNum type="alphaLcPeriod"/>
              <a:defRPr sz="1100"/>
            </a:lvl8pPr>
            <a:lvl9pPr marL="4114800" lvl="8" indent="-2774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Font typeface="Barlow"/>
              <a:buAutoNum type="romanLcPeriod"/>
              <a:defRPr sz="1100"/>
            </a:lvl9pPr>
          </a:lstStyle>
          <a:p>
            <a:endParaRPr/>
          </a:p>
        </p:txBody>
      </p:sp>
      <p:cxnSp>
        <p:nvCxnSpPr>
          <p:cNvPr id="116" name="Google Shape;116;p4"/>
          <p:cNvCxnSpPr/>
          <p:nvPr/>
        </p:nvCxnSpPr>
        <p:spPr>
          <a:xfrm>
            <a:off x="709625" y="542925"/>
            <a:ext cx="7719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" name="Google Shape;117;p4"/>
          <p:cNvSpPr txBox="1">
            <a:spLocks noGrp="1"/>
          </p:cNvSpPr>
          <p:nvPr>
            <p:ph type="title"/>
          </p:nvPr>
        </p:nvSpPr>
        <p:spPr>
          <a:xfrm>
            <a:off x="713225" y="540000"/>
            <a:ext cx="7710600" cy="572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"/>
          <p:cNvSpPr txBox="1">
            <a:spLocks noGrp="1"/>
          </p:cNvSpPr>
          <p:nvPr>
            <p:ph type="subTitle" idx="1"/>
          </p:nvPr>
        </p:nvSpPr>
        <p:spPr>
          <a:xfrm>
            <a:off x="1158125" y="3102575"/>
            <a:ext cx="2862000" cy="10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 sz="14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subTitle" idx="2"/>
          </p:nvPr>
        </p:nvSpPr>
        <p:spPr>
          <a:xfrm>
            <a:off x="5123875" y="3102575"/>
            <a:ext cx="2862000" cy="10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 sz="14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1" name="Google Shape;121;p5"/>
          <p:cNvCxnSpPr/>
          <p:nvPr/>
        </p:nvCxnSpPr>
        <p:spPr>
          <a:xfrm>
            <a:off x="709625" y="542925"/>
            <a:ext cx="7719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713225" y="540000"/>
            <a:ext cx="3751800" cy="572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title" idx="3"/>
          </p:nvPr>
        </p:nvSpPr>
        <p:spPr>
          <a:xfrm>
            <a:off x="4672025" y="545000"/>
            <a:ext cx="3751800" cy="572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Google Shape;125;p6"/>
          <p:cNvCxnSpPr/>
          <p:nvPr/>
        </p:nvCxnSpPr>
        <p:spPr>
          <a:xfrm>
            <a:off x="709625" y="542925"/>
            <a:ext cx="7719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6"/>
          <p:cNvSpPr txBox="1">
            <a:spLocks noGrp="1"/>
          </p:cNvSpPr>
          <p:nvPr>
            <p:ph type="title"/>
          </p:nvPr>
        </p:nvSpPr>
        <p:spPr>
          <a:xfrm>
            <a:off x="713225" y="540000"/>
            <a:ext cx="7710600" cy="572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dk2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8" name="Google Shape;148;p13"/>
          <p:cNvCxnSpPr/>
          <p:nvPr/>
        </p:nvCxnSpPr>
        <p:spPr>
          <a:xfrm>
            <a:off x="709625" y="542925"/>
            <a:ext cx="7719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" name="Google Shape;149;p13"/>
          <p:cNvSpPr txBox="1">
            <a:spLocks noGrp="1"/>
          </p:cNvSpPr>
          <p:nvPr>
            <p:ph type="title"/>
          </p:nvPr>
        </p:nvSpPr>
        <p:spPr>
          <a:xfrm>
            <a:off x="713225" y="540000"/>
            <a:ext cx="7710600" cy="572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1"/>
          </p:nvPr>
        </p:nvSpPr>
        <p:spPr>
          <a:xfrm>
            <a:off x="1981200" y="1445075"/>
            <a:ext cx="2458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2"/>
          </p:nvPr>
        </p:nvSpPr>
        <p:spPr>
          <a:xfrm>
            <a:off x="1981200" y="2065850"/>
            <a:ext cx="24582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 sz="1400"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3" hasCustomPrompt="1"/>
          </p:nvPr>
        </p:nvSpPr>
        <p:spPr>
          <a:xfrm>
            <a:off x="721800" y="1558500"/>
            <a:ext cx="1252800" cy="8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2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4"/>
          </p:nvPr>
        </p:nvSpPr>
        <p:spPr>
          <a:xfrm>
            <a:off x="5907600" y="1445075"/>
            <a:ext cx="2458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5"/>
          </p:nvPr>
        </p:nvSpPr>
        <p:spPr>
          <a:xfrm>
            <a:off x="5907600" y="2065850"/>
            <a:ext cx="24582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 sz="1400"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6" hasCustomPrompt="1"/>
          </p:nvPr>
        </p:nvSpPr>
        <p:spPr>
          <a:xfrm>
            <a:off x="4648200" y="1558500"/>
            <a:ext cx="1252800" cy="8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2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7"/>
          </p:nvPr>
        </p:nvSpPr>
        <p:spPr>
          <a:xfrm>
            <a:off x="1981200" y="3262988"/>
            <a:ext cx="2458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8"/>
          </p:nvPr>
        </p:nvSpPr>
        <p:spPr>
          <a:xfrm>
            <a:off x="1981200" y="3883763"/>
            <a:ext cx="24582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 sz="1400"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title" idx="9" hasCustomPrompt="1"/>
          </p:nvPr>
        </p:nvSpPr>
        <p:spPr>
          <a:xfrm>
            <a:off x="721800" y="3376413"/>
            <a:ext cx="1252800" cy="8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2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13"/>
          </p:nvPr>
        </p:nvSpPr>
        <p:spPr>
          <a:xfrm>
            <a:off x="5907600" y="3262988"/>
            <a:ext cx="2458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subTitle" idx="14"/>
          </p:nvPr>
        </p:nvSpPr>
        <p:spPr>
          <a:xfrm>
            <a:off x="5907600" y="3883763"/>
            <a:ext cx="24582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 sz="1400"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title" idx="15" hasCustomPrompt="1"/>
          </p:nvPr>
        </p:nvSpPr>
        <p:spPr>
          <a:xfrm>
            <a:off x="4648200" y="3376413"/>
            <a:ext cx="1252800" cy="8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2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bg>
      <p:bgPr>
        <a:solidFill>
          <a:schemeClr val="dk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/>
          <p:nvPr/>
        </p:nvSpPr>
        <p:spPr>
          <a:xfrm>
            <a:off x="-25" y="0"/>
            <a:ext cx="9144000" cy="257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4" name="Google Shape;224;p22"/>
          <p:cNvCxnSpPr/>
          <p:nvPr/>
        </p:nvCxnSpPr>
        <p:spPr>
          <a:xfrm>
            <a:off x="709625" y="542925"/>
            <a:ext cx="7719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22"/>
          <p:cNvSpPr txBox="1">
            <a:spLocks noGrp="1"/>
          </p:cNvSpPr>
          <p:nvPr>
            <p:ph type="ctrTitle"/>
          </p:nvPr>
        </p:nvSpPr>
        <p:spPr>
          <a:xfrm>
            <a:off x="713225" y="1023850"/>
            <a:ext cx="3858900" cy="22431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6" name="Google Shape;226;p22"/>
          <p:cNvSpPr txBox="1"/>
          <p:nvPr/>
        </p:nvSpPr>
        <p:spPr>
          <a:xfrm>
            <a:off x="4794725" y="3746500"/>
            <a:ext cx="3636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CREDITS: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and includes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highlight>
                <a:srgbClr val="DFDEFC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27" name="Google Shape;227;p22"/>
          <p:cNvSpPr txBox="1">
            <a:spLocks noGrp="1"/>
          </p:cNvSpPr>
          <p:nvPr>
            <p:ph type="subTitle" idx="1"/>
          </p:nvPr>
        </p:nvSpPr>
        <p:spPr>
          <a:xfrm>
            <a:off x="709625" y="3496625"/>
            <a:ext cx="3858900" cy="11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dk2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3"/>
          <p:cNvSpPr/>
          <p:nvPr/>
        </p:nvSpPr>
        <p:spPr>
          <a:xfrm>
            <a:off x="-25" y="0"/>
            <a:ext cx="9144000" cy="257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23"/>
          <p:cNvGrpSpPr/>
          <p:nvPr/>
        </p:nvGrpSpPr>
        <p:grpSpPr>
          <a:xfrm>
            <a:off x="-874328" y="539997"/>
            <a:ext cx="4279106" cy="4279351"/>
            <a:chOff x="1190525" y="238125"/>
            <a:chExt cx="5238225" cy="5238525"/>
          </a:xfrm>
        </p:grpSpPr>
        <p:sp>
          <p:nvSpPr>
            <p:cNvPr id="231" name="Google Shape;231;p23"/>
            <p:cNvSpPr/>
            <p:nvPr/>
          </p:nvSpPr>
          <p:spPr>
            <a:xfrm>
              <a:off x="1190525" y="238125"/>
              <a:ext cx="5238225" cy="5238525"/>
            </a:xfrm>
            <a:custGeom>
              <a:avLst/>
              <a:gdLst/>
              <a:ahLst/>
              <a:cxnLst/>
              <a:rect l="l" t="t" r="r" b="b"/>
              <a:pathLst>
                <a:path w="209529" h="209541" extrusionOk="0">
                  <a:moveTo>
                    <a:pt x="104765" y="284"/>
                  </a:moveTo>
                  <a:cubicBezTo>
                    <a:pt x="111854" y="284"/>
                    <a:pt x="118932" y="1000"/>
                    <a:pt x="125817" y="2409"/>
                  </a:cubicBezTo>
                  <a:cubicBezTo>
                    <a:pt x="132532" y="3784"/>
                    <a:pt x="139122" y="5829"/>
                    <a:pt x="145427" y="8498"/>
                  </a:cubicBezTo>
                  <a:cubicBezTo>
                    <a:pt x="151620" y="11112"/>
                    <a:pt x="157596" y="14361"/>
                    <a:pt x="163174" y="18133"/>
                  </a:cubicBezTo>
                  <a:cubicBezTo>
                    <a:pt x="168707" y="21871"/>
                    <a:pt x="173911" y="26166"/>
                    <a:pt x="178637" y="30892"/>
                  </a:cubicBezTo>
                  <a:cubicBezTo>
                    <a:pt x="183364" y="35619"/>
                    <a:pt x="187658" y="40822"/>
                    <a:pt x="191396" y="46355"/>
                  </a:cubicBezTo>
                  <a:cubicBezTo>
                    <a:pt x="195168" y="51945"/>
                    <a:pt x="198417" y="57910"/>
                    <a:pt x="201030" y="64102"/>
                  </a:cubicBezTo>
                  <a:cubicBezTo>
                    <a:pt x="203701" y="70408"/>
                    <a:pt x="205746" y="77008"/>
                    <a:pt x="207120" y="83723"/>
                  </a:cubicBezTo>
                  <a:cubicBezTo>
                    <a:pt x="208529" y="90597"/>
                    <a:pt x="209245" y="97686"/>
                    <a:pt x="209245" y="104776"/>
                  </a:cubicBezTo>
                  <a:cubicBezTo>
                    <a:pt x="209245" y="111865"/>
                    <a:pt x="208529" y="118955"/>
                    <a:pt x="207120" y="125829"/>
                  </a:cubicBezTo>
                  <a:cubicBezTo>
                    <a:pt x="205746" y="132543"/>
                    <a:pt x="203701" y="139145"/>
                    <a:pt x="201030" y="145439"/>
                  </a:cubicBezTo>
                  <a:cubicBezTo>
                    <a:pt x="198417" y="151631"/>
                    <a:pt x="195168" y="157607"/>
                    <a:pt x="191396" y="163186"/>
                  </a:cubicBezTo>
                  <a:cubicBezTo>
                    <a:pt x="187658" y="168719"/>
                    <a:pt x="183364" y="173922"/>
                    <a:pt x="178637" y="178648"/>
                  </a:cubicBezTo>
                  <a:cubicBezTo>
                    <a:pt x="173911" y="183387"/>
                    <a:pt x="168707" y="187670"/>
                    <a:pt x="163174" y="191408"/>
                  </a:cubicBezTo>
                  <a:cubicBezTo>
                    <a:pt x="157596" y="195191"/>
                    <a:pt x="151620" y="198429"/>
                    <a:pt x="145427" y="201043"/>
                  </a:cubicBezTo>
                  <a:cubicBezTo>
                    <a:pt x="139122" y="203712"/>
                    <a:pt x="132532" y="205757"/>
                    <a:pt x="125817" y="207132"/>
                  </a:cubicBezTo>
                  <a:cubicBezTo>
                    <a:pt x="118932" y="208541"/>
                    <a:pt x="111854" y="209256"/>
                    <a:pt x="104765" y="209256"/>
                  </a:cubicBezTo>
                  <a:cubicBezTo>
                    <a:pt x="97675" y="209256"/>
                    <a:pt x="90597" y="208541"/>
                    <a:pt x="83712" y="207132"/>
                  </a:cubicBezTo>
                  <a:cubicBezTo>
                    <a:pt x="76997" y="205757"/>
                    <a:pt x="70408" y="203712"/>
                    <a:pt x="64102" y="201043"/>
                  </a:cubicBezTo>
                  <a:cubicBezTo>
                    <a:pt x="57910" y="198429"/>
                    <a:pt x="51934" y="195191"/>
                    <a:pt x="46355" y="191408"/>
                  </a:cubicBezTo>
                  <a:cubicBezTo>
                    <a:pt x="40822" y="187670"/>
                    <a:pt x="35619" y="183387"/>
                    <a:pt x="30892" y="178648"/>
                  </a:cubicBezTo>
                  <a:cubicBezTo>
                    <a:pt x="26166" y="173922"/>
                    <a:pt x="21871" y="168719"/>
                    <a:pt x="18133" y="163186"/>
                  </a:cubicBezTo>
                  <a:cubicBezTo>
                    <a:pt x="14361" y="157607"/>
                    <a:pt x="11112" y="151631"/>
                    <a:pt x="8498" y="145439"/>
                  </a:cubicBezTo>
                  <a:cubicBezTo>
                    <a:pt x="5829" y="139145"/>
                    <a:pt x="3784" y="132543"/>
                    <a:pt x="2409" y="125829"/>
                  </a:cubicBezTo>
                  <a:cubicBezTo>
                    <a:pt x="1000" y="118955"/>
                    <a:pt x="284" y="111865"/>
                    <a:pt x="284" y="104776"/>
                  </a:cubicBezTo>
                  <a:cubicBezTo>
                    <a:pt x="284" y="97686"/>
                    <a:pt x="1000" y="90597"/>
                    <a:pt x="2409" y="83723"/>
                  </a:cubicBezTo>
                  <a:cubicBezTo>
                    <a:pt x="3784" y="77008"/>
                    <a:pt x="5829" y="70408"/>
                    <a:pt x="8498" y="64102"/>
                  </a:cubicBezTo>
                  <a:cubicBezTo>
                    <a:pt x="11112" y="57910"/>
                    <a:pt x="14361" y="51945"/>
                    <a:pt x="18133" y="46355"/>
                  </a:cubicBezTo>
                  <a:cubicBezTo>
                    <a:pt x="21871" y="40822"/>
                    <a:pt x="26166" y="35619"/>
                    <a:pt x="30892" y="30892"/>
                  </a:cubicBezTo>
                  <a:cubicBezTo>
                    <a:pt x="35619" y="26166"/>
                    <a:pt x="40822" y="21871"/>
                    <a:pt x="46355" y="18133"/>
                  </a:cubicBezTo>
                  <a:cubicBezTo>
                    <a:pt x="51934" y="14361"/>
                    <a:pt x="57910" y="11112"/>
                    <a:pt x="64102" y="8498"/>
                  </a:cubicBezTo>
                  <a:cubicBezTo>
                    <a:pt x="70408" y="5829"/>
                    <a:pt x="76997" y="3784"/>
                    <a:pt x="83712" y="2409"/>
                  </a:cubicBezTo>
                  <a:cubicBezTo>
                    <a:pt x="90597" y="1000"/>
                    <a:pt x="97675" y="284"/>
                    <a:pt x="104765" y="284"/>
                  </a:cubicBezTo>
                  <a:close/>
                  <a:moveTo>
                    <a:pt x="104765" y="0"/>
                  </a:moveTo>
                  <a:cubicBezTo>
                    <a:pt x="97653" y="0"/>
                    <a:pt x="90551" y="716"/>
                    <a:pt x="83655" y="2125"/>
                  </a:cubicBezTo>
                  <a:cubicBezTo>
                    <a:pt x="76929" y="3499"/>
                    <a:pt x="70305" y="5556"/>
                    <a:pt x="63988" y="8226"/>
                  </a:cubicBezTo>
                  <a:cubicBezTo>
                    <a:pt x="57785" y="10862"/>
                    <a:pt x="51798" y="14111"/>
                    <a:pt x="46196" y="17895"/>
                  </a:cubicBezTo>
                  <a:cubicBezTo>
                    <a:pt x="40641" y="21644"/>
                    <a:pt x="35425" y="25950"/>
                    <a:pt x="30688" y="30688"/>
                  </a:cubicBezTo>
                  <a:cubicBezTo>
                    <a:pt x="25950" y="35425"/>
                    <a:pt x="21644" y="40641"/>
                    <a:pt x="17895" y="46196"/>
                  </a:cubicBezTo>
                  <a:cubicBezTo>
                    <a:pt x="14111" y="51798"/>
                    <a:pt x="10862" y="57785"/>
                    <a:pt x="8238" y="63988"/>
                  </a:cubicBezTo>
                  <a:cubicBezTo>
                    <a:pt x="5556" y="70317"/>
                    <a:pt x="3511" y="76929"/>
                    <a:pt x="2125" y="83655"/>
                  </a:cubicBezTo>
                  <a:cubicBezTo>
                    <a:pt x="716" y="90563"/>
                    <a:pt x="0" y="97664"/>
                    <a:pt x="0" y="104776"/>
                  </a:cubicBezTo>
                  <a:cubicBezTo>
                    <a:pt x="0" y="111888"/>
                    <a:pt x="716" y="118990"/>
                    <a:pt x="2125" y="125886"/>
                  </a:cubicBezTo>
                  <a:cubicBezTo>
                    <a:pt x="3511" y="132623"/>
                    <a:pt x="5556" y="139236"/>
                    <a:pt x="8238" y="145553"/>
                  </a:cubicBezTo>
                  <a:cubicBezTo>
                    <a:pt x="10862" y="151767"/>
                    <a:pt x="14111" y="157755"/>
                    <a:pt x="17895" y="163356"/>
                  </a:cubicBezTo>
                  <a:cubicBezTo>
                    <a:pt x="21644" y="168900"/>
                    <a:pt x="25950" y="174116"/>
                    <a:pt x="30688" y="178853"/>
                  </a:cubicBezTo>
                  <a:cubicBezTo>
                    <a:pt x="35425" y="183602"/>
                    <a:pt x="40641" y="187897"/>
                    <a:pt x="46196" y="191646"/>
                  </a:cubicBezTo>
                  <a:cubicBezTo>
                    <a:pt x="51798" y="195430"/>
                    <a:pt x="57785" y="198679"/>
                    <a:pt x="63988" y="201315"/>
                  </a:cubicBezTo>
                  <a:cubicBezTo>
                    <a:pt x="70305" y="203985"/>
                    <a:pt x="76929" y="206042"/>
                    <a:pt x="83655" y="207416"/>
                  </a:cubicBezTo>
                  <a:cubicBezTo>
                    <a:pt x="90551" y="208825"/>
                    <a:pt x="97653" y="209541"/>
                    <a:pt x="104765" y="209541"/>
                  </a:cubicBezTo>
                  <a:cubicBezTo>
                    <a:pt x="111877" y="209541"/>
                    <a:pt x="118978" y="208825"/>
                    <a:pt x="125875" y="207416"/>
                  </a:cubicBezTo>
                  <a:cubicBezTo>
                    <a:pt x="132601" y="206042"/>
                    <a:pt x="139224" y="203985"/>
                    <a:pt x="145541" y="201315"/>
                  </a:cubicBezTo>
                  <a:cubicBezTo>
                    <a:pt x="151756" y="198679"/>
                    <a:pt x="157743" y="195430"/>
                    <a:pt x="163345" y="191646"/>
                  </a:cubicBezTo>
                  <a:cubicBezTo>
                    <a:pt x="168889" y="187897"/>
                    <a:pt x="174104" y="183602"/>
                    <a:pt x="178842" y="178853"/>
                  </a:cubicBezTo>
                  <a:cubicBezTo>
                    <a:pt x="183579" y="174116"/>
                    <a:pt x="187886" y="168900"/>
                    <a:pt x="191635" y="163356"/>
                  </a:cubicBezTo>
                  <a:cubicBezTo>
                    <a:pt x="195418" y="157755"/>
                    <a:pt x="198667" y="151767"/>
                    <a:pt x="201292" y="145553"/>
                  </a:cubicBezTo>
                  <a:cubicBezTo>
                    <a:pt x="203974" y="139236"/>
                    <a:pt x="206029" y="132623"/>
                    <a:pt x="207405" y="125886"/>
                  </a:cubicBezTo>
                  <a:cubicBezTo>
                    <a:pt x="208814" y="118990"/>
                    <a:pt x="209529" y="111888"/>
                    <a:pt x="209529" y="104776"/>
                  </a:cubicBezTo>
                  <a:cubicBezTo>
                    <a:pt x="209529" y="97664"/>
                    <a:pt x="208814" y="90563"/>
                    <a:pt x="207405" y="83655"/>
                  </a:cubicBezTo>
                  <a:cubicBezTo>
                    <a:pt x="206029" y="76929"/>
                    <a:pt x="203974" y="70317"/>
                    <a:pt x="201292" y="63988"/>
                  </a:cubicBezTo>
                  <a:cubicBezTo>
                    <a:pt x="198667" y="57785"/>
                    <a:pt x="195418" y="51798"/>
                    <a:pt x="191635" y="46196"/>
                  </a:cubicBezTo>
                  <a:cubicBezTo>
                    <a:pt x="187886" y="40641"/>
                    <a:pt x="183579" y="35425"/>
                    <a:pt x="178842" y="30688"/>
                  </a:cubicBezTo>
                  <a:cubicBezTo>
                    <a:pt x="174104" y="25950"/>
                    <a:pt x="168889" y="21644"/>
                    <a:pt x="163345" y="17895"/>
                  </a:cubicBezTo>
                  <a:cubicBezTo>
                    <a:pt x="157743" y="14111"/>
                    <a:pt x="151756" y="10862"/>
                    <a:pt x="145541" y="8226"/>
                  </a:cubicBezTo>
                  <a:cubicBezTo>
                    <a:pt x="139224" y="5556"/>
                    <a:pt x="132601" y="3499"/>
                    <a:pt x="125875" y="2125"/>
                  </a:cubicBezTo>
                  <a:cubicBezTo>
                    <a:pt x="118978" y="716"/>
                    <a:pt x="111877" y="0"/>
                    <a:pt x="104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2272700" y="1621900"/>
              <a:ext cx="179825" cy="115950"/>
            </a:xfrm>
            <a:custGeom>
              <a:avLst/>
              <a:gdLst/>
              <a:ahLst/>
              <a:cxnLst/>
              <a:rect l="l" t="t" r="r" b="b"/>
              <a:pathLst>
                <a:path w="7193" h="4638" extrusionOk="0">
                  <a:moveTo>
                    <a:pt x="2034" y="310"/>
                  </a:moveTo>
                  <a:cubicBezTo>
                    <a:pt x="2159" y="605"/>
                    <a:pt x="2330" y="900"/>
                    <a:pt x="2512" y="1184"/>
                  </a:cubicBezTo>
                  <a:cubicBezTo>
                    <a:pt x="2545" y="1218"/>
                    <a:pt x="2591" y="1241"/>
                    <a:pt x="2636" y="1241"/>
                  </a:cubicBezTo>
                  <a:cubicBezTo>
                    <a:pt x="2682" y="1241"/>
                    <a:pt x="2727" y="1218"/>
                    <a:pt x="2750" y="1184"/>
                  </a:cubicBezTo>
                  <a:cubicBezTo>
                    <a:pt x="2818" y="1093"/>
                    <a:pt x="2898" y="1048"/>
                    <a:pt x="3000" y="1037"/>
                  </a:cubicBezTo>
                  <a:cubicBezTo>
                    <a:pt x="3012" y="1036"/>
                    <a:pt x="3025" y="1035"/>
                    <a:pt x="3037" y="1035"/>
                  </a:cubicBezTo>
                  <a:cubicBezTo>
                    <a:pt x="3601" y="1035"/>
                    <a:pt x="4579" y="2003"/>
                    <a:pt x="5102" y="2536"/>
                  </a:cubicBezTo>
                  <a:cubicBezTo>
                    <a:pt x="5261" y="2684"/>
                    <a:pt x="5375" y="2809"/>
                    <a:pt x="5466" y="2877"/>
                  </a:cubicBezTo>
                  <a:lnTo>
                    <a:pt x="5499" y="2911"/>
                  </a:lnTo>
                  <a:cubicBezTo>
                    <a:pt x="5579" y="2968"/>
                    <a:pt x="5636" y="3002"/>
                    <a:pt x="5658" y="3036"/>
                  </a:cubicBezTo>
                  <a:cubicBezTo>
                    <a:pt x="5707" y="3069"/>
                    <a:pt x="5744" y="3095"/>
                    <a:pt x="5791" y="3095"/>
                  </a:cubicBezTo>
                  <a:cubicBezTo>
                    <a:pt x="5809" y="3095"/>
                    <a:pt x="5829" y="3091"/>
                    <a:pt x="5852" y="3082"/>
                  </a:cubicBezTo>
                  <a:cubicBezTo>
                    <a:pt x="5863" y="3070"/>
                    <a:pt x="5875" y="3070"/>
                    <a:pt x="5886" y="3059"/>
                  </a:cubicBezTo>
                  <a:cubicBezTo>
                    <a:pt x="6193" y="3173"/>
                    <a:pt x="6476" y="3297"/>
                    <a:pt x="6761" y="3445"/>
                  </a:cubicBezTo>
                  <a:cubicBezTo>
                    <a:pt x="6432" y="3620"/>
                    <a:pt x="6144" y="3703"/>
                    <a:pt x="5876" y="3703"/>
                  </a:cubicBezTo>
                  <a:cubicBezTo>
                    <a:pt x="5829" y="3703"/>
                    <a:pt x="5784" y="3700"/>
                    <a:pt x="5738" y="3695"/>
                  </a:cubicBezTo>
                  <a:cubicBezTo>
                    <a:pt x="5408" y="3661"/>
                    <a:pt x="5102" y="3491"/>
                    <a:pt x="4761" y="3297"/>
                  </a:cubicBezTo>
                  <a:cubicBezTo>
                    <a:pt x="4477" y="3138"/>
                    <a:pt x="4159" y="2956"/>
                    <a:pt x="3772" y="2820"/>
                  </a:cubicBezTo>
                  <a:cubicBezTo>
                    <a:pt x="3760" y="2817"/>
                    <a:pt x="3747" y="2816"/>
                    <a:pt x="3734" y="2816"/>
                  </a:cubicBezTo>
                  <a:cubicBezTo>
                    <a:pt x="3698" y="2816"/>
                    <a:pt x="3661" y="2826"/>
                    <a:pt x="3636" y="2843"/>
                  </a:cubicBezTo>
                  <a:cubicBezTo>
                    <a:pt x="3602" y="2865"/>
                    <a:pt x="3580" y="2911"/>
                    <a:pt x="3580" y="2956"/>
                  </a:cubicBezTo>
                  <a:cubicBezTo>
                    <a:pt x="3580" y="3615"/>
                    <a:pt x="2398" y="4332"/>
                    <a:pt x="1875" y="4342"/>
                  </a:cubicBezTo>
                  <a:cubicBezTo>
                    <a:pt x="1762" y="4309"/>
                    <a:pt x="1694" y="4263"/>
                    <a:pt x="1671" y="4195"/>
                  </a:cubicBezTo>
                  <a:cubicBezTo>
                    <a:pt x="1636" y="4104"/>
                    <a:pt x="1694" y="3979"/>
                    <a:pt x="1739" y="3877"/>
                  </a:cubicBezTo>
                  <a:cubicBezTo>
                    <a:pt x="1762" y="3843"/>
                    <a:pt x="1762" y="3797"/>
                    <a:pt x="1739" y="3752"/>
                  </a:cubicBezTo>
                  <a:cubicBezTo>
                    <a:pt x="1716" y="3706"/>
                    <a:pt x="1682" y="3683"/>
                    <a:pt x="1636" y="3673"/>
                  </a:cubicBezTo>
                  <a:cubicBezTo>
                    <a:pt x="1386" y="3627"/>
                    <a:pt x="1136" y="3604"/>
                    <a:pt x="876" y="3604"/>
                  </a:cubicBezTo>
                  <a:cubicBezTo>
                    <a:pt x="705" y="3604"/>
                    <a:pt x="523" y="3615"/>
                    <a:pt x="341" y="3638"/>
                  </a:cubicBezTo>
                  <a:cubicBezTo>
                    <a:pt x="432" y="3423"/>
                    <a:pt x="626" y="3115"/>
                    <a:pt x="785" y="2855"/>
                  </a:cubicBezTo>
                  <a:cubicBezTo>
                    <a:pt x="932" y="2615"/>
                    <a:pt x="1068" y="2400"/>
                    <a:pt x="1136" y="2241"/>
                  </a:cubicBezTo>
                  <a:cubicBezTo>
                    <a:pt x="1136" y="2218"/>
                    <a:pt x="1148" y="2206"/>
                    <a:pt x="1148" y="2184"/>
                  </a:cubicBezTo>
                  <a:cubicBezTo>
                    <a:pt x="1148" y="1968"/>
                    <a:pt x="1159" y="1434"/>
                    <a:pt x="1353" y="979"/>
                  </a:cubicBezTo>
                  <a:cubicBezTo>
                    <a:pt x="1500" y="605"/>
                    <a:pt x="1727" y="378"/>
                    <a:pt x="2034" y="310"/>
                  </a:cubicBezTo>
                  <a:close/>
                  <a:moveTo>
                    <a:pt x="2127" y="0"/>
                  </a:moveTo>
                  <a:cubicBezTo>
                    <a:pt x="2119" y="0"/>
                    <a:pt x="2111" y="1"/>
                    <a:pt x="2103" y="2"/>
                  </a:cubicBezTo>
                  <a:cubicBezTo>
                    <a:pt x="1648" y="48"/>
                    <a:pt x="1296" y="355"/>
                    <a:pt x="1080" y="878"/>
                  </a:cubicBezTo>
                  <a:cubicBezTo>
                    <a:pt x="887" y="1343"/>
                    <a:pt x="853" y="1866"/>
                    <a:pt x="853" y="2150"/>
                  </a:cubicBezTo>
                  <a:cubicBezTo>
                    <a:pt x="796" y="2286"/>
                    <a:pt x="671" y="2491"/>
                    <a:pt x="535" y="2706"/>
                  </a:cubicBezTo>
                  <a:cubicBezTo>
                    <a:pt x="285" y="3104"/>
                    <a:pt x="23" y="3524"/>
                    <a:pt x="12" y="3809"/>
                  </a:cubicBezTo>
                  <a:cubicBezTo>
                    <a:pt x="0" y="3854"/>
                    <a:pt x="23" y="3888"/>
                    <a:pt x="58" y="3922"/>
                  </a:cubicBezTo>
                  <a:cubicBezTo>
                    <a:pt x="83" y="3948"/>
                    <a:pt x="114" y="3961"/>
                    <a:pt x="148" y="3961"/>
                  </a:cubicBezTo>
                  <a:cubicBezTo>
                    <a:pt x="159" y="3961"/>
                    <a:pt x="171" y="3959"/>
                    <a:pt x="182" y="3956"/>
                  </a:cubicBezTo>
                  <a:cubicBezTo>
                    <a:pt x="409" y="3911"/>
                    <a:pt x="642" y="3892"/>
                    <a:pt x="877" y="3892"/>
                  </a:cubicBezTo>
                  <a:cubicBezTo>
                    <a:pt x="1054" y="3892"/>
                    <a:pt x="1233" y="3903"/>
                    <a:pt x="1409" y="3922"/>
                  </a:cubicBezTo>
                  <a:cubicBezTo>
                    <a:pt x="1364" y="4070"/>
                    <a:pt x="1364" y="4195"/>
                    <a:pt x="1409" y="4309"/>
                  </a:cubicBezTo>
                  <a:cubicBezTo>
                    <a:pt x="1466" y="4456"/>
                    <a:pt x="1603" y="4559"/>
                    <a:pt x="1807" y="4627"/>
                  </a:cubicBezTo>
                  <a:cubicBezTo>
                    <a:pt x="1818" y="4638"/>
                    <a:pt x="1830" y="4638"/>
                    <a:pt x="1853" y="4638"/>
                  </a:cubicBezTo>
                  <a:cubicBezTo>
                    <a:pt x="2432" y="4638"/>
                    <a:pt x="3659" y="3945"/>
                    <a:pt x="3841" y="3161"/>
                  </a:cubicBezTo>
                  <a:cubicBezTo>
                    <a:pt x="4136" y="3274"/>
                    <a:pt x="4375" y="3411"/>
                    <a:pt x="4625" y="3547"/>
                  </a:cubicBezTo>
                  <a:cubicBezTo>
                    <a:pt x="5036" y="3776"/>
                    <a:pt x="5414" y="3989"/>
                    <a:pt x="5883" y="3989"/>
                  </a:cubicBezTo>
                  <a:cubicBezTo>
                    <a:pt x="6230" y="3989"/>
                    <a:pt x="6627" y="3873"/>
                    <a:pt x="7124" y="3559"/>
                  </a:cubicBezTo>
                  <a:cubicBezTo>
                    <a:pt x="7170" y="3536"/>
                    <a:pt x="7193" y="3491"/>
                    <a:pt x="7193" y="3433"/>
                  </a:cubicBezTo>
                  <a:cubicBezTo>
                    <a:pt x="7193" y="3388"/>
                    <a:pt x="7158" y="3343"/>
                    <a:pt x="7124" y="3320"/>
                  </a:cubicBezTo>
                  <a:cubicBezTo>
                    <a:pt x="6658" y="3059"/>
                    <a:pt x="6170" y="2832"/>
                    <a:pt x="5658" y="2673"/>
                  </a:cubicBezTo>
                  <a:lnTo>
                    <a:pt x="5658" y="2661"/>
                  </a:lnTo>
                  <a:cubicBezTo>
                    <a:pt x="5579" y="2593"/>
                    <a:pt x="5454" y="2468"/>
                    <a:pt x="5307" y="2332"/>
                  </a:cubicBezTo>
                  <a:cubicBezTo>
                    <a:pt x="4676" y="1702"/>
                    <a:pt x="3725" y="750"/>
                    <a:pt x="3035" y="750"/>
                  </a:cubicBezTo>
                  <a:cubicBezTo>
                    <a:pt x="3015" y="750"/>
                    <a:pt x="2996" y="751"/>
                    <a:pt x="2977" y="752"/>
                  </a:cubicBezTo>
                  <a:cubicBezTo>
                    <a:pt x="2853" y="764"/>
                    <a:pt x="2750" y="798"/>
                    <a:pt x="2659" y="866"/>
                  </a:cubicBezTo>
                  <a:cubicBezTo>
                    <a:pt x="2500" y="628"/>
                    <a:pt x="2364" y="366"/>
                    <a:pt x="2250" y="93"/>
                  </a:cubicBezTo>
                  <a:cubicBezTo>
                    <a:pt x="2230" y="34"/>
                    <a:pt x="2184" y="0"/>
                    <a:pt x="2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5084675" y="2449275"/>
              <a:ext cx="7700" cy="7500"/>
            </a:xfrm>
            <a:custGeom>
              <a:avLst/>
              <a:gdLst/>
              <a:ahLst/>
              <a:cxnLst/>
              <a:rect l="l" t="t" r="r" b="b"/>
              <a:pathLst>
                <a:path w="308" h="300" extrusionOk="0">
                  <a:moveTo>
                    <a:pt x="239" y="49"/>
                  </a:moveTo>
                  <a:cubicBezTo>
                    <a:pt x="273" y="72"/>
                    <a:pt x="285" y="106"/>
                    <a:pt x="285" y="140"/>
                  </a:cubicBezTo>
                  <a:lnTo>
                    <a:pt x="159" y="140"/>
                  </a:lnTo>
                  <a:lnTo>
                    <a:pt x="239" y="49"/>
                  </a:lnTo>
                  <a:close/>
                  <a:moveTo>
                    <a:pt x="143" y="1"/>
                  </a:moveTo>
                  <a:cubicBezTo>
                    <a:pt x="133" y="1"/>
                    <a:pt x="123" y="2"/>
                    <a:pt x="114" y="4"/>
                  </a:cubicBezTo>
                  <a:cubicBezTo>
                    <a:pt x="46" y="15"/>
                    <a:pt x="0" y="83"/>
                    <a:pt x="0" y="140"/>
                  </a:cubicBezTo>
                  <a:cubicBezTo>
                    <a:pt x="0" y="197"/>
                    <a:pt x="23" y="242"/>
                    <a:pt x="57" y="265"/>
                  </a:cubicBezTo>
                  <a:cubicBezTo>
                    <a:pt x="91" y="287"/>
                    <a:pt x="126" y="299"/>
                    <a:pt x="148" y="299"/>
                  </a:cubicBezTo>
                  <a:cubicBezTo>
                    <a:pt x="182" y="299"/>
                    <a:pt x="217" y="287"/>
                    <a:pt x="239" y="265"/>
                  </a:cubicBezTo>
                  <a:cubicBezTo>
                    <a:pt x="296" y="219"/>
                    <a:pt x="307" y="151"/>
                    <a:pt x="285" y="95"/>
                  </a:cubicBezTo>
                  <a:lnTo>
                    <a:pt x="273" y="83"/>
                  </a:lnTo>
                  <a:cubicBezTo>
                    <a:pt x="245" y="26"/>
                    <a:pt x="193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405050" y="2084925"/>
              <a:ext cx="37825" cy="21625"/>
            </a:xfrm>
            <a:custGeom>
              <a:avLst/>
              <a:gdLst/>
              <a:ahLst/>
              <a:cxnLst/>
              <a:rect l="l" t="t" r="r" b="b"/>
              <a:pathLst>
                <a:path w="1513" h="865" extrusionOk="0">
                  <a:moveTo>
                    <a:pt x="603" y="455"/>
                  </a:moveTo>
                  <a:lnTo>
                    <a:pt x="603" y="455"/>
                  </a:lnTo>
                  <a:cubicBezTo>
                    <a:pt x="682" y="490"/>
                    <a:pt x="762" y="523"/>
                    <a:pt x="831" y="546"/>
                  </a:cubicBezTo>
                  <a:cubicBezTo>
                    <a:pt x="740" y="535"/>
                    <a:pt x="672" y="500"/>
                    <a:pt x="603" y="455"/>
                  </a:cubicBezTo>
                  <a:close/>
                  <a:moveTo>
                    <a:pt x="168" y="1"/>
                  </a:moveTo>
                  <a:cubicBezTo>
                    <a:pt x="128" y="1"/>
                    <a:pt x="88" y="16"/>
                    <a:pt x="58" y="46"/>
                  </a:cubicBezTo>
                  <a:cubicBezTo>
                    <a:pt x="13" y="91"/>
                    <a:pt x="1" y="160"/>
                    <a:pt x="35" y="217"/>
                  </a:cubicBezTo>
                  <a:cubicBezTo>
                    <a:pt x="263" y="637"/>
                    <a:pt x="513" y="864"/>
                    <a:pt x="1149" y="864"/>
                  </a:cubicBezTo>
                  <a:cubicBezTo>
                    <a:pt x="1240" y="864"/>
                    <a:pt x="1455" y="864"/>
                    <a:pt x="1478" y="705"/>
                  </a:cubicBezTo>
                  <a:cubicBezTo>
                    <a:pt x="1512" y="546"/>
                    <a:pt x="1353" y="455"/>
                    <a:pt x="1023" y="319"/>
                  </a:cubicBezTo>
                  <a:cubicBezTo>
                    <a:pt x="808" y="228"/>
                    <a:pt x="558" y="137"/>
                    <a:pt x="387" y="81"/>
                  </a:cubicBezTo>
                  <a:cubicBezTo>
                    <a:pt x="319" y="46"/>
                    <a:pt x="240" y="23"/>
                    <a:pt x="228" y="12"/>
                  </a:cubicBezTo>
                  <a:cubicBezTo>
                    <a:pt x="209" y="5"/>
                    <a:pt x="189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2405050" y="2084925"/>
              <a:ext cx="7975" cy="7150"/>
            </a:xfrm>
            <a:custGeom>
              <a:avLst/>
              <a:gdLst/>
              <a:ahLst/>
              <a:cxnLst/>
              <a:rect l="l" t="t" r="r" b="b"/>
              <a:pathLst>
                <a:path w="319" h="286" extrusionOk="0">
                  <a:moveTo>
                    <a:pt x="285" y="79"/>
                  </a:moveTo>
                  <a:lnTo>
                    <a:pt x="285" y="81"/>
                  </a:lnTo>
                  <a:cubicBezTo>
                    <a:pt x="286" y="82"/>
                    <a:pt x="287" y="83"/>
                    <a:pt x="287" y="84"/>
                  </a:cubicBezTo>
                  <a:lnTo>
                    <a:pt x="287" y="84"/>
                  </a:lnTo>
                  <a:cubicBezTo>
                    <a:pt x="287" y="83"/>
                    <a:pt x="286" y="81"/>
                    <a:pt x="285" y="79"/>
                  </a:cubicBezTo>
                  <a:close/>
                  <a:moveTo>
                    <a:pt x="160" y="1"/>
                  </a:moveTo>
                  <a:cubicBezTo>
                    <a:pt x="92" y="1"/>
                    <a:pt x="35" y="46"/>
                    <a:pt x="13" y="103"/>
                  </a:cubicBezTo>
                  <a:cubicBezTo>
                    <a:pt x="1" y="171"/>
                    <a:pt x="24" y="240"/>
                    <a:pt x="92" y="273"/>
                  </a:cubicBezTo>
                  <a:cubicBezTo>
                    <a:pt x="114" y="285"/>
                    <a:pt x="137" y="285"/>
                    <a:pt x="160" y="285"/>
                  </a:cubicBezTo>
                  <a:cubicBezTo>
                    <a:pt x="194" y="285"/>
                    <a:pt x="228" y="273"/>
                    <a:pt x="263" y="251"/>
                  </a:cubicBezTo>
                  <a:cubicBezTo>
                    <a:pt x="307" y="206"/>
                    <a:pt x="318" y="140"/>
                    <a:pt x="287" y="84"/>
                  </a:cubicBezTo>
                  <a:lnTo>
                    <a:pt x="287" y="84"/>
                  </a:lnTo>
                  <a:cubicBezTo>
                    <a:pt x="299" y="113"/>
                    <a:pt x="302" y="148"/>
                    <a:pt x="296" y="182"/>
                  </a:cubicBezTo>
                  <a:lnTo>
                    <a:pt x="160" y="137"/>
                  </a:lnTo>
                  <a:lnTo>
                    <a:pt x="228" y="23"/>
                  </a:lnTo>
                  <a:cubicBezTo>
                    <a:pt x="254" y="34"/>
                    <a:pt x="274" y="54"/>
                    <a:pt x="285" y="79"/>
                  </a:cubicBezTo>
                  <a:lnTo>
                    <a:pt x="285" y="79"/>
                  </a:lnTo>
                  <a:lnTo>
                    <a:pt x="285" y="69"/>
                  </a:lnTo>
                  <a:cubicBezTo>
                    <a:pt x="263" y="23"/>
                    <a:pt x="205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3"/>
            <p:cNvSpPr/>
            <p:nvPr/>
          </p:nvSpPr>
          <p:spPr>
            <a:xfrm>
              <a:off x="2578625" y="1528875"/>
              <a:ext cx="35500" cy="22375"/>
            </a:xfrm>
            <a:custGeom>
              <a:avLst/>
              <a:gdLst/>
              <a:ahLst/>
              <a:cxnLst/>
              <a:rect l="l" t="t" r="r" b="b"/>
              <a:pathLst>
                <a:path w="1420" h="895" extrusionOk="0">
                  <a:moveTo>
                    <a:pt x="386" y="292"/>
                  </a:moveTo>
                  <a:cubicBezTo>
                    <a:pt x="455" y="292"/>
                    <a:pt x="591" y="327"/>
                    <a:pt x="773" y="451"/>
                  </a:cubicBezTo>
                  <a:cubicBezTo>
                    <a:pt x="841" y="497"/>
                    <a:pt x="909" y="542"/>
                    <a:pt x="965" y="588"/>
                  </a:cubicBezTo>
                  <a:cubicBezTo>
                    <a:pt x="842" y="606"/>
                    <a:pt x="730" y="615"/>
                    <a:pt x="634" y="615"/>
                  </a:cubicBezTo>
                  <a:cubicBezTo>
                    <a:pt x="491" y="615"/>
                    <a:pt x="384" y="595"/>
                    <a:pt x="329" y="554"/>
                  </a:cubicBezTo>
                  <a:cubicBezTo>
                    <a:pt x="306" y="531"/>
                    <a:pt x="296" y="519"/>
                    <a:pt x="296" y="474"/>
                  </a:cubicBezTo>
                  <a:cubicBezTo>
                    <a:pt x="296" y="418"/>
                    <a:pt x="296" y="315"/>
                    <a:pt x="341" y="292"/>
                  </a:cubicBezTo>
                  <a:close/>
                  <a:moveTo>
                    <a:pt x="377" y="0"/>
                  </a:moveTo>
                  <a:cubicBezTo>
                    <a:pt x="332" y="0"/>
                    <a:pt x="289" y="6"/>
                    <a:pt x="250" y="19"/>
                  </a:cubicBezTo>
                  <a:cubicBezTo>
                    <a:pt x="136" y="65"/>
                    <a:pt x="0" y="168"/>
                    <a:pt x="0" y="474"/>
                  </a:cubicBezTo>
                  <a:cubicBezTo>
                    <a:pt x="0" y="599"/>
                    <a:pt x="56" y="701"/>
                    <a:pt x="147" y="769"/>
                  </a:cubicBezTo>
                  <a:cubicBezTo>
                    <a:pt x="261" y="860"/>
                    <a:pt x="443" y="895"/>
                    <a:pt x="636" y="895"/>
                  </a:cubicBezTo>
                  <a:cubicBezTo>
                    <a:pt x="852" y="895"/>
                    <a:pt x="1091" y="860"/>
                    <a:pt x="1306" y="804"/>
                  </a:cubicBezTo>
                  <a:cubicBezTo>
                    <a:pt x="1352" y="792"/>
                    <a:pt x="1386" y="758"/>
                    <a:pt x="1409" y="713"/>
                  </a:cubicBezTo>
                  <a:cubicBezTo>
                    <a:pt x="1420" y="668"/>
                    <a:pt x="1409" y="622"/>
                    <a:pt x="1386" y="577"/>
                  </a:cubicBezTo>
                  <a:cubicBezTo>
                    <a:pt x="1318" y="497"/>
                    <a:pt x="1124" y="338"/>
                    <a:pt x="932" y="201"/>
                  </a:cubicBezTo>
                  <a:cubicBezTo>
                    <a:pt x="713" y="71"/>
                    <a:pt x="528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3"/>
            <p:cNvSpPr/>
            <p:nvPr/>
          </p:nvSpPr>
          <p:spPr>
            <a:xfrm>
              <a:off x="2512425" y="1524500"/>
              <a:ext cx="65075" cy="48625"/>
            </a:xfrm>
            <a:custGeom>
              <a:avLst/>
              <a:gdLst/>
              <a:ahLst/>
              <a:cxnLst/>
              <a:rect l="l" t="t" r="r" b="b"/>
              <a:pathLst>
                <a:path w="2603" h="1945" extrusionOk="0">
                  <a:moveTo>
                    <a:pt x="1330" y="297"/>
                  </a:moveTo>
                  <a:cubicBezTo>
                    <a:pt x="1455" y="297"/>
                    <a:pt x="1580" y="308"/>
                    <a:pt x="1682" y="343"/>
                  </a:cubicBezTo>
                  <a:cubicBezTo>
                    <a:pt x="2148" y="490"/>
                    <a:pt x="2318" y="820"/>
                    <a:pt x="2318" y="1081"/>
                  </a:cubicBezTo>
                  <a:cubicBezTo>
                    <a:pt x="2318" y="1388"/>
                    <a:pt x="2023" y="1535"/>
                    <a:pt x="1853" y="1592"/>
                  </a:cubicBezTo>
                  <a:cubicBezTo>
                    <a:pt x="1706" y="1641"/>
                    <a:pt x="1544" y="1664"/>
                    <a:pt x="1384" y="1664"/>
                  </a:cubicBezTo>
                  <a:cubicBezTo>
                    <a:pt x="1024" y="1664"/>
                    <a:pt x="673" y="1547"/>
                    <a:pt x="523" y="1342"/>
                  </a:cubicBezTo>
                  <a:cubicBezTo>
                    <a:pt x="387" y="1161"/>
                    <a:pt x="421" y="911"/>
                    <a:pt x="626" y="615"/>
                  </a:cubicBezTo>
                  <a:cubicBezTo>
                    <a:pt x="785" y="388"/>
                    <a:pt x="1058" y="297"/>
                    <a:pt x="1330" y="297"/>
                  </a:cubicBezTo>
                  <a:close/>
                  <a:moveTo>
                    <a:pt x="1324" y="0"/>
                  </a:moveTo>
                  <a:cubicBezTo>
                    <a:pt x="1216" y="0"/>
                    <a:pt x="1111" y="12"/>
                    <a:pt x="1012" y="35"/>
                  </a:cubicBezTo>
                  <a:cubicBezTo>
                    <a:pt x="750" y="104"/>
                    <a:pt x="535" y="240"/>
                    <a:pt x="387" y="456"/>
                  </a:cubicBezTo>
                  <a:cubicBezTo>
                    <a:pt x="228" y="683"/>
                    <a:pt x="0" y="1126"/>
                    <a:pt x="296" y="1512"/>
                  </a:cubicBezTo>
                  <a:cubicBezTo>
                    <a:pt x="512" y="1808"/>
                    <a:pt x="955" y="1944"/>
                    <a:pt x="1387" y="1944"/>
                  </a:cubicBezTo>
                  <a:cubicBezTo>
                    <a:pt x="1580" y="1944"/>
                    <a:pt x="1773" y="1921"/>
                    <a:pt x="1944" y="1865"/>
                  </a:cubicBezTo>
                  <a:cubicBezTo>
                    <a:pt x="2364" y="1729"/>
                    <a:pt x="2603" y="1444"/>
                    <a:pt x="2603" y="1081"/>
                  </a:cubicBezTo>
                  <a:cubicBezTo>
                    <a:pt x="2603" y="615"/>
                    <a:pt x="2285" y="229"/>
                    <a:pt x="1773" y="70"/>
                  </a:cubicBezTo>
                  <a:cubicBezTo>
                    <a:pt x="1627" y="23"/>
                    <a:pt x="1473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2407625" y="1687550"/>
              <a:ext cx="9125" cy="8000"/>
            </a:xfrm>
            <a:custGeom>
              <a:avLst/>
              <a:gdLst/>
              <a:ahLst/>
              <a:cxnLst/>
              <a:rect l="l" t="t" r="r" b="b"/>
              <a:pathLst>
                <a:path w="365" h="320" extrusionOk="0">
                  <a:moveTo>
                    <a:pt x="273" y="58"/>
                  </a:moveTo>
                  <a:cubicBezTo>
                    <a:pt x="319" y="115"/>
                    <a:pt x="319" y="183"/>
                    <a:pt x="273" y="239"/>
                  </a:cubicBezTo>
                  <a:cubicBezTo>
                    <a:pt x="247" y="274"/>
                    <a:pt x="201" y="289"/>
                    <a:pt x="161" y="289"/>
                  </a:cubicBezTo>
                  <a:cubicBezTo>
                    <a:pt x="148" y="289"/>
                    <a:pt x="136" y="288"/>
                    <a:pt x="125" y="285"/>
                  </a:cubicBezTo>
                  <a:lnTo>
                    <a:pt x="205" y="171"/>
                  </a:lnTo>
                  <a:lnTo>
                    <a:pt x="216" y="138"/>
                  </a:lnTo>
                  <a:lnTo>
                    <a:pt x="273" y="58"/>
                  </a:lnTo>
                  <a:close/>
                  <a:moveTo>
                    <a:pt x="160" y="0"/>
                  </a:moveTo>
                  <a:cubicBezTo>
                    <a:pt x="108" y="0"/>
                    <a:pt x="71" y="29"/>
                    <a:pt x="57" y="58"/>
                  </a:cubicBezTo>
                  <a:cubicBezTo>
                    <a:pt x="0" y="115"/>
                    <a:pt x="11" y="194"/>
                    <a:pt x="69" y="251"/>
                  </a:cubicBezTo>
                  <a:lnTo>
                    <a:pt x="102" y="285"/>
                  </a:lnTo>
                  <a:cubicBezTo>
                    <a:pt x="114" y="297"/>
                    <a:pt x="125" y="297"/>
                    <a:pt x="148" y="308"/>
                  </a:cubicBezTo>
                  <a:lnTo>
                    <a:pt x="160" y="308"/>
                  </a:lnTo>
                  <a:cubicBezTo>
                    <a:pt x="170" y="319"/>
                    <a:pt x="182" y="319"/>
                    <a:pt x="205" y="319"/>
                  </a:cubicBezTo>
                  <a:cubicBezTo>
                    <a:pt x="250" y="319"/>
                    <a:pt x="307" y="285"/>
                    <a:pt x="330" y="239"/>
                  </a:cubicBezTo>
                  <a:cubicBezTo>
                    <a:pt x="364" y="171"/>
                    <a:pt x="341" y="103"/>
                    <a:pt x="284" y="58"/>
                  </a:cubicBezTo>
                  <a:lnTo>
                    <a:pt x="261" y="35"/>
                  </a:lnTo>
                  <a:cubicBezTo>
                    <a:pt x="224" y="10"/>
                    <a:pt x="189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3"/>
            <p:cNvSpPr/>
            <p:nvPr/>
          </p:nvSpPr>
          <p:spPr>
            <a:xfrm>
              <a:off x="5000600" y="1403625"/>
              <a:ext cx="9100" cy="9850"/>
            </a:xfrm>
            <a:custGeom>
              <a:avLst/>
              <a:gdLst/>
              <a:ahLst/>
              <a:cxnLst/>
              <a:rect l="l" t="t" r="r" b="b"/>
              <a:pathLst>
                <a:path w="364" h="394" extrusionOk="0">
                  <a:moveTo>
                    <a:pt x="68" y="133"/>
                  </a:moveTo>
                  <a:lnTo>
                    <a:pt x="80" y="144"/>
                  </a:lnTo>
                  <a:lnTo>
                    <a:pt x="68" y="144"/>
                  </a:lnTo>
                  <a:lnTo>
                    <a:pt x="68" y="133"/>
                  </a:lnTo>
                  <a:close/>
                  <a:moveTo>
                    <a:pt x="207" y="1"/>
                  </a:moveTo>
                  <a:cubicBezTo>
                    <a:pt x="155" y="1"/>
                    <a:pt x="109" y="31"/>
                    <a:pt x="91" y="76"/>
                  </a:cubicBezTo>
                  <a:cubicBezTo>
                    <a:pt x="68" y="110"/>
                    <a:pt x="57" y="144"/>
                    <a:pt x="35" y="179"/>
                  </a:cubicBezTo>
                  <a:cubicBezTo>
                    <a:pt x="0" y="247"/>
                    <a:pt x="23" y="315"/>
                    <a:pt x="68" y="360"/>
                  </a:cubicBezTo>
                  <a:cubicBezTo>
                    <a:pt x="103" y="383"/>
                    <a:pt x="126" y="394"/>
                    <a:pt x="159" y="394"/>
                  </a:cubicBezTo>
                  <a:cubicBezTo>
                    <a:pt x="194" y="394"/>
                    <a:pt x="227" y="383"/>
                    <a:pt x="250" y="360"/>
                  </a:cubicBezTo>
                  <a:cubicBezTo>
                    <a:pt x="318" y="303"/>
                    <a:pt x="364" y="224"/>
                    <a:pt x="364" y="144"/>
                  </a:cubicBezTo>
                  <a:cubicBezTo>
                    <a:pt x="364" y="76"/>
                    <a:pt x="318" y="19"/>
                    <a:pt x="250" y="8"/>
                  </a:cubicBezTo>
                  <a:cubicBezTo>
                    <a:pt x="236" y="3"/>
                    <a:pt x="221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3"/>
            <p:cNvSpPr/>
            <p:nvPr/>
          </p:nvSpPr>
          <p:spPr>
            <a:xfrm>
              <a:off x="2438575" y="1760325"/>
              <a:ext cx="34675" cy="32625"/>
            </a:xfrm>
            <a:custGeom>
              <a:avLst/>
              <a:gdLst/>
              <a:ahLst/>
              <a:cxnLst/>
              <a:rect l="l" t="t" r="r" b="b"/>
              <a:pathLst>
                <a:path w="1387" h="1305" extrusionOk="0">
                  <a:moveTo>
                    <a:pt x="649" y="282"/>
                  </a:moveTo>
                  <a:cubicBezTo>
                    <a:pt x="705" y="282"/>
                    <a:pt x="750" y="294"/>
                    <a:pt x="796" y="305"/>
                  </a:cubicBezTo>
                  <a:cubicBezTo>
                    <a:pt x="876" y="317"/>
                    <a:pt x="1114" y="362"/>
                    <a:pt x="1091" y="567"/>
                  </a:cubicBezTo>
                  <a:cubicBezTo>
                    <a:pt x="1068" y="782"/>
                    <a:pt x="818" y="1021"/>
                    <a:pt x="649" y="1021"/>
                  </a:cubicBezTo>
                  <a:cubicBezTo>
                    <a:pt x="500" y="1021"/>
                    <a:pt x="409" y="885"/>
                    <a:pt x="387" y="828"/>
                  </a:cubicBezTo>
                  <a:cubicBezTo>
                    <a:pt x="308" y="681"/>
                    <a:pt x="319" y="499"/>
                    <a:pt x="399" y="396"/>
                  </a:cubicBezTo>
                  <a:cubicBezTo>
                    <a:pt x="455" y="317"/>
                    <a:pt x="558" y="282"/>
                    <a:pt x="649" y="282"/>
                  </a:cubicBezTo>
                  <a:close/>
                  <a:moveTo>
                    <a:pt x="652" y="1"/>
                  </a:moveTo>
                  <a:cubicBezTo>
                    <a:pt x="378" y="1"/>
                    <a:pt x="236" y="131"/>
                    <a:pt x="171" y="214"/>
                  </a:cubicBezTo>
                  <a:cubicBezTo>
                    <a:pt x="23" y="408"/>
                    <a:pt x="0" y="703"/>
                    <a:pt x="126" y="953"/>
                  </a:cubicBezTo>
                  <a:cubicBezTo>
                    <a:pt x="239" y="1180"/>
                    <a:pt x="432" y="1305"/>
                    <a:pt x="649" y="1305"/>
                  </a:cubicBezTo>
                  <a:cubicBezTo>
                    <a:pt x="978" y="1305"/>
                    <a:pt x="1341" y="953"/>
                    <a:pt x="1376" y="590"/>
                  </a:cubicBezTo>
                  <a:cubicBezTo>
                    <a:pt x="1387" y="453"/>
                    <a:pt x="1353" y="328"/>
                    <a:pt x="1262" y="226"/>
                  </a:cubicBezTo>
                  <a:cubicBezTo>
                    <a:pt x="1171" y="123"/>
                    <a:pt x="1035" y="55"/>
                    <a:pt x="853" y="22"/>
                  </a:cubicBezTo>
                  <a:cubicBezTo>
                    <a:pt x="779" y="7"/>
                    <a:pt x="713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2360475" y="1735625"/>
              <a:ext cx="49725" cy="40300"/>
            </a:xfrm>
            <a:custGeom>
              <a:avLst/>
              <a:gdLst/>
              <a:ahLst/>
              <a:cxnLst/>
              <a:rect l="l" t="t" r="r" b="b"/>
              <a:pathLst>
                <a:path w="1989" h="1612" extrusionOk="0">
                  <a:moveTo>
                    <a:pt x="1196" y="290"/>
                  </a:moveTo>
                  <a:cubicBezTo>
                    <a:pt x="1338" y="290"/>
                    <a:pt x="1479" y="317"/>
                    <a:pt x="1614" y="373"/>
                  </a:cubicBezTo>
                  <a:cubicBezTo>
                    <a:pt x="1205" y="850"/>
                    <a:pt x="705" y="1169"/>
                    <a:pt x="319" y="1282"/>
                  </a:cubicBezTo>
                  <a:cubicBezTo>
                    <a:pt x="375" y="1111"/>
                    <a:pt x="500" y="987"/>
                    <a:pt x="625" y="850"/>
                  </a:cubicBezTo>
                  <a:cubicBezTo>
                    <a:pt x="773" y="702"/>
                    <a:pt x="932" y="543"/>
                    <a:pt x="1011" y="305"/>
                  </a:cubicBezTo>
                  <a:cubicBezTo>
                    <a:pt x="1073" y="295"/>
                    <a:pt x="1135" y="290"/>
                    <a:pt x="1196" y="290"/>
                  </a:cubicBezTo>
                  <a:close/>
                  <a:moveTo>
                    <a:pt x="1200" y="1"/>
                  </a:moveTo>
                  <a:cubicBezTo>
                    <a:pt x="1086" y="1"/>
                    <a:pt x="970" y="15"/>
                    <a:pt x="852" y="43"/>
                  </a:cubicBezTo>
                  <a:cubicBezTo>
                    <a:pt x="796" y="55"/>
                    <a:pt x="761" y="101"/>
                    <a:pt x="750" y="157"/>
                  </a:cubicBezTo>
                  <a:cubicBezTo>
                    <a:pt x="716" y="361"/>
                    <a:pt x="579" y="498"/>
                    <a:pt x="420" y="657"/>
                  </a:cubicBezTo>
                  <a:cubicBezTo>
                    <a:pt x="228" y="850"/>
                    <a:pt x="11" y="1066"/>
                    <a:pt x="0" y="1464"/>
                  </a:cubicBezTo>
                  <a:cubicBezTo>
                    <a:pt x="0" y="1509"/>
                    <a:pt x="11" y="1543"/>
                    <a:pt x="46" y="1578"/>
                  </a:cubicBezTo>
                  <a:cubicBezTo>
                    <a:pt x="69" y="1600"/>
                    <a:pt x="102" y="1611"/>
                    <a:pt x="137" y="1611"/>
                  </a:cubicBezTo>
                  <a:lnTo>
                    <a:pt x="160" y="1611"/>
                  </a:lnTo>
                  <a:cubicBezTo>
                    <a:pt x="557" y="1566"/>
                    <a:pt x="932" y="1339"/>
                    <a:pt x="1170" y="1169"/>
                  </a:cubicBezTo>
                  <a:cubicBezTo>
                    <a:pt x="1466" y="952"/>
                    <a:pt x="1750" y="669"/>
                    <a:pt x="1955" y="407"/>
                  </a:cubicBezTo>
                  <a:cubicBezTo>
                    <a:pt x="1977" y="373"/>
                    <a:pt x="1988" y="328"/>
                    <a:pt x="1977" y="282"/>
                  </a:cubicBezTo>
                  <a:cubicBezTo>
                    <a:pt x="1966" y="248"/>
                    <a:pt x="1943" y="214"/>
                    <a:pt x="1909" y="192"/>
                  </a:cubicBezTo>
                  <a:cubicBezTo>
                    <a:pt x="1683" y="67"/>
                    <a:pt x="1447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3"/>
            <p:cNvSpPr/>
            <p:nvPr/>
          </p:nvSpPr>
          <p:spPr>
            <a:xfrm>
              <a:off x="2465275" y="1479075"/>
              <a:ext cx="29850" cy="26725"/>
            </a:xfrm>
            <a:custGeom>
              <a:avLst/>
              <a:gdLst/>
              <a:ahLst/>
              <a:cxnLst/>
              <a:rect l="l" t="t" r="r" b="b"/>
              <a:pathLst>
                <a:path w="1194" h="1069" extrusionOk="0">
                  <a:moveTo>
                    <a:pt x="808" y="364"/>
                  </a:moveTo>
                  <a:lnTo>
                    <a:pt x="808" y="364"/>
                  </a:lnTo>
                  <a:cubicBezTo>
                    <a:pt x="717" y="569"/>
                    <a:pt x="558" y="751"/>
                    <a:pt x="330" y="774"/>
                  </a:cubicBezTo>
                  <a:cubicBezTo>
                    <a:pt x="376" y="716"/>
                    <a:pt x="455" y="625"/>
                    <a:pt x="580" y="524"/>
                  </a:cubicBezTo>
                  <a:cubicBezTo>
                    <a:pt x="659" y="455"/>
                    <a:pt x="739" y="410"/>
                    <a:pt x="808" y="364"/>
                  </a:cubicBezTo>
                  <a:close/>
                  <a:moveTo>
                    <a:pt x="1046" y="1"/>
                  </a:moveTo>
                  <a:cubicBezTo>
                    <a:pt x="785" y="1"/>
                    <a:pt x="500" y="216"/>
                    <a:pt x="387" y="319"/>
                  </a:cubicBezTo>
                  <a:cubicBezTo>
                    <a:pt x="273" y="410"/>
                    <a:pt x="0" y="648"/>
                    <a:pt x="0" y="853"/>
                  </a:cubicBezTo>
                  <a:cubicBezTo>
                    <a:pt x="0" y="921"/>
                    <a:pt x="35" y="978"/>
                    <a:pt x="91" y="1023"/>
                  </a:cubicBezTo>
                  <a:cubicBezTo>
                    <a:pt x="137" y="1057"/>
                    <a:pt x="194" y="1069"/>
                    <a:pt x="262" y="1069"/>
                  </a:cubicBezTo>
                  <a:cubicBezTo>
                    <a:pt x="694" y="1069"/>
                    <a:pt x="1046" y="716"/>
                    <a:pt x="1182" y="183"/>
                  </a:cubicBezTo>
                  <a:cubicBezTo>
                    <a:pt x="1194" y="137"/>
                    <a:pt x="1182" y="92"/>
                    <a:pt x="1159" y="57"/>
                  </a:cubicBezTo>
                  <a:cubicBezTo>
                    <a:pt x="1126" y="24"/>
                    <a:pt x="1091" y="1"/>
                    <a:pt x="10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5669775" y="3202025"/>
              <a:ext cx="32150" cy="17375"/>
            </a:xfrm>
            <a:custGeom>
              <a:avLst/>
              <a:gdLst/>
              <a:ahLst/>
              <a:cxnLst/>
              <a:rect l="l" t="t" r="r" b="b"/>
              <a:pathLst>
                <a:path w="1286" h="695" extrusionOk="0">
                  <a:moveTo>
                    <a:pt x="785" y="308"/>
                  </a:moveTo>
                  <a:lnTo>
                    <a:pt x="785" y="308"/>
                  </a:lnTo>
                  <a:cubicBezTo>
                    <a:pt x="705" y="354"/>
                    <a:pt x="614" y="388"/>
                    <a:pt x="513" y="399"/>
                  </a:cubicBezTo>
                  <a:cubicBezTo>
                    <a:pt x="478" y="399"/>
                    <a:pt x="444" y="388"/>
                    <a:pt x="410" y="376"/>
                  </a:cubicBezTo>
                  <a:cubicBezTo>
                    <a:pt x="535" y="343"/>
                    <a:pt x="660" y="320"/>
                    <a:pt x="785" y="308"/>
                  </a:cubicBezTo>
                  <a:close/>
                  <a:moveTo>
                    <a:pt x="1047" y="0"/>
                  </a:moveTo>
                  <a:cubicBezTo>
                    <a:pt x="725" y="0"/>
                    <a:pt x="404" y="58"/>
                    <a:pt x="104" y="172"/>
                  </a:cubicBezTo>
                  <a:cubicBezTo>
                    <a:pt x="69" y="195"/>
                    <a:pt x="35" y="217"/>
                    <a:pt x="24" y="263"/>
                  </a:cubicBezTo>
                  <a:cubicBezTo>
                    <a:pt x="1" y="297"/>
                    <a:pt x="1" y="343"/>
                    <a:pt x="24" y="376"/>
                  </a:cubicBezTo>
                  <a:cubicBezTo>
                    <a:pt x="126" y="570"/>
                    <a:pt x="296" y="684"/>
                    <a:pt x="524" y="694"/>
                  </a:cubicBezTo>
                  <a:cubicBezTo>
                    <a:pt x="535" y="694"/>
                    <a:pt x="546" y="694"/>
                    <a:pt x="546" y="684"/>
                  </a:cubicBezTo>
                  <a:cubicBezTo>
                    <a:pt x="864" y="638"/>
                    <a:pt x="1103" y="479"/>
                    <a:pt x="1262" y="217"/>
                  </a:cubicBezTo>
                  <a:cubicBezTo>
                    <a:pt x="1285" y="172"/>
                    <a:pt x="1285" y="116"/>
                    <a:pt x="1262" y="70"/>
                  </a:cubicBezTo>
                  <a:cubicBezTo>
                    <a:pt x="1240" y="25"/>
                    <a:pt x="1194" y="2"/>
                    <a:pt x="1137" y="2"/>
                  </a:cubicBezTo>
                  <a:cubicBezTo>
                    <a:pt x="1107" y="1"/>
                    <a:pt x="1077" y="0"/>
                    <a:pt x="10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6307175" y="3269025"/>
              <a:ext cx="56825" cy="98375"/>
            </a:xfrm>
            <a:custGeom>
              <a:avLst/>
              <a:gdLst/>
              <a:ahLst/>
              <a:cxnLst/>
              <a:rect l="l" t="t" r="r" b="b"/>
              <a:pathLst>
                <a:path w="2273" h="3935" extrusionOk="0">
                  <a:moveTo>
                    <a:pt x="739" y="559"/>
                  </a:moveTo>
                  <a:cubicBezTo>
                    <a:pt x="864" y="730"/>
                    <a:pt x="1000" y="889"/>
                    <a:pt x="1148" y="1037"/>
                  </a:cubicBezTo>
                  <a:cubicBezTo>
                    <a:pt x="1704" y="1650"/>
                    <a:pt x="2182" y="2173"/>
                    <a:pt x="1807" y="3036"/>
                  </a:cubicBezTo>
                  <a:cubicBezTo>
                    <a:pt x="1666" y="3350"/>
                    <a:pt x="1300" y="3654"/>
                    <a:pt x="909" y="3654"/>
                  </a:cubicBezTo>
                  <a:cubicBezTo>
                    <a:pt x="860" y="3654"/>
                    <a:pt x="811" y="3649"/>
                    <a:pt x="762" y="3639"/>
                  </a:cubicBezTo>
                  <a:cubicBezTo>
                    <a:pt x="455" y="3571"/>
                    <a:pt x="285" y="3309"/>
                    <a:pt x="285" y="2889"/>
                  </a:cubicBezTo>
                  <a:cubicBezTo>
                    <a:pt x="285" y="2435"/>
                    <a:pt x="398" y="2014"/>
                    <a:pt x="523" y="1559"/>
                  </a:cubicBezTo>
                  <a:cubicBezTo>
                    <a:pt x="603" y="1230"/>
                    <a:pt x="694" y="900"/>
                    <a:pt x="739" y="559"/>
                  </a:cubicBezTo>
                  <a:close/>
                  <a:moveTo>
                    <a:pt x="614" y="0"/>
                  </a:moveTo>
                  <a:cubicBezTo>
                    <a:pt x="603" y="0"/>
                    <a:pt x="592" y="1"/>
                    <a:pt x="580" y="3"/>
                  </a:cubicBezTo>
                  <a:cubicBezTo>
                    <a:pt x="523" y="26"/>
                    <a:pt x="477" y="82"/>
                    <a:pt x="477" y="140"/>
                  </a:cubicBezTo>
                  <a:cubicBezTo>
                    <a:pt x="477" y="605"/>
                    <a:pt x="364" y="1026"/>
                    <a:pt x="239" y="1480"/>
                  </a:cubicBezTo>
                  <a:cubicBezTo>
                    <a:pt x="126" y="1935"/>
                    <a:pt x="0" y="2400"/>
                    <a:pt x="0" y="2889"/>
                  </a:cubicBezTo>
                  <a:cubicBezTo>
                    <a:pt x="0" y="3445"/>
                    <a:pt x="262" y="3821"/>
                    <a:pt x="705" y="3922"/>
                  </a:cubicBezTo>
                  <a:cubicBezTo>
                    <a:pt x="773" y="3934"/>
                    <a:pt x="841" y="3934"/>
                    <a:pt x="909" y="3934"/>
                  </a:cubicBezTo>
                  <a:cubicBezTo>
                    <a:pt x="1386" y="3934"/>
                    <a:pt x="1863" y="3616"/>
                    <a:pt x="2068" y="3150"/>
                  </a:cubicBezTo>
                  <a:cubicBezTo>
                    <a:pt x="2272" y="2685"/>
                    <a:pt x="2272" y="2253"/>
                    <a:pt x="2091" y="1832"/>
                  </a:cubicBezTo>
                  <a:cubicBezTo>
                    <a:pt x="1921" y="1468"/>
                    <a:pt x="1636" y="1150"/>
                    <a:pt x="1353" y="844"/>
                  </a:cubicBezTo>
                  <a:cubicBezTo>
                    <a:pt x="1136" y="594"/>
                    <a:pt x="898" y="344"/>
                    <a:pt x="739" y="71"/>
                  </a:cubicBezTo>
                  <a:cubicBezTo>
                    <a:pt x="710" y="24"/>
                    <a:pt x="667" y="0"/>
                    <a:pt x="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2347125" y="1616300"/>
              <a:ext cx="25000" cy="22150"/>
            </a:xfrm>
            <a:custGeom>
              <a:avLst/>
              <a:gdLst/>
              <a:ahLst/>
              <a:cxnLst/>
              <a:rect l="l" t="t" r="r" b="b"/>
              <a:pathLst>
                <a:path w="1000" h="886" extrusionOk="0">
                  <a:moveTo>
                    <a:pt x="356" y="290"/>
                  </a:moveTo>
                  <a:cubicBezTo>
                    <a:pt x="431" y="290"/>
                    <a:pt x="467" y="355"/>
                    <a:pt x="545" y="522"/>
                  </a:cubicBezTo>
                  <a:cubicBezTo>
                    <a:pt x="466" y="488"/>
                    <a:pt x="409" y="431"/>
                    <a:pt x="364" y="374"/>
                  </a:cubicBezTo>
                  <a:cubicBezTo>
                    <a:pt x="341" y="352"/>
                    <a:pt x="318" y="317"/>
                    <a:pt x="318" y="294"/>
                  </a:cubicBezTo>
                  <a:cubicBezTo>
                    <a:pt x="332" y="291"/>
                    <a:pt x="345" y="290"/>
                    <a:pt x="356" y="290"/>
                  </a:cubicBezTo>
                  <a:close/>
                  <a:moveTo>
                    <a:pt x="360" y="0"/>
                  </a:moveTo>
                  <a:cubicBezTo>
                    <a:pt x="282" y="0"/>
                    <a:pt x="196" y="23"/>
                    <a:pt x="103" y="67"/>
                  </a:cubicBezTo>
                  <a:cubicBezTo>
                    <a:pt x="57" y="90"/>
                    <a:pt x="35" y="125"/>
                    <a:pt x="23" y="170"/>
                  </a:cubicBezTo>
                  <a:cubicBezTo>
                    <a:pt x="0" y="306"/>
                    <a:pt x="45" y="443"/>
                    <a:pt x="136" y="556"/>
                  </a:cubicBezTo>
                  <a:cubicBezTo>
                    <a:pt x="285" y="738"/>
                    <a:pt x="534" y="863"/>
                    <a:pt x="830" y="885"/>
                  </a:cubicBezTo>
                  <a:lnTo>
                    <a:pt x="841" y="885"/>
                  </a:lnTo>
                  <a:cubicBezTo>
                    <a:pt x="898" y="885"/>
                    <a:pt x="943" y="852"/>
                    <a:pt x="966" y="806"/>
                  </a:cubicBezTo>
                  <a:cubicBezTo>
                    <a:pt x="1000" y="761"/>
                    <a:pt x="989" y="693"/>
                    <a:pt x="954" y="647"/>
                  </a:cubicBezTo>
                  <a:cubicBezTo>
                    <a:pt x="898" y="579"/>
                    <a:pt x="853" y="488"/>
                    <a:pt x="807" y="397"/>
                  </a:cubicBezTo>
                  <a:cubicBezTo>
                    <a:pt x="750" y="272"/>
                    <a:pt x="694" y="147"/>
                    <a:pt x="591" y="79"/>
                  </a:cubicBezTo>
                  <a:cubicBezTo>
                    <a:pt x="521" y="26"/>
                    <a:pt x="444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3"/>
            <p:cNvSpPr/>
            <p:nvPr/>
          </p:nvSpPr>
          <p:spPr>
            <a:xfrm>
              <a:off x="2160775" y="770225"/>
              <a:ext cx="747925" cy="397575"/>
            </a:xfrm>
            <a:custGeom>
              <a:avLst/>
              <a:gdLst/>
              <a:ahLst/>
              <a:cxnLst/>
              <a:rect l="l" t="t" r="r" b="b"/>
              <a:pathLst>
                <a:path w="29917" h="15903" extrusionOk="0">
                  <a:moveTo>
                    <a:pt x="11612" y="6064"/>
                  </a:moveTo>
                  <a:lnTo>
                    <a:pt x="11612" y="6064"/>
                  </a:lnTo>
                  <a:cubicBezTo>
                    <a:pt x="11015" y="6581"/>
                    <a:pt x="10270" y="6645"/>
                    <a:pt x="9483" y="6645"/>
                  </a:cubicBezTo>
                  <a:cubicBezTo>
                    <a:pt x="9372" y="6645"/>
                    <a:pt x="9260" y="6644"/>
                    <a:pt x="9147" y="6643"/>
                  </a:cubicBezTo>
                  <a:lnTo>
                    <a:pt x="8931" y="6643"/>
                  </a:lnTo>
                  <a:cubicBezTo>
                    <a:pt x="9454" y="6552"/>
                    <a:pt x="9976" y="6427"/>
                    <a:pt x="10499" y="6314"/>
                  </a:cubicBezTo>
                  <a:cubicBezTo>
                    <a:pt x="10874" y="6223"/>
                    <a:pt x="11249" y="6143"/>
                    <a:pt x="11612" y="6064"/>
                  </a:cubicBezTo>
                  <a:close/>
                  <a:moveTo>
                    <a:pt x="8499" y="6711"/>
                  </a:moveTo>
                  <a:lnTo>
                    <a:pt x="8499" y="6711"/>
                  </a:lnTo>
                  <a:cubicBezTo>
                    <a:pt x="8443" y="6745"/>
                    <a:pt x="8386" y="6802"/>
                    <a:pt x="8363" y="6882"/>
                  </a:cubicBezTo>
                  <a:cubicBezTo>
                    <a:pt x="8272" y="7154"/>
                    <a:pt x="8625" y="7506"/>
                    <a:pt x="9284" y="8018"/>
                  </a:cubicBezTo>
                  <a:cubicBezTo>
                    <a:pt x="8852" y="7927"/>
                    <a:pt x="8454" y="7677"/>
                    <a:pt x="8045" y="7404"/>
                  </a:cubicBezTo>
                  <a:cubicBezTo>
                    <a:pt x="7727" y="7200"/>
                    <a:pt x="7398" y="6973"/>
                    <a:pt x="7034" y="6824"/>
                  </a:cubicBezTo>
                  <a:lnTo>
                    <a:pt x="7113" y="6824"/>
                  </a:lnTo>
                  <a:cubicBezTo>
                    <a:pt x="7568" y="6824"/>
                    <a:pt x="8034" y="6779"/>
                    <a:pt x="8499" y="6711"/>
                  </a:cubicBezTo>
                  <a:close/>
                  <a:moveTo>
                    <a:pt x="19793" y="293"/>
                  </a:moveTo>
                  <a:cubicBezTo>
                    <a:pt x="20451" y="293"/>
                    <a:pt x="21173" y="308"/>
                    <a:pt x="21860" y="371"/>
                  </a:cubicBezTo>
                  <a:cubicBezTo>
                    <a:pt x="23031" y="474"/>
                    <a:pt x="23826" y="678"/>
                    <a:pt x="24235" y="985"/>
                  </a:cubicBezTo>
                  <a:cubicBezTo>
                    <a:pt x="24133" y="1075"/>
                    <a:pt x="24031" y="1144"/>
                    <a:pt x="23905" y="1178"/>
                  </a:cubicBezTo>
                  <a:cubicBezTo>
                    <a:pt x="23826" y="1212"/>
                    <a:pt x="23792" y="1292"/>
                    <a:pt x="23815" y="1360"/>
                  </a:cubicBezTo>
                  <a:cubicBezTo>
                    <a:pt x="23833" y="1423"/>
                    <a:pt x="23887" y="1458"/>
                    <a:pt x="23949" y="1458"/>
                  </a:cubicBezTo>
                  <a:cubicBezTo>
                    <a:pt x="23964" y="1458"/>
                    <a:pt x="23980" y="1455"/>
                    <a:pt x="23996" y="1451"/>
                  </a:cubicBezTo>
                  <a:cubicBezTo>
                    <a:pt x="24372" y="1348"/>
                    <a:pt x="24758" y="1235"/>
                    <a:pt x="25144" y="1121"/>
                  </a:cubicBezTo>
                  <a:cubicBezTo>
                    <a:pt x="25576" y="996"/>
                    <a:pt x="26008" y="871"/>
                    <a:pt x="26440" y="757"/>
                  </a:cubicBezTo>
                  <a:cubicBezTo>
                    <a:pt x="26503" y="739"/>
                    <a:pt x="26562" y="730"/>
                    <a:pt x="26618" y="730"/>
                  </a:cubicBezTo>
                  <a:cubicBezTo>
                    <a:pt x="26908" y="730"/>
                    <a:pt x="27122" y="955"/>
                    <a:pt x="27359" y="1212"/>
                  </a:cubicBezTo>
                  <a:cubicBezTo>
                    <a:pt x="27576" y="1428"/>
                    <a:pt x="27791" y="1666"/>
                    <a:pt x="28087" y="1746"/>
                  </a:cubicBezTo>
                  <a:cubicBezTo>
                    <a:pt x="28371" y="1825"/>
                    <a:pt x="28644" y="1883"/>
                    <a:pt x="28894" y="1928"/>
                  </a:cubicBezTo>
                  <a:cubicBezTo>
                    <a:pt x="29098" y="1962"/>
                    <a:pt x="29268" y="1996"/>
                    <a:pt x="29404" y="2042"/>
                  </a:cubicBezTo>
                  <a:cubicBezTo>
                    <a:pt x="29553" y="2087"/>
                    <a:pt x="29586" y="2121"/>
                    <a:pt x="29586" y="2121"/>
                  </a:cubicBezTo>
                  <a:cubicBezTo>
                    <a:pt x="29586" y="2143"/>
                    <a:pt x="29553" y="2280"/>
                    <a:pt x="29007" y="2655"/>
                  </a:cubicBezTo>
                  <a:lnTo>
                    <a:pt x="29007" y="2666"/>
                  </a:lnTo>
                  <a:cubicBezTo>
                    <a:pt x="28268" y="3211"/>
                    <a:pt x="27382" y="3314"/>
                    <a:pt x="26440" y="3428"/>
                  </a:cubicBezTo>
                  <a:cubicBezTo>
                    <a:pt x="25678" y="3507"/>
                    <a:pt x="24905" y="3598"/>
                    <a:pt x="24201" y="3939"/>
                  </a:cubicBezTo>
                  <a:cubicBezTo>
                    <a:pt x="24167" y="3961"/>
                    <a:pt x="24133" y="3996"/>
                    <a:pt x="24122" y="4041"/>
                  </a:cubicBezTo>
                  <a:cubicBezTo>
                    <a:pt x="24122" y="4087"/>
                    <a:pt x="24133" y="4132"/>
                    <a:pt x="24167" y="4166"/>
                  </a:cubicBezTo>
                  <a:cubicBezTo>
                    <a:pt x="24388" y="4387"/>
                    <a:pt x="24749" y="4453"/>
                    <a:pt x="25145" y="4453"/>
                  </a:cubicBezTo>
                  <a:cubicBezTo>
                    <a:pt x="25462" y="4453"/>
                    <a:pt x="25802" y="4411"/>
                    <a:pt x="26110" y="4370"/>
                  </a:cubicBezTo>
                  <a:cubicBezTo>
                    <a:pt x="26223" y="4359"/>
                    <a:pt x="26326" y="4348"/>
                    <a:pt x="26417" y="4337"/>
                  </a:cubicBezTo>
                  <a:lnTo>
                    <a:pt x="26417" y="4337"/>
                  </a:lnTo>
                  <a:cubicBezTo>
                    <a:pt x="25701" y="4927"/>
                    <a:pt x="24826" y="5223"/>
                    <a:pt x="23905" y="5529"/>
                  </a:cubicBezTo>
                  <a:cubicBezTo>
                    <a:pt x="22815" y="5905"/>
                    <a:pt x="21690" y="6291"/>
                    <a:pt x="20804" y="7188"/>
                  </a:cubicBezTo>
                  <a:cubicBezTo>
                    <a:pt x="19997" y="8029"/>
                    <a:pt x="19145" y="8131"/>
                    <a:pt x="18237" y="8245"/>
                  </a:cubicBezTo>
                  <a:cubicBezTo>
                    <a:pt x="17419" y="8347"/>
                    <a:pt x="16566" y="8460"/>
                    <a:pt x="15748" y="9119"/>
                  </a:cubicBezTo>
                  <a:cubicBezTo>
                    <a:pt x="15702" y="9165"/>
                    <a:pt x="15680" y="9233"/>
                    <a:pt x="15702" y="9290"/>
                  </a:cubicBezTo>
                  <a:cubicBezTo>
                    <a:pt x="15737" y="9347"/>
                    <a:pt x="15793" y="9381"/>
                    <a:pt x="15862" y="9381"/>
                  </a:cubicBezTo>
                  <a:cubicBezTo>
                    <a:pt x="15920" y="9372"/>
                    <a:pt x="15982" y="9368"/>
                    <a:pt x="16047" y="9368"/>
                  </a:cubicBezTo>
                  <a:cubicBezTo>
                    <a:pt x="16133" y="9368"/>
                    <a:pt x="16225" y="9374"/>
                    <a:pt x="16316" y="9381"/>
                  </a:cubicBezTo>
                  <a:cubicBezTo>
                    <a:pt x="16430" y="9381"/>
                    <a:pt x="16543" y="9392"/>
                    <a:pt x="16657" y="9392"/>
                  </a:cubicBezTo>
                  <a:cubicBezTo>
                    <a:pt x="16657" y="9506"/>
                    <a:pt x="16623" y="9597"/>
                    <a:pt x="16566" y="9654"/>
                  </a:cubicBezTo>
                  <a:cubicBezTo>
                    <a:pt x="16504" y="9715"/>
                    <a:pt x="16386" y="9734"/>
                    <a:pt x="16246" y="9734"/>
                  </a:cubicBezTo>
                  <a:cubicBezTo>
                    <a:pt x="16127" y="9734"/>
                    <a:pt x="15992" y="9721"/>
                    <a:pt x="15862" y="9710"/>
                  </a:cubicBezTo>
                  <a:lnTo>
                    <a:pt x="15828" y="9699"/>
                  </a:lnTo>
                  <a:cubicBezTo>
                    <a:pt x="15748" y="9699"/>
                    <a:pt x="15680" y="9745"/>
                    <a:pt x="15669" y="9813"/>
                  </a:cubicBezTo>
                  <a:cubicBezTo>
                    <a:pt x="15657" y="9892"/>
                    <a:pt x="15692" y="9960"/>
                    <a:pt x="15760" y="9983"/>
                  </a:cubicBezTo>
                  <a:cubicBezTo>
                    <a:pt x="16123" y="10097"/>
                    <a:pt x="16396" y="10301"/>
                    <a:pt x="16601" y="10619"/>
                  </a:cubicBezTo>
                  <a:cubicBezTo>
                    <a:pt x="16351" y="10778"/>
                    <a:pt x="16146" y="11063"/>
                    <a:pt x="15942" y="11335"/>
                  </a:cubicBezTo>
                  <a:cubicBezTo>
                    <a:pt x="15669" y="11699"/>
                    <a:pt x="15384" y="12085"/>
                    <a:pt x="15089" y="12085"/>
                  </a:cubicBezTo>
                  <a:lnTo>
                    <a:pt x="13567" y="12085"/>
                  </a:lnTo>
                  <a:cubicBezTo>
                    <a:pt x="13521" y="12085"/>
                    <a:pt x="13476" y="12096"/>
                    <a:pt x="13453" y="12142"/>
                  </a:cubicBezTo>
                  <a:cubicBezTo>
                    <a:pt x="13419" y="12176"/>
                    <a:pt x="13407" y="12222"/>
                    <a:pt x="13430" y="12267"/>
                  </a:cubicBezTo>
                  <a:cubicBezTo>
                    <a:pt x="13635" y="12971"/>
                    <a:pt x="13362" y="13108"/>
                    <a:pt x="12988" y="13300"/>
                  </a:cubicBezTo>
                  <a:cubicBezTo>
                    <a:pt x="12647" y="13471"/>
                    <a:pt x="12238" y="13676"/>
                    <a:pt x="12238" y="14335"/>
                  </a:cubicBezTo>
                  <a:cubicBezTo>
                    <a:pt x="12238" y="14380"/>
                    <a:pt x="12249" y="14414"/>
                    <a:pt x="12283" y="14448"/>
                  </a:cubicBezTo>
                  <a:cubicBezTo>
                    <a:pt x="12308" y="14465"/>
                    <a:pt x="12339" y="14475"/>
                    <a:pt x="12372" y="14475"/>
                  </a:cubicBezTo>
                  <a:cubicBezTo>
                    <a:pt x="12383" y="14475"/>
                    <a:pt x="12396" y="14474"/>
                    <a:pt x="12408" y="14471"/>
                  </a:cubicBezTo>
                  <a:cubicBezTo>
                    <a:pt x="12708" y="14410"/>
                    <a:pt x="12913" y="14391"/>
                    <a:pt x="13053" y="14391"/>
                  </a:cubicBezTo>
                  <a:cubicBezTo>
                    <a:pt x="13278" y="14391"/>
                    <a:pt x="13333" y="14441"/>
                    <a:pt x="13339" y="14448"/>
                  </a:cubicBezTo>
                  <a:cubicBezTo>
                    <a:pt x="13351" y="14459"/>
                    <a:pt x="13339" y="14494"/>
                    <a:pt x="13339" y="14517"/>
                  </a:cubicBezTo>
                  <a:cubicBezTo>
                    <a:pt x="13237" y="14823"/>
                    <a:pt x="12397" y="15426"/>
                    <a:pt x="11567" y="15585"/>
                  </a:cubicBezTo>
                  <a:cubicBezTo>
                    <a:pt x="11460" y="15605"/>
                    <a:pt x="11348" y="15614"/>
                    <a:pt x="11231" y="15614"/>
                  </a:cubicBezTo>
                  <a:cubicBezTo>
                    <a:pt x="10824" y="15614"/>
                    <a:pt x="10362" y="15506"/>
                    <a:pt x="9885" y="15391"/>
                  </a:cubicBezTo>
                  <a:cubicBezTo>
                    <a:pt x="9375" y="15266"/>
                    <a:pt x="8852" y="15141"/>
                    <a:pt x="8352" y="15141"/>
                  </a:cubicBezTo>
                  <a:lnTo>
                    <a:pt x="2694" y="15141"/>
                  </a:lnTo>
                  <a:cubicBezTo>
                    <a:pt x="2512" y="15141"/>
                    <a:pt x="2500" y="15073"/>
                    <a:pt x="2490" y="15039"/>
                  </a:cubicBezTo>
                  <a:cubicBezTo>
                    <a:pt x="2444" y="14835"/>
                    <a:pt x="2705" y="14391"/>
                    <a:pt x="2899" y="14300"/>
                  </a:cubicBezTo>
                  <a:cubicBezTo>
                    <a:pt x="3159" y="14164"/>
                    <a:pt x="3455" y="14130"/>
                    <a:pt x="3773" y="14096"/>
                  </a:cubicBezTo>
                  <a:cubicBezTo>
                    <a:pt x="4171" y="14062"/>
                    <a:pt x="4580" y="14017"/>
                    <a:pt x="4921" y="13767"/>
                  </a:cubicBezTo>
                  <a:cubicBezTo>
                    <a:pt x="4955" y="13744"/>
                    <a:pt x="4977" y="13699"/>
                    <a:pt x="4977" y="13653"/>
                  </a:cubicBezTo>
                  <a:cubicBezTo>
                    <a:pt x="4977" y="13608"/>
                    <a:pt x="4955" y="13562"/>
                    <a:pt x="4921" y="13540"/>
                  </a:cubicBezTo>
                  <a:cubicBezTo>
                    <a:pt x="4182" y="12994"/>
                    <a:pt x="4012" y="12767"/>
                    <a:pt x="3967" y="12687"/>
                  </a:cubicBezTo>
                  <a:cubicBezTo>
                    <a:pt x="3985" y="12684"/>
                    <a:pt x="4009" y="12682"/>
                    <a:pt x="4042" y="12682"/>
                  </a:cubicBezTo>
                  <a:cubicBezTo>
                    <a:pt x="4132" y="12682"/>
                    <a:pt x="4287" y="12697"/>
                    <a:pt x="4568" y="12755"/>
                  </a:cubicBezTo>
                  <a:cubicBezTo>
                    <a:pt x="4921" y="12823"/>
                    <a:pt x="5353" y="12937"/>
                    <a:pt x="5762" y="13051"/>
                  </a:cubicBezTo>
                  <a:cubicBezTo>
                    <a:pt x="6386" y="13221"/>
                    <a:pt x="6977" y="13380"/>
                    <a:pt x="7272" y="13391"/>
                  </a:cubicBezTo>
                  <a:cubicBezTo>
                    <a:pt x="7340" y="13391"/>
                    <a:pt x="7386" y="13358"/>
                    <a:pt x="7409" y="13300"/>
                  </a:cubicBezTo>
                  <a:cubicBezTo>
                    <a:pt x="7431" y="13244"/>
                    <a:pt x="7420" y="13187"/>
                    <a:pt x="7375" y="13141"/>
                  </a:cubicBezTo>
                  <a:cubicBezTo>
                    <a:pt x="7284" y="13040"/>
                    <a:pt x="7159" y="12903"/>
                    <a:pt x="7022" y="12755"/>
                  </a:cubicBezTo>
                  <a:cubicBezTo>
                    <a:pt x="6515" y="12183"/>
                    <a:pt x="5861" y="11432"/>
                    <a:pt x="5303" y="11432"/>
                  </a:cubicBezTo>
                  <a:cubicBezTo>
                    <a:pt x="5186" y="11432"/>
                    <a:pt x="5073" y="11465"/>
                    <a:pt x="4966" y="11540"/>
                  </a:cubicBezTo>
                  <a:cubicBezTo>
                    <a:pt x="4792" y="11661"/>
                    <a:pt x="4698" y="11681"/>
                    <a:pt x="4656" y="11681"/>
                  </a:cubicBezTo>
                  <a:cubicBezTo>
                    <a:pt x="4634" y="11681"/>
                    <a:pt x="4625" y="11676"/>
                    <a:pt x="4625" y="11676"/>
                  </a:cubicBezTo>
                  <a:cubicBezTo>
                    <a:pt x="4603" y="11664"/>
                    <a:pt x="4591" y="11619"/>
                    <a:pt x="4603" y="11517"/>
                  </a:cubicBezTo>
                  <a:cubicBezTo>
                    <a:pt x="4636" y="11164"/>
                    <a:pt x="4989" y="10551"/>
                    <a:pt x="5454" y="10392"/>
                  </a:cubicBezTo>
                  <a:lnTo>
                    <a:pt x="5489" y="10381"/>
                  </a:lnTo>
                  <a:cubicBezTo>
                    <a:pt x="6454" y="10074"/>
                    <a:pt x="7398" y="9722"/>
                    <a:pt x="7420" y="9177"/>
                  </a:cubicBezTo>
                  <a:cubicBezTo>
                    <a:pt x="7443" y="8847"/>
                    <a:pt x="7113" y="8551"/>
                    <a:pt x="6421" y="8268"/>
                  </a:cubicBezTo>
                  <a:cubicBezTo>
                    <a:pt x="5625" y="7938"/>
                    <a:pt x="5262" y="7688"/>
                    <a:pt x="5194" y="7586"/>
                  </a:cubicBezTo>
                  <a:cubicBezTo>
                    <a:pt x="5239" y="7563"/>
                    <a:pt x="5375" y="7518"/>
                    <a:pt x="5739" y="7518"/>
                  </a:cubicBezTo>
                  <a:cubicBezTo>
                    <a:pt x="5818" y="7506"/>
                    <a:pt x="5886" y="7450"/>
                    <a:pt x="5886" y="7370"/>
                  </a:cubicBezTo>
                  <a:cubicBezTo>
                    <a:pt x="5886" y="7291"/>
                    <a:pt x="5818" y="7223"/>
                    <a:pt x="5750" y="7223"/>
                  </a:cubicBezTo>
                  <a:cubicBezTo>
                    <a:pt x="5603" y="7223"/>
                    <a:pt x="5512" y="7165"/>
                    <a:pt x="5477" y="7052"/>
                  </a:cubicBezTo>
                  <a:cubicBezTo>
                    <a:pt x="5700" y="6967"/>
                    <a:pt x="5920" y="6928"/>
                    <a:pt x="6139" y="6928"/>
                  </a:cubicBezTo>
                  <a:cubicBezTo>
                    <a:pt x="6334" y="6928"/>
                    <a:pt x="6529" y="6959"/>
                    <a:pt x="6727" y="7018"/>
                  </a:cubicBezTo>
                  <a:cubicBezTo>
                    <a:pt x="7136" y="7154"/>
                    <a:pt x="7522" y="7404"/>
                    <a:pt x="7886" y="7642"/>
                  </a:cubicBezTo>
                  <a:cubicBezTo>
                    <a:pt x="8408" y="7988"/>
                    <a:pt x="8950" y="8332"/>
                    <a:pt x="9573" y="8332"/>
                  </a:cubicBezTo>
                  <a:cubicBezTo>
                    <a:pt x="9628" y="8332"/>
                    <a:pt x="9683" y="8330"/>
                    <a:pt x="9738" y="8324"/>
                  </a:cubicBezTo>
                  <a:cubicBezTo>
                    <a:pt x="9795" y="8313"/>
                    <a:pt x="9840" y="8279"/>
                    <a:pt x="9863" y="8222"/>
                  </a:cubicBezTo>
                  <a:cubicBezTo>
                    <a:pt x="9874" y="8177"/>
                    <a:pt x="9863" y="8120"/>
                    <a:pt x="9829" y="8074"/>
                  </a:cubicBezTo>
                  <a:cubicBezTo>
                    <a:pt x="9795" y="8051"/>
                    <a:pt x="9738" y="8006"/>
                    <a:pt x="9625" y="7915"/>
                  </a:cubicBezTo>
                  <a:cubicBezTo>
                    <a:pt x="9443" y="7779"/>
                    <a:pt x="9181" y="7574"/>
                    <a:pt x="8966" y="7382"/>
                  </a:cubicBezTo>
                  <a:cubicBezTo>
                    <a:pt x="8658" y="7109"/>
                    <a:pt x="8636" y="6995"/>
                    <a:pt x="8636" y="6973"/>
                  </a:cubicBezTo>
                  <a:cubicBezTo>
                    <a:pt x="8647" y="6961"/>
                    <a:pt x="8704" y="6927"/>
                    <a:pt x="8886" y="6927"/>
                  </a:cubicBezTo>
                  <a:lnTo>
                    <a:pt x="9136" y="6927"/>
                  </a:lnTo>
                  <a:cubicBezTo>
                    <a:pt x="9247" y="6928"/>
                    <a:pt x="9359" y="6929"/>
                    <a:pt x="9472" y="6929"/>
                  </a:cubicBezTo>
                  <a:cubicBezTo>
                    <a:pt x="10443" y="6929"/>
                    <a:pt x="11413" y="6844"/>
                    <a:pt x="12147" y="5927"/>
                  </a:cubicBezTo>
                  <a:cubicBezTo>
                    <a:pt x="12180" y="5882"/>
                    <a:pt x="12192" y="5814"/>
                    <a:pt x="12158" y="5768"/>
                  </a:cubicBezTo>
                  <a:cubicBezTo>
                    <a:pt x="12130" y="5721"/>
                    <a:pt x="12086" y="5697"/>
                    <a:pt x="12039" y="5697"/>
                  </a:cubicBezTo>
                  <a:cubicBezTo>
                    <a:pt x="12030" y="5697"/>
                    <a:pt x="12020" y="5698"/>
                    <a:pt x="12010" y="5700"/>
                  </a:cubicBezTo>
                  <a:cubicBezTo>
                    <a:pt x="11488" y="5791"/>
                    <a:pt x="10953" y="5915"/>
                    <a:pt x="10443" y="6029"/>
                  </a:cubicBezTo>
                  <a:cubicBezTo>
                    <a:pt x="9329" y="6279"/>
                    <a:pt x="8193" y="6541"/>
                    <a:pt x="7113" y="6541"/>
                  </a:cubicBezTo>
                  <a:cubicBezTo>
                    <a:pt x="6613" y="6541"/>
                    <a:pt x="6363" y="6370"/>
                    <a:pt x="6113" y="6200"/>
                  </a:cubicBezTo>
                  <a:cubicBezTo>
                    <a:pt x="5898" y="6041"/>
                    <a:pt x="5671" y="5893"/>
                    <a:pt x="5318" y="5859"/>
                  </a:cubicBezTo>
                  <a:cubicBezTo>
                    <a:pt x="5284" y="5859"/>
                    <a:pt x="5250" y="5870"/>
                    <a:pt x="5227" y="5893"/>
                  </a:cubicBezTo>
                  <a:cubicBezTo>
                    <a:pt x="4975" y="6064"/>
                    <a:pt x="4631" y="6164"/>
                    <a:pt x="4261" y="6164"/>
                  </a:cubicBezTo>
                  <a:cubicBezTo>
                    <a:pt x="4164" y="6164"/>
                    <a:pt x="4066" y="6157"/>
                    <a:pt x="3967" y="6143"/>
                  </a:cubicBezTo>
                  <a:cubicBezTo>
                    <a:pt x="3535" y="6086"/>
                    <a:pt x="3159" y="5915"/>
                    <a:pt x="2899" y="5655"/>
                  </a:cubicBezTo>
                  <a:cubicBezTo>
                    <a:pt x="3114" y="5506"/>
                    <a:pt x="3353" y="5427"/>
                    <a:pt x="3626" y="5405"/>
                  </a:cubicBezTo>
                  <a:cubicBezTo>
                    <a:pt x="3694" y="5393"/>
                    <a:pt x="3750" y="5336"/>
                    <a:pt x="3750" y="5257"/>
                  </a:cubicBezTo>
                  <a:cubicBezTo>
                    <a:pt x="3750" y="5177"/>
                    <a:pt x="3694" y="5120"/>
                    <a:pt x="3614" y="5120"/>
                  </a:cubicBezTo>
                  <a:cubicBezTo>
                    <a:pt x="3350" y="5107"/>
                    <a:pt x="3086" y="5101"/>
                    <a:pt x="2822" y="5101"/>
                  </a:cubicBezTo>
                  <a:cubicBezTo>
                    <a:pt x="2631" y="5101"/>
                    <a:pt x="2441" y="5104"/>
                    <a:pt x="2250" y="5109"/>
                  </a:cubicBezTo>
                  <a:cubicBezTo>
                    <a:pt x="2546" y="4688"/>
                    <a:pt x="3046" y="4587"/>
                    <a:pt x="3580" y="4484"/>
                  </a:cubicBezTo>
                  <a:cubicBezTo>
                    <a:pt x="3773" y="4438"/>
                    <a:pt x="3977" y="4405"/>
                    <a:pt x="4159" y="4348"/>
                  </a:cubicBezTo>
                  <a:cubicBezTo>
                    <a:pt x="4227" y="4325"/>
                    <a:pt x="4262" y="4269"/>
                    <a:pt x="4262" y="4200"/>
                  </a:cubicBezTo>
                  <a:cubicBezTo>
                    <a:pt x="4262" y="4132"/>
                    <a:pt x="4216" y="4087"/>
                    <a:pt x="4148" y="4064"/>
                  </a:cubicBezTo>
                  <a:cubicBezTo>
                    <a:pt x="4021" y="4035"/>
                    <a:pt x="3901" y="4022"/>
                    <a:pt x="3786" y="4022"/>
                  </a:cubicBezTo>
                  <a:cubicBezTo>
                    <a:pt x="3409" y="4022"/>
                    <a:pt x="3095" y="4157"/>
                    <a:pt x="2808" y="4279"/>
                  </a:cubicBezTo>
                  <a:cubicBezTo>
                    <a:pt x="2549" y="4393"/>
                    <a:pt x="2307" y="4494"/>
                    <a:pt x="2046" y="4494"/>
                  </a:cubicBezTo>
                  <a:cubicBezTo>
                    <a:pt x="1940" y="4494"/>
                    <a:pt x="1831" y="4478"/>
                    <a:pt x="1717" y="4438"/>
                  </a:cubicBezTo>
                  <a:cubicBezTo>
                    <a:pt x="1932" y="4246"/>
                    <a:pt x="2182" y="4109"/>
                    <a:pt x="2455" y="4041"/>
                  </a:cubicBezTo>
                  <a:cubicBezTo>
                    <a:pt x="2523" y="4019"/>
                    <a:pt x="2569" y="3950"/>
                    <a:pt x="2558" y="3882"/>
                  </a:cubicBezTo>
                  <a:cubicBezTo>
                    <a:pt x="2546" y="3802"/>
                    <a:pt x="2490" y="3757"/>
                    <a:pt x="2421" y="3757"/>
                  </a:cubicBezTo>
                  <a:cubicBezTo>
                    <a:pt x="2308" y="3757"/>
                    <a:pt x="2194" y="3746"/>
                    <a:pt x="2081" y="3746"/>
                  </a:cubicBezTo>
                  <a:cubicBezTo>
                    <a:pt x="1965" y="3746"/>
                    <a:pt x="1846" y="3743"/>
                    <a:pt x="1727" y="3743"/>
                  </a:cubicBezTo>
                  <a:cubicBezTo>
                    <a:pt x="1613" y="3743"/>
                    <a:pt x="1498" y="3746"/>
                    <a:pt x="1387" y="3757"/>
                  </a:cubicBezTo>
                  <a:lnTo>
                    <a:pt x="1353" y="3757"/>
                  </a:lnTo>
                  <a:cubicBezTo>
                    <a:pt x="1262" y="3791"/>
                    <a:pt x="1172" y="3825"/>
                    <a:pt x="1092" y="3859"/>
                  </a:cubicBezTo>
                  <a:cubicBezTo>
                    <a:pt x="838" y="3954"/>
                    <a:pt x="644" y="4020"/>
                    <a:pt x="398" y="4020"/>
                  </a:cubicBezTo>
                  <a:cubicBezTo>
                    <a:pt x="380" y="4020"/>
                    <a:pt x="361" y="4019"/>
                    <a:pt x="342" y="4019"/>
                  </a:cubicBezTo>
                  <a:cubicBezTo>
                    <a:pt x="524" y="3643"/>
                    <a:pt x="1013" y="3360"/>
                    <a:pt x="1819" y="3201"/>
                  </a:cubicBezTo>
                  <a:cubicBezTo>
                    <a:pt x="2659" y="3030"/>
                    <a:pt x="3603" y="3030"/>
                    <a:pt x="3909" y="3030"/>
                  </a:cubicBezTo>
                  <a:cubicBezTo>
                    <a:pt x="4444" y="3030"/>
                    <a:pt x="4807" y="2757"/>
                    <a:pt x="5171" y="2496"/>
                  </a:cubicBezTo>
                  <a:cubicBezTo>
                    <a:pt x="5497" y="2261"/>
                    <a:pt x="5786" y="2054"/>
                    <a:pt x="6160" y="2054"/>
                  </a:cubicBezTo>
                  <a:cubicBezTo>
                    <a:pt x="6256" y="2054"/>
                    <a:pt x="6357" y="2068"/>
                    <a:pt x="6466" y="2098"/>
                  </a:cubicBezTo>
                  <a:cubicBezTo>
                    <a:pt x="6739" y="2178"/>
                    <a:pt x="6966" y="2292"/>
                    <a:pt x="7181" y="2393"/>
                  </a:cubicBezTo>
                  <a:cubicBezTo>
                    <a:pt x="7420" y="2519"/>
                    <a:pt x="7659" y="2643"/>
                    <a:pt x="7886" y="2643"/>
                  </a:cubicBezTo>
                  <a:cubicBezTo>
                    <a:pt x="8125" y="2643"/>
                    <a:pt x="8363" y="2507"/>
                    <a:pt x="8579" y="2098"/>
                  </a:cubicBezTo>
                  <a:cubicBezTo>
                    <a:pt x="8886" y="1519"/>
                    <a:pt x="9329" y="1224"/>
                    <a:pt x="9897" y="1224"/>
                  </a:cubicBezTo>
                  <a:cubicBezTo>
                    <a:pt x="10272" y="1224"/>
                    <a:pt x="10511" y="1087"/>
                    <a:pt x="10738" y="951"/>
                  </a:cubicBezTo>
                  <a:cubicBezTo>
                    <a:pt x="10942" y="826"/>
                    <a:pt x="11135" y="712"/>
                    <a:pt x="11465" y="712"/>
                  </a:cubicBezTo>
                  <a:lnTo>
                    <a:pt x="14851" y="712"/>
                  </a:lnTo>
                  <a:cubicBezTo>
                    <a:pt x="15112" y="712"/>
                    <a:pt x="15305" y="656"/>
                    <a:pt x="15464" y="598"/>
                  </a:cubicBezTo>
                  <a:cubicBezTo>
                    <a:pt x="15592" y="554"/>
                    <a:pt x="15701" y="517"/>
                    <a:pt x="15823" y="517"/>
                  </a:cubicBezTo>
                  <a:cubicBezTo>
                    <a:pt x="15950" y="517"/>
                    <a:pt x="16091" y="557"/>
                    <a:pt x="16282" y="666"/>
                  </a:cubicBezTo>
                  <a:cubicBezTo>
                    <a:pt x="16521" y="792"/>
                    <a:pt x="16714" y="848"/>
                    <a:pt x="16861" y="848"/>
                  </a:cubicBezTo>
                  <a:cubicBezTo>
                    <a:pt x="17123" y="848"/>
                    <a:pt x="17293" y="701"/>
                    <a:pt x="17441" y="576"/>
                  </a:cubicBezTo>
                  <a:cubicBezTo>
                    <a:pt x="17611" y="439"/>
                    <a:pt x="17759" y="303"/>
                    <a:pt x="18055" y="303"/>
                  </a:cubicBezTo>
                  <a:lnTo>
                    <a:pt x="18668" y="303"/>
                  </a:lnTo>
                  <a:cubicBezTo>
                    <a:pt x="19003" y="299"/>
                    <a:pt x="19385" y="293"/>
                    <a:pt x="19793" y="293"/>
                  </a:cubicBezTo>
                  <a:close/>
                  <a:moveTo>
                    <a:pt x="19580" y="1"/>
                  </a:moveTo>
                  <a:cubicBezTo>
                    <a:pt x="19248" y="1"/>
                    <a:pt x="18936" y="4"/>
                    <a:pt x="18656" y="7"/>
                  </a:cubicBezTo>
                  <a:cubicBezTo>
                    <a:pt x="18429" y="19"/>
                    <a:pt x="18225" y="19"/>
                    <a:pt x="18055" y="19"/>
                  </a:cubicBezTo>
                  <a:cubicBezTo>
                    <a:pt x="17657" y="19"/>
                    <a:pt x="17429" y="201"/>
                    <a:pt x="17259" y="360"/>
                  </a:cubicBezTo>
                  <a:cubicBezTo>
                    <a:pt x="17120" y="473"/>
                    <a:pt x="17016" y="558"/>
                    <a:pt x="16863" y="558"/>
                  </a:cubicBezTo>
                  <a:cubicBezTo>
                    <a:pt x="16753" y="558"/>
                    <a:pt x="16619" y="514"/>
                    <a:pt x="16430" y="406"/>
                  </a:cubicBezTo>
                  <a:cubicBezTo>
                    <a:pt x="16187" y="273"/>
                    <a:pt x="15995" y="229"/>
                    <a:pt x="15831" y="229"/>
                  </a:cubicBezTo>
                  <a:cubicBezTo>
                    <a:pt x="15657" y="229"/>
                    <a:pt x="15514" y="279"/>
                    <a:pt x="15373" y="326"/>
                  </a:cubicBezTo>
                  <a:cubicBezTo>
                    <a:pt x="15225" y="371"/>
                    <a:pt x="15066" y="428"/>
                    <a:pt x="14851" y="428"/>
                  </a:cubicBezTo>
                  <a:lnTo>
                    <a:pt x="11465" y="428"/>
                  </a:lnTo>
                  <a:cubicBezTo>
                    <a:pt x="11056" y="428"/>
                    <a:pt x="10806" y="576"/>
                    <a:pt x="10590" y="701"/>
                  </a:cubicBezTo>
                  <a:cubicBezTo>
                    <a:pt x="10374" y="826"/>
                    <a:pt x="10193" y="939"/>
                    <a:pt x="9897" y="939"/>
                  </a:cubicBezTo>
                  <a:cubicBezTo>
                    <a:pt x="9226" y="939"/>
                    <a:pt x="8681" y="1292"/>
                    <a:pt x="8329" y="1962"/>
                  </a:cubicBezTo>
                  <a:cubicBezTo>
                    <a:pt x="8175" y="2246"/>
                    <a:pt x="8043" y="2351"/>
                    <a:pt x="7878" y="2351"/>
                  </a:cubicBezTo>
                  <a:cubicBezTo>
                    <a:pt x="7728" y="2351"/>
                    <a:pt x="7551" y="2263"/>
                    <a:pt x="7307" y="2143"/>
                  </a:cubicBezTo>
                  <a:cubicBezTo>
                    <a:pt x="7090" y="2030"/>
                    <a:pt x="6841" y="1905"/>
                    <a:pt x="6545" y="1825"/>
                  </a:cubicBezTo>
                  <a:cubicBezTo>
                    <a:pt x="6406" y="1785"/>
                    <a:pt x="6278" y="1768"/>
                    <a:pt x="6156" y="1768"/>
                  </a:cubicBezTo>
                  <a:cubicBezTo>
                    <a:pt x="5692" y="1768"/>
                    <a:pt x="5342" y="2025"/>
                    <a:pt x="5000" y="2269"/>
                  </a:cubicBezTo>
                  <a:cubicBezTo>
                    <a:pt x="4659" y="2507"/>
                    <a:pt x="4341" y="2734"/>
                    <a:pt x="3909" y="2734"/>
                  </a:cubicBezTo>
                  <a:cubicBezTo>
                    <a:pt x="3591" y="2734"/>
                    <a:pt x="2626" y="2734"/>
                    <a:pt x="1762" y="2916"/>
                  </a:cubicBezTo>
                  <a:cubicBezTo>
                    <a:pt x="728" y="3132"/>
                    <a:pt x="137" y="3530"/>
                    <a:pt x="1" y="4109"/>
                  </a:cubicBezTo>
                  <a:cubicBezTo>
                    <a:pt x="1" y="4143"/>
                    <a:pt x="1" y="4189"/>
                    <a:pt x="24" y="4211"/>
                  </a:cubicBezTo>
                  <a:cubicBezTo>
                    <a:pt x="46" y="4246"/>
                    <a:pt x="81" y="4269"/>
                    <a:pt x="126" y="4279"/>
                  </a:cubicBezTo>
                  <a:cubicBezTo>
                    <a:pt x="232" y="4298"/>
                    <a:pt x="328" y="4306"/>
                    <a:pt x="418" y="4306"/>
                  </a:cubicBezTo>
                  <a:cubicBezTo>
                    <a:pt x="715" y="4306"/>
                    <a:pt x="941" y="4217"/>
                    <a:pt x="1194" y="4120"/>
                  </a:cubicBezTo>
                  <a:cubicBezTo>
                    <a:pt x="1262" y="4098"/>
                    <a:pt x="1342" y="4064"/>
                    <a:pt x="1432" y="4041"/>
                  </a:cubicBezTo>
                  <a:cubicBezTo>
                    <a:pt x="1546" y="4029"/>
                    <a:pt x="1660" y="4029"/>
                    <a:pt x="1785" y="4029"/>
                  </a:cubicBezTo>
                  <a:cubicBezTo>
                    <a:pt x="1626" y="4120"/>
                    <a:pt x="1490" y="4246"/>
                    <a:pt x="1364" y="4382"/>
                  </a:cubicBezTo>
                  <a:cubicBezTo>
                    <a:pt x="1331" y="4416"/>
                    <a:pt x="1319" y="4450"/>
                    <a:pt x="1331" y="4496"/>
                  </a:cubicBezTo>
                  <a:cubicBezTo>
                    <a:pt x="1331" y="4541"/>
                    <a:pt x="1364" y="4575"/>
                    <a:pt x="1399" y="4598"/>
                  </a:cubicBezTo>
                  <a:cubicBezTo>
                    <a:pt x="1638" y="4731"/>
                    <a:pt x="1845" y="4785"/>
                    <a:pt x="2046" y="4785"/>
                  </a:cubicBezTo>
                  <a:cubicBezTo>
                    <a:pt x="2084" y="4785"/>
                    <a:pt x="2122" y="4783"/>
                    <a:pt x="2160" y="4779"/>
                  </a:cubicBezTo>
                  <a:lnTo>
                    <a:pt x="2160" y="4779"/>
                  </a:lnTo>
                  <a:cubicBezTo>
                    <a:pt x="2046" y="4893"/>
                    <a:pt x="1955" y="5029"/>
                    <a:pt x="1876" y="5200"/>
                  </a:cubicBezTo>
                  <a:cubicBezTo>
                    <a:pt x="1864" y="5246"/>
                    <a:pt x="1864" y="5302"/>
                    <a:pt x="1899" y="5336"/>
                  </a:cubicBezTo>
                  <a:cubicBezTo>
                    <a:pt x="1921" y="5382"/>
                    <a:pt x="1967" y="5405"/>
                    <a:pt x="2012" y="5405"/>
                  </a:cubicBezTo>
                  <a:cubicBezTo>
                    <a:pt x="2273" y="5393"/>
                    <a:pt x="2523" y="5393"/>
                    <a:pt x="2785" y="5393"/>
                  </a:cubicBezTo>
                  <a:cubicBezTo>
                    <a:pt x="2717" y="5427"/>
                    <a:pt x="2659" y="5473"/>
                    <a:pt x="2603" y="5518"/>
                  </a:cubicBezTo>
                  <a:cubicBezTo>
                    <a:pt x="2535" y="5575"/>
                    <a:pt x="2535" y="5666"/>
                    <a:pt x="2580" y="5723"/>
                  </a:cubicBezTo>
                  <a:cubicBezTo>
                    <a:pt x="2876" y="6097"/>
                    <a:pt x="3364" y="6359"/>
                    <a:pt x="3921" y="6427"/>
                  </a:cubicBezTo>
                  <a:cubicBezTo>
                    <a:pt x="4040" y="6445"/>
                    <a:pt x="4158" y="6453"/>
                    <a:pt x="4274" y="6453"/>
                  </a:cubicBezTo>
                  <a:cubicBezTo>
                    <a:pt x="4676" y="6453"/>
                    <a:pt x="5050" y="6349"/>
                    <a:pt x="5341" y="6155"/>
                  </a:cubicBezTo>
                  <a:cubicBezTo>
                    <a:pt x="5591" y="6188"/>
                    <a:pt x="5762" y="6302"/>
                    <a:pt x="5943" y="6427"/>
                  </a:cubicBezTo>
                  <a:cubicBezTo>
                    <a:pt x="6057" y="6506"/>
                    <a:pt x="6159" y="6586"/>
                    <a:pt x="6295" y="6654"/>
                  </a:cubicBezTo>
                  <a:cubicBezTo>
                    <a:pt x="6235" y="6648"/>
                    <a:pt x="6174" y="6645"/>
                    <a:pt x="6112" y="6645"/>
                  </a:cubicBezTo>
                  <a:cubicBezTo>
                    <a:pt x="5844" y="6645"/>
                    <a:pt x="5555" y="6705"/>
                    <a:pt x="5250" y="6824"/>
                  </a:cubicBezTo>
                  <a:cubicBezTo>
                    <a:pt x="5194" y="6847"/>
                    <a:pt x="5159" y="6915"/>
                    <a:pt x="5159" y="6983"/>
                  </a:cubicBezTo>
                  <a:cubicBezTo>
                    <a:pt x="5182" y="7086"/>
                    <a:pt x="5216" y="7188"/>
                    <a:pt x="5262" y="7268"/>
                  </a:cubicBezTo>
                  <a:cubicBezTo>
                    <a:pt x="5034" y="7313"/>
                    <a:pt x="4921" y="7392"/>
                    <a:pt x="4898" y="7529"/>
                  </a:cubicBezTo>
                  <a:cubicBezTo>
                    <a:pt x="4864" y="7711"/>
                    <a:pt x="5034" y="7892"/>
                    <a:pt x="5466" y="8131"/>
                  </a:cubicBezTo>
                  <a:cubicBezTo>
                    <a:pt x="5784" y="8313"/>
                    <a:pt x="6159" y="8472"/>
                    <a:pt x="6318" y="8540"/>
                  </a:cubicBezTo>
                  <a:cubicBezTo>
                    <a:pt x="7068" y="8847"/>
                    <a:pt x="7136" y="9086"/>
                    <a:pt x="7136" y="9165"/>
                  </a:cubicBezTo>
                  <a:cubicBezTo>
                    <a:pt x="7136" y="9256"/>
                    <a:pt x="7057" y="9438"/>
                    <a:pt x="6534" y="9687"/>
                  </a:cubicBezTo>
                  <a:cubicBezTo>
                    <a:pt x="6171" y="9858"/>
                    <a:pt x="5727" y="10006"/>
                    <a:pt x="5398" y="10108"/>
                  </a:cubicBezTo>
                  <a:lnTo>
                    <a:pt x="5364" y="10119"/>
                  </a:lnTo>
                  <a:cubicBezTo>
                    <a:pt x="4762" y="10324"/>
                    <a:pt x="4353" y="11051"/>
                    <a:pt x="4307" y="11483"/>
                  </a:cubicBezTo>
                  <a:cubicBezTo>
                    <a:pt x="4285" y="11767"/>
                    <a:pt x="4398" y="11881"/>
                    <a:pt x="4477" y="11926"/>
                  </a:cubicBezTo>
                  <a:cubicBezTo>
                    <a:pt x="4523" y="11954"/>
                    <a:pt x="4577" y="11968"/>
                    <a:pt x="4637" y="11968"/>
                  </a:cubicBezTo>
                  <a:cubicBezTo>
                    <a:pt x="4771" y="11968"/>
                    <a:pt x="4937" y="11900"/>
                    <a:pt x="5125" y="11767"/>
                  </a:cubicBezTo>
                  <a:cubicBezTo>
                    <a:pt x="5177" y="11733"/>
                    <a:pt x="5234" y="11717"/>
                    <a:pt x="5297" y="11717"/>
                  </a:cubicBezTo>
                  <a:cubicBezTo>
                    <a:pt x="5729" y="11717"/>
                    <a:pt x="6390" y="12470"/>
                    <a:pt x="6807" y="12937"/>
                  </a:cubicBezTo>
                  <a:cubicBezTo>
                    <a:pt x="6841" y="12971"/>
                    <a:pt x="6875" y="13017"/>
                    <a:pt x="6898" y="13040"/>
                  </a:cubicBezTo>
                  <a:cubicBezTo>
                    <a:pt x="6602" y="12982"/>
                    <a:pt x="6216" y="12881"/>
                    <a:pt x="5841" y="12778"/>
                  </a:cubicBezTo>
                  <a:cubicBezTo>
                    <a:pt x="4950" y="12535"/>
                    <a:pt x="4389" y="12396"/>
                    <a:pt x="4059" y="12396"/>
                  </a:cubicBezTo>
                  <a:cubicBezTo>
                    <a:pt x="3863" y="12396"/>
                    <a:pt x="3749" y="12445"/>
                    <a:pt x="3694" y="12551"/>
                  </a:cubicBezTo>
                  <a:cubicBezTo>
                    <a:pt x="3603" y="12732"/>
                    <a:pt x="3727" y="12982"/>
                    <a:pt x="4580" y="13641"/>
                  </a:cubicBezTo>
                  <a:cubicBezTo>
                    <a:pt x="4330" y="13755"/>
                    <a:pt x="4046" y="13778"/>
                    <a:pt x="3739" y="13812"/>
                  </a:cubicBezTo>
                  <a:cubicBezTo>
                    <a:pt x="3421" y="13846"/>
                    <a:pt x="3080" y="13891"/>
                    <a:pt x="2773" y="14039"/>
                  </a:cubicBezTo>
                  <a:cubicBezTo>
                    <a:pt x="2500" y="14176"/>
                    <a:pt x="2126" y="14732"/>
                    <a:pt x="2217" y="15107"/>
                  </a:cubicBezTo>
                  <a:cubicBezTo>
                    <a:pt x="2240" y="15198"/>
                    <a:pt x="2330" y="15426"/>
                    <a:pt x="2694" y="15426"/>
                  </a:cubicBezTo>
                  <a:lnTo>
                    <a:pt x="8352" y="15426"/>
                  </a:lnTo>
                  <a:cubicBezTo>
                    <a:pt x="8817" y="15426"/>
                    <a:pt x="9317" y="15550"/>
                    <a:pt x="9817" y="15664"/>
                  </a:cubicBezTo>
                  <a:cubicBezTo>
                    <a:pt x="10306" y="15789"/>
                    <a:pt x="10783" y="15903"/>
                    <a:pt x="11226" y="15903"/>
                  </a:cubicBezTo>
                  <a:cubicBezTo>
                    <a:pt x="11362" y="15903"/>
                    <a:pt x="11499" y="15891"/>
                    <a:pt x="11624" y="15868"/>
                  </a:cubicBezTo>
                  <a:cubicBezTo>
                    <a:pt x="12033" y="15789"/>
                    <a:pt x="12488" y="15595"/>
                    <a:pt x="12885" y="15346"/>
                  </a:cubicBezTo>
                  <a:cubicBezTo>
                    <a:pt x="13271" y="15096"/>
                    <a:pt x="13533" y="14823"/>
                    <a:pt x="13612" y="14607"/>
                  </a:cubicBezTo>
                  <a:cubicBezTo>
                    <a:pt x="13669" y="14426"/>
                    <a:pt x="13601" y="14312"/>
                    <a:pt x="13556" y="14267"/>
                  </a:cubicBezTo>
                  <a:cubicBezTo>
                    <a:pt x="13461" y="14157"/>
                    <a:pt x="13291" y="14104"/>
                    <a:pt x="13038" y="14104"/>
                  </a:cubicBezTo>
                  <a:cubicBezTo>
                    <a:pt x="12896" y="14104"/>
                    <a:pt x="12729" y="14120"/>
                    <a:pt x="12533" y="14153"/>
                  </a:cubicBezTo>
                  <a:cubicBezTo>
                    <a:pt x="12601" y="13812"/>
                    <a:pt x="12839" y="13699"/>
                    <a:pt x="13112" y="13550"/>
                  </a:cubicBezTo>
                  <a:cubicBezTo>
                    <a:pt x="13476" y="13380"/>
                    <a:pt x="13907" y="13153"/>
                    <a:pt x="13748" y="12369"/>
                  </a:cubicBezTo>
                  <a:lnTo>
                    <a:pt x="15089" y="12369"/>
                  </a:lnTo>
                  <a:cubicBezTo>
                    <a:pt x="15521" y="12369"/>
                    <a:pt x="15851" y="11926"/>
                    <a:pt x="16169" y="11505"/>
                  </a:cubicBezTo>
                  <a:cubicBezTo>
                    <a:pt x="16396" y="11210"/>
                    <a:pt x="16623" y="10904"/>
                    <a:pt x="16850" y="10790"/>
                  </a:cubicBezTo>
                  <a:cubicBezTo>
                    <a:pt x="16896" y="10778"/>
                    <a:pt x="16919" y="10745"/>
                    <a:pt x="16930" y="10710"/>
                  </a:cubicBezTo>
                  <a:cubicBezTo>
                    <a:pt x="16941" y="10676"/>
                    <a:pt x="16941" y="10631"/>
                    <a:pt x="16919" y="10596"/>
                  </a:cubicBezTo>
                  <a:cubicBezTo>
                    <a:pt x="16793" y="10358"/>
                    <a:pt x="16623" y="10165"/>
                    <a:pt x="16430" y="10006"/>
                  </a:cubicBezTo>
                  <a:cubicBezTo>
                    <a:pt x="16566" y="9995"/>
                    <a:pt x="16680" y="9949"/>
                    <a:pt x="16770" y="9858"/>
                  </a:cubicBezTo>
                  <a:cubicBezTo>
                    <a:pt x="16907" y="9722"/>
                    <a:pt x="16964" y="9518"/>
                    <a:pt x="16941" y="9222"/>
                  </a:cubicBezTo>
                  <a:cubicBezTo>
                    <a:pt x="16930" y="9188"/>
                    <a:pt x="16919" y="9154"/>
                    <a:pt x="16884" y="9119"/>
                  </a:cubicBezTo>
                  <a:cubicBezTo>
                    <a:pt x="16859" y="9103"/>
                    <a:pt x="16834" y="9092"/>
                    <a:pt x="16809" y="9092"/>
                  </a:cubicBezTo>
                  <a:cubicBezTo>
                    <a:pt x="16800" y="9092"/>
                    <a:pt x="16791" y="9094"/>
                    <a:pt x="16782" y="9097"/>
                  </a:cubicBezTo>
                  <a:cubicBezTo>
                    <a:pt x="16739" y="9100"/>
                    <a:pt x="16695" y="9102"/>
                    <a:pt x="16651" y="9102"/>
                  </a:cubicBezTo>
                  <a:cubicBezTo>
                    <a:pt x="16546" y="9102"/>
                    <a:pt x="16440" y="9093"/>
                    <a:pt x="16328" y="9086"/>
                  </a:cubicBezTo>
                  <a:lnTo>
                    <a:pt x="16293" y="9086"/>
                  </a:lnTo>
                  <a:cubicBezTo>
                    <a:pt x="16930" y="8699"/>
                    <a:pt x="17589" y="8620"/>
                    <a:pt x="18270" y="8529"/>
                  </a:cubicBezTo>
                  <a:cubicBezTo>
                    <a:pt x="19191" y="8415"/>
                    <a:pt x="20133" y="8301"/>
                    <a:pt x="21009" y="7392"/>
                  </a:cubicBezTo>
                  <a:cubicBezTo>
                    <a:pt x="21850" y="6541"/>
                    <a:pt x="22940" y="6165"/>
                    <a:pt x="23996" y="5802"/>
                  </a:cubicBezTo>
                  <a:cubicBezTo>
                    <a:pt x="25031" y="5450"/>
                    <a:pt x="26099" y="5097"/>
                    <a:pt x="26917" y="4279"/>
                  </a:cubicBezTo>
                  <a:cubicBezTo>
                    <a:pt x="26962" y="4234"/>
                    <a:pt x="26973" y="4178"/>
                    <a:pt x="26950" y="4120"/>
                  </a:cubicBezTo>
                  <a:cubicBezTo>
                    <a:pt x="26928" y="4064"/>
                    <a:pt x="26882" y="4029"/>
                    <a:pt x="26826" y="4029"/>
                  </a:cubicBezTo>
                  <a:cubicBezTo>
                    <a:pt x="26801" y="4028"/>
                    <a:pt x="26774" y="4027"/>
                    <a:pt x="26746" y="4027"/>
                  </a:cubicBezTo>
                  <a:cubicBezTo>
                    <a:pt x="26563" y="4027"/>
                    <a:pt x="26333" y="4057"/>
                    <a:pt x="26076" y="4087"/>
                  </a:cubicBezTo>
                  <a:cubicBezTo>
                    <a:pt x="25794" y="4126"/>
                    <a:pt x="25462" y="4165"/>
                    <a:pt x="25160" y="4165"/>
                  </a:cubicBezTo>
                  <a:cubicBezTo>
                    <a:pt x="24940" y="4165"/>
                    <a:pt x="24735" y="4144"/>
                    <a:pt x="24576" y="4087"/>
                  </a:cubicBezTo>
                  <a:cubicBezTo>
                    <a:pt x="25167" y="3859"/>
                    <a:pt x="25826" y="3780"/>
                    <a:pt x="26473" y="3711"/>
                  </a:cubicBezTo>
                  <a:cubicBezTo>
                    <a:pt x="27417" y="3598"/>
                    <a:pt x="28382" y="3484"/>
                    <a:pt x="29177" y="2893"/>
                  </a:cubicBezTo>
                  <a:cubicBezTo>
                    <a:pt x="29723" y="2507"/>
                    <a:pt x="29916" y="2280"/>
                    <a:pt x="29871" y="2064"/>
                  </a:cubicBezTo>
                  <a:cubicBezTo>
                    <a:pt x="29813" y="1814"/>
                    <a:pt x="29473" y="1746"/>
                    <a:pt x="28950" y="1644"/>
                  </a:cubicBezTo>
                  <a:cubicBezTo>
                    <a:pt x="28712" y="1598"/>
                    <a:pt x="28439" y="1542"/>
                    <a:pt x="28155" y="1462"/>
                  </a:cubicBezTo>
                  <a:cubicBezTo>
                    <a:pt x="27950" y="1405"/>
                    <a:pt x="27768" y="1212"/>
                    <a:pt x="27576" y="1007"/>
                  </a:cubicBezTo>
                  <a:cubicBezTo>
                    <a:pt x="27310" y="741"/>
                    <a:pt x="27020" y="436"/>
                    <a:pt x="26613" y="436"/>
                  </a:cubicBezTo>
                  <a:cubicBezTo>
                    <a:pt x="26533" y="436"/>
                    <a:pt x="26449" y="448"/>
                    <a:pt x="26360" y="474"/>
                  </a:cubicBezTo>
                  <a:lnTo>
                    <a:pt x="25064" y="848"/>
                  </a:lnTo>
                  <a:lnTo>
                    <a:pt x="24587" y="985"/>
                  </a:lnTo>
                  <a:cubicBezTo>
                    <a:pt x="24587" y="951"/>
                    <a:pt x="24576" y="905"/>
                    <a:pt x="24542" y="871"/>
                  </a:cubicBezTo>
                  <a:cubicBezTo>
                    <a:pt x="24133" y="462"/>
                    <a:pt x="23258" y="201"/>
                    <a:pt x="21883" y="87"/>
                  </a:cubicBezTo>
                  <a:cubicBezTo>
                    <a:pt x="21113" y="17"/>
                    <a:pt x="20301" y="1"/>
                    <a:pt x="19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3"/>
            <p:cNvSpPr/>
            <p:nvPr/>
          </p:nvSpPr>
          <p:spPr>
            <a:xfrm>
              <a:off x="2489125" y="1715000"/>
              <a:ext cx="27300" cy="18600"/>
            </a:xfrm>
            <a:custGeom>
              <a:avLst/>
              <a:gdLst/>
              <a:ahLst/>
              <a:cxnLst/>
              <a:rect l="l" t="t" r="r" b="b"/>
              <a:pathLst>
                <a:path w="1092" h="744" extrusionOk="0">
                  <a:moveTo>
                    <a:pt x="467" y="289"/>
                  </a:moveTo>
                  <a:cubicBezTo>
                    <a:pt x="490" y="289"/>
                    <a:pt x="558" y="335"/>
                    <a:pt x="614" y="368"/>
                  </a:cubicBezTo>
                  <a:lnTo>
                    <a:pt x="682" y="403"/>
                  </a:lnTo>
                  <a:cubicBezTo>
                    <a:pt x="626" y="437"/>
                    <a:pt x="581" y="459"/>
                    <a:pt x="546" y="459"/>
                  </a:cubicBezTo>
                  <a:cubicBezTo>
                    <a:pt x="501" y="459"/>
                    <a:pt x="455" y="426"/>
                    <a:pt x="364" y="368"/>
                  </a:cubicBezTo>
                  <a:cubicBezTo>
                    <a:pt x="433" y="300"/>
                    <a:pt x="455" y="289"/>
                    <a:pt x="467" y="289"/>
                  </a:cubicBezTo>
                  <a:close/>
                  <a:moveTo>
                    <a:pt x="481" y="0"/>
                  </a:moveTo>
                  <a:cubicBezTo>
                    <a:pt x="465" y="0"/>
                    <a:pt x="449" y="2"/>
                    <a:pt x="433" y="5"/>
                  </a:cubicBezTo>
                  <a:cubicBezTo>
                    <a:pt x="285" y="28"/>
                    <a:pt x="172" y="141"/>
                    <a:pt x="46" y="312"/>
                  </a:cubicBezTo>
                  <a:cubicBezTo>
                    <a:pt x="1" y="368"/>
                    <a:pt x="13" y="459"/>
                    <a:pt x="69" y="505"/>
                  </a:cubicBezTo>
                  <a:cubicBezTo>
                    <a:pt x="251" y="653"/>
                    <a:pt x="399" y="744"/>
                    <a:pt x="546" y="744"/>
                  </a:cubicBezTo>
                  <a:cubicBezTo>
                    <a:pt x="705" y="744"/>
                    <a:pt x="842" y="653"/>
                    <a:pt x="1035" y="505"/>
                  </a:cubicBezTo>
                  <a:cubicBezTo>
                    <a:pt x="1069" y="471"/>
                    <a:pt x="1091" y="426"/>
                    <a:pt x="1081" y="380"/>
                  </a:cubicBezTo>
                  <a:cubicBezTo>
                    <a:pt x="1081" y="335"/>
                    <a:pt x="1046" y="289"/>
                    <a:pt x="1001" y="267"/>
                  </a:cubicBezTo>
                  <a:cubicBezTo>
                    <a:pt x="910" y="221"/>
                    <a:pt x="842" y="176"/>
                    <a:pt x="773" y="130"/>
                  </a:cubicBezTo>
                  <a:cubicBezTo>
                    <a:pt x="675" y="61"/>
                    <a:pt x="585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3"/>
            <p:cNvSpPr/>
            <p:nvPr/>
          </p:nvSpPr>
          <p:spPr>
            <a:xfrm>
              <a:off x="3969525" y="1396675"/>
              <a:ext cx="2459225" cy="3004625"/>
            </a:xfrm>
            <a:custGeom>
              <a:avLst/>
              <a:gdLst/>
              <a:ahLst/>
              <a:cxnLst/>
              <a:rect l="l" t="t" r="r" b="b"/>
              <a:pathLst>
                <a:path w="98369" h="120185" extrusionOk="0">
                  <a:moveTo>
                    <a:pt x="31893" y="3581"/>
                  </a:moveTo>
                  <a:cubicBezTo>
                    <a:pt x="32120" y="3842"/>
                    <a:pt x="32279" y="4024"/>
                    <a:pt x="32416" y="4138"/>
                  </a:cubicBezTo>
                  <a:cubicBezTo>
                    <a:pt x="32189" y="4206"/>
                    <a:pt x="31972" y="4297"/>
                    <a:pt x="31768" y="4388"/>
                  </a:cubicBezTo>
                  <a:cubicBezTo>
                    <a:pt x="31552" y="4479"/>
                    <a:pt x="31348" y="4569"/>
                    <a:pt x="31131" y="4626"/>
                  </a:cubicBezTo>
                  <a:cubicBezTo>
                    <a:pt x="31211" y="4569"/>
                    <a:pt x="31291" y="4535"/>
                    <a:pt x="31381" y="4489"/>
                  </a:cubicBezTo>
                  <a:cubicBezTo>
                    <a:pt x="31450" y="4467"/>
                    <a:pt x="31484" y="4399"/>
                    <a:pt x="31472" y="4342"/>
                  </a:cubicBezTo>
                  <a:cubicBezTo>
                    <a:pt x="31461" y="4274"/>
                    <a:pt x="31404" y="4217"/>
                    <a:pt x="31336" y="4217"/>
                  </a:cubicBezTo>
                  <a:cubicBezTo>
                    <a:pt x="31234" y="4206"/>
                    <a:pt x="31109" y="4183"/>
                    <a:pt x="30995" y="4160"/>
                  </a:cubicBezTo>
                  <a:cubicBezTo>
                    <a:pt x="31086" y="3990"/>
                    <a:pt x="31257" y="3899"/>
                    <a:pt x="31507" y="3785"/>
                  </a:cubicBezTo>
                  <a:cubicBezTo>
                    <a:pt x="31631" y="3729"/>
                    <a:pt x="31768" y="3660"/>
                    <a:pt x="31893" y="3581"/>
                  </a:cubicBezTo>
                  <a:close/>
                  <a:moveTo>
                    <a:pt x="53116" y="35359"/>
                  </a:moveTo>
                  <a:cubicBezTo>
                    <a:pt x="53003" y="35586"/>
                    <a:pt x="53014" y="35814"/>
                    <a:pt x="53014" y="36006"/>
                  </a:cubicBezTo>
                  <a:cubicBezTo>
                    <a:pt x="53014" y="36450"/>
                    <a:pt x="53014" y="36791"/>
                    <a:pt x="52026" y="37041"/>
                  </a:cubicBezTo>
                  <a:cubicBezTo>
                    <a:pt x="51991" y="37052"/>
                    <a:pt x="51968" y="37063"/>
                    <a:pt x="51946" y="37086"/>
                  </a:cubicBezTo>
                  <a:cubicBezTo>
                    <a:pt x="51923" y="37041"/>
                    <a:pt x="51878" y="37006"/>
                    <a:pt x="51821" y="37006"/>
                  </a:cubicBezTo>
                  <a:cubicBezTo>
                    <a:pt x="50696" y="37006"/>
                    <a:pt x="50651" y="36813"/>
                    <a:pt x="50651" y="36813"/>
                  </a:cubicBezTo>
                  <a:cubicBezTo>
                    <a:pt x="50651" y="36802"/>
                    <a:pt x="50617" y="36563"/>
                    <a:pt x="51832" y="35938"/>
                  </a:cubicBezTo>
                  <a:cubicBezTo>
                    <a:pt x="52264" y="35723"/>
                    <a:pt x="52730" y="35518"/>
                    <a:pt x="53116" y="35359"/>
                  </a:cubicBezTo>
                  <a:close/>
                  <a:moveTo>
                    <a:pt x="46697" y="36029"/>
                  </a:moveTo>
                  <a:cubicBezTo>
                    <a:pt x="47197" y="36029"/>
                    <a:pt x="47686" y="36529"/>
                    <a:pt x="48196" y="37074"/>
                  </a:cubicBezTo>
                  <a:cubicBezTo>
                    <a:pt x="48799" y="37700"/>
                    <a:pt x="49423" y="38336"/>
                    <a:pt x="50196" y="38336"/>
                  </a:cubicBezTo>
                  <a:lnTo>
                    <a:pt x="50264" y="38336"/>
                  </a:lnTo>
                  <a:cubicBezTo>
                    <a:pt x="50821" y="38313"/>
                    <a:pt x="51367" y="37950"/>
                    <a:pt x="51923" y="37245"/>
                  </a:cubicBezTo>
                  <a:cubicBezTo>
                    <a:pt x="52037" y="37506"/>
                    <a:pt x="52718" y="37983"/>
                    <a:pt x="53912" y="38813"/>
                  </a:cubicBezTo>
                  <a:cubicBezTo>
                    <a:pt x="54604" y="39290"/>
                    <a:pt x="55389" y="39836"/>
                    <a:pt x="55980" y="40301"/>
                  </a:cubicBezTo>
                  <a:cubicBezTo>
                    <a:pt x="56843" y="40994"/>
                    <a:pt x="56945" y="41255"/>
                    <a:pt x="56945" y="41335"/>
                  </a:cubicBezTo>
                  <a:cubicBezTo>
                    <a:pt x="56934" y="41346"/>
                    <a:pt x="56934" y="41358"/>
                    <a:pt x="56922" y="41369"/>
                  </a:cubicBezTo>
                  <a:cubicBezTo>
                    <a:pt x="56718" y="41449"/>
                    <a:pt x="55740" y="41790"/>
                    <a:pt x="54684" y="42017"/>
                  </a:cubicBezTo>
                  <a:cubicBezTo>
                    <a:pt x="53993" y="42170"/>
                    <a:pt x="53413" y="42247"/>
                    <a:pt x="52958" y="42247"/>
                  </a:cubicBezTo>
                  <a:cubicBezTo>
                    <a:pt x="52537" y="42247"/>
                    <a:pt x="52222" y="42182"/>
                    <a:pt x="52026" y="42051"/>
                  </a:cubicBezTo>
                  <a:cubicBezTo>
                    <a:pt x="51867" y="41949"/>
                    <a:pt x="51798" y="41801"/>
                    <a:pt x="51798" y="41608"/>
                  </a:cubicBezTo>
                  <a:cubicBezTo>
                    <a:pt x="51798" y="41528"/>
                    <a:pt x="51730" y="41460"/>
                    <a:pt x="51650" y="41460"/>
                  </a:cubicBezTo>
                  <a:cubicBezTo>
                    <a:pt x="51230" y="41460"/>
                    <a:pt x="50821" y="41335"/>
                    <a:pt x="50401" y="41199"/>
                  </a:cubicBezTo>
                  <a:cubicBezTo>
                    <a:pt x="49981" y="41063"/>
                    <a:pt x="49560" y="40937"/>
                    <a:pt x="49105" y="40937"/>
                  </a:cubicBezTo>
                  <a:cubicBezTo>
                    <a:pt x="48731" y="40937"/>
                    <a:pt x="48355" y="41017"/>
                    <a:pt x="47936" y="41278"/>
                  </a:cubicBezTo>
                  <a:cubicBezTo>
                    <a:pt x="47867" y="41313"/>
                    <a:pt x="47219" y="41528"/>
                    <a:pt x="46413" y="41755"/>
                  </a:cubicBezTo>
                  <a:cubicBezTo>
                    <a:pt x="45333" y="42062"/>
                    <a:pt x="44913" y="42131"/>
                    <a:pt x="44811" y="42131"/>
                  </a:cubicBezTo>
                  <a:cubicBezTo>
                    <a:pt x="44794" y="42122"/>
                    <a:pt x="44777" y="42119"/>
                    <a:pt x="44759" y="42119"/>
                  </a:cubicBezTo>
                  <a:cubicBezTo>
                    <a:pt x="44726" y="42119"/>
                    <a:pt x="44693" y="42131"/>
                    <a:pt x="44663" y="42153"/>
                  </a:cubicBezTo>
                  <a:cubicBezTo>
                    <a:pt x="44663" y="42131"/>
                    <a:pt x="44652" y="42096"/>
                    <a:pt x="44629" y="42062"/>
                  </a:cubicBezTo>
                  <a:cubicBezTo>
                    <a:pt x="44504" y="41869"/>
                    <a:pt x="44311" y="41710"/>
                    <a:pt x="44129" y="41563"/>
                  </a:cubicBezTo>
                  <a:cubicBezTo>
                    <a:pt x="43811" y="41313"/>
                    <a:pt x="43538" y="41085"/>
                    <a:pt x="43538" y="40687"/>
                  </a:cubicBezTo>
                  <a:cubicBezTo>
                    <a:pt x="43538" y="40358"/>
                    <a:pt x="43755" y="40108"/>
                    <a:pt x="43993" y="39858"/>
                  </a:cubicBezTo>
                  <a:cubicBezTo>
                    <a:pt x="44243" y="39597"/>
                    <a:pt x="44482" y="39336"/>
                    <a:pt x="44482" y="38960"/>
                  </a:cubicBezTo>
                  <a:cubicBezTo>
                    <a:pt x="44482" y="37950"/>
                    <a:pt x="45050" y="37370"/>
                    <a:pt x="45641" y="36745"/>
                  </a:cubicBezTo>
                  <a:cubicBezTo>
                    <a:pt x="45720" y="36654"/>
                    <a:pt x="45811" y="36563"/>
                    <a:pt x="45901" y="36461"/>
                  </a:cubicBezTo>
                  <a:cubicBezTo>
                    <a:pt x="46174" y="36177"/>
                    <a:pt x="46424" y="36029"/>
                    <a:pt x="46686" y="36029"/>
                  </a:cubicBezTo>
                  <a:close/>
                  <a:moveTo>
                    <a:pt x="44618" y="42244"/>
                  </a:moveTo>
                  <a:cubicBezTo>
                    <a:pt x="44618" y="42278"/>
                    <a:pt x="44618" y="42301"/>
                    <a:pt x="44629" y="42323"/>
                  </a:cubicBezTo>
                  <a:cubicBezTo>
                    <a:pt x="44674" y="42414"/>
                    <a:pt x="44732" y="42505"/>
                    <a:pt x="44788" y="42596"/>
                  </a:cubicBezTo>
                  <a:cubicBezTo>
                    <a:pt x="44515" y="42687"/>
                    <a:pt x="44197" y="42710"/>
                    <a:pt x="43845" y="42732"/>
                  </a:cubicBezTo>
                  <a:cubicBezTo>
                    <a:pt x="44118" y="42641"/>
                    <a:pt x="44379" y="42482"/>
                    <a:pt x="44618" y="42244"/>
                  </a:cubicBezTo>
                  <a:close/>
                  <a:moveTo>
                    <a:pt x="92871" y="41455"/>
                  </a:moveTo>
                  <a:cubicBezTo>
                    <a:pt x="92840" y="41455"/>
                    <a:pt x="92807" y="41464"/>
                    <a:pt x="92779" y="41483"/>
                  </a:cubicBezTo>
                  <a:cubicBezTo>
                    <a:pt x="92529" y="41699"/>
                    <a:pt x="92256" y="41881"/>
                    <a:pt x="91961" y="42028"/>
                  </a:cubicBezTo>
                  <a:cubicBezTo>
                    <a:pt x="91620" y="42199"/>
                    <a:pt x="91087" y="42255"/>
                    <a:pt x="90575" y="42312"/>
                  </a:cubicBezTo>
                  <a:cubicBezTo>
                    <a:pt x="90064" y="42369"/>
                    <a:pt x="89541" y="42437"/>
                    <a:pt x="89155" y="42596"/>
                  </a:cubicBezTo>
                  <a:cubicBezTo>
                    <a:pt x="89087" y="42630"/>
                    <a:pt x="89052" y="42699"/>
                    <a:pt x="89064" y="42767"/>
                  </a:cubicBezTo>
                  <a:cubicBezTo>
                    <a:pt x="89087" y="42835"/>
                    <a:pt x="89143" y="42869"/>
                    <a:pt x="89211" y="42869"/>
                  </a:cubicBezTo>
                  <a:lnTo>
                    <a:pt x="89269" y="42869"/>
                  </a:lnTo>
                  <a:cubicBezTo>
                    <a:pt x="90348" y="42869"/>
                    <a:pt x="91302" y="42676"/>
                    <a:pt x="92086" y="42290"/>
                  </a:cubicBezTo>
                  <a:cubicBezTo>
                    <a:pt x="92404" y="42131"/>
                    <a:pt x="92700" y="41937"/>
                    <a:pt x="92973" y="41710"/>
                  </a:cubicBezTo>
                  <a:cubicBezTo>
                    <a:pt x="93029" y="41653"/>
                    <a:pt x="93041" y="41563"/>
                    <a:pt x="92983" y="41505"/>
                  </a:cubicBezTo>
                  <a:cubicBezTo>
                    <a:pt x="92957" y="41472"/>
                    <a:pt x="92915" y="41455"/>
                    <a:pt x="92871" y="41455"/>
                  </a:cubicBezTo>
                  <a:close/>
                  <a:moveTo>
                    <a:pt x="88087" y="44003"/>
                  </a:moveTo>
                  <a:cubicBezTo>
                    <a:pt x="88036" y="44003"/>
                    <a:pt x="87987" y="44035"/>
                    <a:pt x="87962" y="44085"/>
                  </a:cubicBezTo>
                  <a:cubicBezTo>
                    <a:pt x="87803" y="44459"/>
                    <a:pt x="87769" y="44732"/>
                    <a:pt x="87848" y="44926"/>
                  </a:cubicBezTo>
                  <a:cubicBezTo>
                    <a:pt x="87905" y="45027"/>
                    <a:pt x="87996" y="45107"/>
                    <a:pt x="88110" y="45141"/>
                  </a:cubicBezTo>
                  <a:lnTo>
                    <a:pt x="88155" y="45141"/>
                  </a:lnTo>
                  <a:cubicBezTo>
                    <a:pt x="88223" y="45141"/>
                    <a:pt x="88280" y="45095"/>
                    <a:pt x="88292" y="45039"/>
                  </a:cubicBezTo>
                  <a:cubicBezTo>
                    <a:pt x="88314" y="44959"/>
                    <a:pt x="88269" y="44880"/>
                    <a:pt x="88201" y="44857"/>
                  </a:cubicBezTo>
                  <a:lnTo>
                    <a:pt x="88189" y="44857"/>
                  </a:lnTo>
                  <a:cubicBezTo>
                    <a:pt x="88178" y="44857"/>
                    <a:pt x="88166" y="44846"/>
                    <a:pt x="88155" y="44823"/>
                  </a:cubicBezTo>
                  <a:cubicBezTo>
                    <a:pt x="88110" y="44744"/>
                    <a:pt x="88110" y="44539"/>
                    <a:pt x="88234" y="44198"/>
                  </a:cubicBezTo>
                  <a:cubicBezTo>
                    <a:pt x="88257" y="44118"/>
                    <a:pt x="88223" y="44039"/>
                    <a:pt x="88143" y="44017"/>
                  </a:cubicBezTo>
                  <a:cubicBezTo>
                    <a:pt x="88125" y="44007"/>
                    <a:pt x="88106" y="44003"/>
                    <a:pt x="88087" y="44003"/>
                  </a:cubicBezTo>
                  <a:close/>
                  <a:moveTo>
                    <a:pt x="84392" y="45594"/>
                  </a:moveTo>
                  <a:cubicBezTo>
                    <a:pt x="84367" y="45594"/>
                    <a:pt x="84340" y="45601"/>
                    <a:pt x="84315" y="45618"/>
                  </a:cubicBezTo>
                  <a:cubicBezTo>
                    <a:pt x="84281" y="45630"/>
                    <a:pt x="84247" y="45653"/>
                    <a:pt x="84224" y="45664"/>
                  </a:cubicBezTo>
                  <a:cubicBezTo>
                    <a:pt x="84190" y="45675"/>
                    <a:pt x="84088" y="45721"/>
                    <a:pt x="84111" y="45845"/>
                  </a:cubicBezTo>
                  <a:cubicBezTo>
                    <a:pt x="84133" y="45959"/>
                    <a:pt x="84258" y="45959"/>
                    <a:pt x="84303" y="45959"/>
                  </a:cubicBezTo>
                  <a:cubicBezTo>
                    <a:pt x="84338" y="45959"/>
                    <a:pt x="84371" y="45948"/>
                    <a:pt x="84394" y="45925"/>
                  </a:cubicBezTo>
                  <a:lnTo>
                    <a:pt x="84485" y="45845"/>
                  </a:lnTo>
                  <a:cubicBezTo>
                    <a:pt x="84542" y="45800"/>
                    <a:pt x="84553" y="45709"/>
                    <a:pt x="84508" y="45653"/>
                  </a:cubicBezTo>
                  <a:cubicBezTo>
                    <a:pt x="84479" y="45616"/>
                    <a:pt x="84437" y="45594"/>
                    <a:pt x="84392" y="45594"/>
                  </a:cubicBezTo>
                  <a:close/>
                  <a:moveTo>
                    <a:pt x="80361" y="45880"/>
                  </a:moveTo>
                  <a:cubicBezTo>
                    <a:pt x="80168" y="45880"/>
                    <a:pt x="79975" y="45925"/>
                    <a:pt x="79804" y="46039"/>
                  </a:cubicBezTo>
                  <a:cubicBezTo>
                    <a:pt x="79771" y="46039"/>
                    <a:pt x="79736" y="46062"/>
                    <a:pt x="79702" y="46084"/>
                  </a:cubicBezTo>
                  <a:lnTo>
                    <a:pt x="79702" y="46095"/>
                  </a:lnTo>
                  <a:cubicBezTo>
                    <a:pt x="79691" y="46095"/>
                    <a:pt x="79680" y="46107"/>
                    <a:pt x="79680" y="46118"/>
                  </a:cubicBezTo>
                  <a:cubicBezTo>
                    <a:pt x="79657" y="46141"/>
                    <a:pt x="79622" y="46163"/>
                    <a:pt x="79589" y="46209"/>
                  </a:cubicBezTo>
                  <a:cubicBezTo>
                    <a:pt x="79566" y="46243"/>
                    <a:pt x="79543" y="46277"/>
                    <a:pt x="79543" y="46300"/>
                  </a:cubicBezTo>
                  <a:lnTo>
                    <a:pt x="79543" y="46312"/>
                  </a:lnTo>
                  <a:cubicBezTo>
                    <a:pt x="79543" y="46323"/>
                    <a:pt x="79543" y="46334"/>
                    <a:pt x="79554" y="46345"/>
                  </a:cubicBezTo>
                  <a:cubicBezTo>
                    <a:pt x="79554" y="46368"/>
                    <a:pt x="79566" y="46391"/>
                    <a:pt x="79577" y="46403"/>
                  </a:cubicBezTo>
                  <a:lnTo>
                    <a:pt x="79589" y="46403"/>
                  </a:lnTo>
                  <a:cubicBezTo>
                    <a:pt x="79589" y="46413"/>
                    <a:pt x="79600" y="46425"/>
                    <a:pt x="79600" y="46425"/>
                  </a:cubicBezTo>
                  <a:lnTo>
                    <a:pt x="79668" y="46459"/>
                  </a:lnTo>
                  <a:lnTo>
                    <a:pt x="79691" y="46459"/>
                  </a:lnTo>
                  <a:cubicBezTo>
                    <a:pt x="79702" y="46459"/>
                    <a:pt x="79713" y="46459"/>
                    <a:pt x="79725" y="46448"/>
                  </a:cubicBezTo>
                  <a:lnTo>
                    <a:pt x="79748" y="46448"/>
                  </a:lnTo>
                  <a:cubicBezTo>
                    <a:pt x="79861" y="46391"/>
                    <a:pt x="79975" y="46345"/>
                    <a:pt x="80089" y="46300"/>
                  </a:cubicBezTo>
                  <a:cubicBezTo>
                    <a:pt x="80190" y="46243"/>
                    <a:pt x="80304" y="46198"/>
                    <a:pt x="80418" y="46153"/>
                  </a:cubicBezTo>
                  <a:cubicBezTo>
                    <a:pt x="80486" y="46130"/>
                    <a:pt x="80520" y="46062"/>
                    <a:pt x="80509" y="45994"/>
                  </a:cubicBezTo>
                  <a:cubicBezTo>
                    <a:pt x="80486" y="45925"/>
                    <a:pt x="80429" y="45880"/>
                    <a:pt x="80361" y="45880"/>
                  </a:cubicBezTo>
                  <a:close/>
                  <a:moveTo>
                    <a:pt x="81688" y="46264"/>
                  </a:moveTo>
                  <a:cubicBezTo>
                    <a:pt x="81620" y="46264"/>
                    <a:pt x="81563" y="46307"/>
                    <a:pt x="81543" y="46368"/>
                  </a:cubicBezTo>
                  <a:cubicBezTo>
                    <a:pt x="81531" y="46448"/>
                    <a:pt x="81577" y="46516"/>
                    <a:pt x="81645" y="46539"/>
                  </a:cubicBezTo>
                  <a:cubicBezTo>
                    <a:pt x="82520" y="46812"/>
                    <a:pt x="82611" y="46812"/>
                    <a:pt x="82634" y="46812"/>
                  </a:cubicBezTo>
                  <a:cubicBezTo>
                    <a:pt x="82702" y="46812"/>
                    <a:pt x="82747" y="46766"/>
                    <a:pt x="82770" y="46709"/>
                  </a:cubicBezTo>
                  <a:cubicBezTo>
                    <a:pt x="82793" y="46652"/>
                    <a:pt x="82770" y="46595"/>
                    <a:pt x="82724" y="46550"/>
                  </a:cubicBezTo>
                  <a:cubicBezTo>
                    <a:pt x="82543" y="46403"/>
                    <a:pt x="82145" y="46334"/>
                    <a:pt x="81725" y="46266"/>
                  </a:cubicBezTo>
                  <a:lnTo>
                    <a:pt x="81713" y="46266"/>
                  </a:lnTo>
                  <a:cubicBezTo>
                    <a:pt x="81704" y="46265"/>
                    <a:pt x="81696" y="46264"/>
                    <a:pt x="81688" y="46264"/>
                  </a:cubicBezTo>
                  <a:close/>
                  <a:moveTo>
                    <a:pt x="89105" y="45977"/>
                  </a:moveTo>
                  <a:cubicBezTo>
                    <a:pt x="89094" y="45977"/>
                    <a:pt x="89084" y="45979"/>
                    <a:pt x="89075" y="45982"/>
                  </a:cubicBezTo>
                  <a:cubicBezTo>
                    <a:pt x="89019" y="45982"/>
                    <a:pt x="88257" y="46050"/>
                    <a:pt x="87974" y="46050"/>
                  </a:cubicBezTo>
                  <a:lnTo>
                    <a:pt x="87905" y="46050"/>
                  </a:lnTo>
                  <a:cubicBezTo>
                    <a:pt x="87889" y="46049"/>
                    <a:pt x="87874" y="46049"/>
                    <a:pt x="87858" y="46049"/>
                  </a:cubicBezTo>
                  <a:cubicBezTo>
                    <a:pt x="87581" y="46049"/>
                    <a:pt x="87323" y="46140"/>
                    <a:pt x="87075" y="46312"/>
                  </a:cubicBezTo>
                  <a:cubicBezTo>
                    <a:pt x="87007" y="46357"/>
                    <a:pt x="86996" y="46436"/>
                    <a:pt x="87019" y="46493"/>
                  </a:cubicBezTo>
                  <a:cubicBezTo>
                    <a:pt x="87046" y="46547"/>
                    <a:pt x="87101" y="46580"/>
                    <a:pt x="87157" y="46580"/>
                  </a:cubicBezTo>
                  <a:cubicBezTo>
                    <a:pt x="87172" y="46580"/>
                    <a:pt x="87187" y="46577"/>
                    <a:pt x="87201" y="46572"/>
                  </a:cubicBezTo>
                  <a:cubicBezTo>
                    <a:pt x="87439" y="46493"/>
                    <a:pt x="87689" y="46413"/>
                    <a:pt x="87939" y="46334"/>
                  </a:cubicBezTo>
                  <a:lnTo>
                    <a:pt x="87974" y="46334"/>
                  </a:lnTo>
                  <a:cubicBezTo>
                    <a:pt x="88552" y="46334"/>
                    <a:pt x="88792" y="46471"/>
                    <a:pt x="89098" y="46652"/>
                  </a:cubicBezTo>
                  <a:cubicBezTo>
                    <a:pt x="89166" y="46698"/>
                    <a:pt x="89246" y="46743"/>
                    <a:pt x="89337" y="46789"/>
                  </a:cubicBezTo>
                  <a:cubicBezTo>
                    <a:pt x="89360" y="46800"/>
                    <a:pt x="89382" y="46812"/>
                    <a:pt x="89405" y="46812"/>
                  </a:cubicBezTo>
                  <a:cubicBezTo>
                    <a:pt x="89451" y="46812"/>
                    <a:pt x="89496" y="46789"/>
                    <a:pt x="89530" y="46743"/>
                  </a:cubicBezTo>
                  <a:cubicBezTo>
                    <a:pt x="89564" y="46686"/>
                    <a:pt x="89552" y="46595"/>
                    <a:pt x="89496" y="46550"/>
                  </a:cubicBezTo>
                  <a:cubicBezTo>
                    <a:pt x="89337" y="46436"/>
                    <a:pt x="89257" y="46277"/>
                    <a:pt x="89234" y="46107"/>
                  </a:cubicBezTo>
                  <a:cubicBezTo>
                    <a:pt x="89234" y="46073"/>
                    <a:pt x="89211" y="46039"/>
                    <a:pt x="89189" y="46004"/>
                  </a:cubicBezTo>
                  <a:cubicBezTo>
                    <a:pt x="89164" y="45988"/>
                    <a:pt x="89133" y="45977"/>
                    <a:pt x="89105" y="45977"/>
                  </a:cubicBezTo>
                  <a:close/>
                  <a:moveTo>
                    <a:pt x="89780" y="46789"/>
                  </a:moveTo>
                  <a:lnTo>
                    <a:pt x="89757" y="46834"/>
                  </a:lnTo>
                  <a:cubicBezTo>
                    <a:pt x="89757" y="46812"/>
                    <a:pt x="89769" y="46800"/>
                    <a:pt x="89780" y="46789"/>
                  </a:cubicBezTo>
                  <a:close/>
                  <a:moveTo>
                    <a:pt x="89751" y="46851"/>
                  </a:moveTo>
                  <a:lnTo>
                    <a:pt x="89746" y="46868"/>
                  </a:lnTo>
                  <a:cubicBezTo>
                    <a:pt x="89746" y="46862"/>
                    <a:pt x="89749" y="46857"/>
                    <a:pt x="89751" y="46851"/>
                  </a:cubicBezTo>
                  <a:close/>
                  <a:moveTo>
                    <a:pt x="85827" y="46352"/>
                  </a:moveTo>
                  <a:cubicBezTo>
                    <a:pt x="85779" y="46352"/>
                    <a:pt x="85732" y="46375"/>
                    <a:pt x="85701" y="46413"/>
                  </a:cubicBezTo>
                  <a:cubicBezTo>
                    <a:pt x="85667" y="46482"/>
                    <a:pt x="85678" y="46562"/>
                    <a:pt x="85735" y="46607"/>
                  </a:cubicBezTo>
                  <a:lnTo>
                    <a:pt x="86076" y="46880"/>
                  </a:lnTo>
                  <a:cubicBezTo>
                    <a:pt x="86110" y="46902"/>
                    <a:pt x="86144" y="46913"/>
                    <a:pt x="86167" y="46913"/>
                  </a:cubicBezTo>
                  <a:cubicBezTo>
                    <a:pt x="86326" y="46913"/>
                    <a:pt x="86360" y="46834"/>
                    <a:pt x="86371" y="46777"/>
                  </a:cubicBezTo>
                  <a:cubicBezTo>
                    <a:pt x="86406" y="46641"/>
                    <a:pt x="86280" y="46550"/>
                    <a:pt x="85894" y="46368"/>
                  </a:cubicBezTo>
                  <a:cubicBezTo>
                    <a:pt x="85872" y="46357"/>
                    <a:pt x="85849" y="46352"/>
                    <a:pt x="85827" y="46352"/>
                  </a:cubicBezTo>
                  <a:close/>
                  <a:moveTo>
                    <a:pt x="66394" y="35216"/>
                  </a:moveTo>
                  <a:cubicBezTo>
                    <a:pt x="66901" y="35216"/>
                    <a:pt x="67328" y="35314"/>
                    <a:pt x="67705" y="35518"/>
                  </a:cubicBezTo>
                  <a:cubicBezTo>
                    <a:pt x="68182" y="35779"/>
                    <a:pt x="68614" y="36211"/>
                    <a:pt x="69113" y="36938"/>
                  </a:cubicBezTo>
                  <a:cubicBezTo>
                    <a:pt x="68810" y="37110"/>
                    <a:pt x="68352" y="37120"/>
                    <a:pt x="67854" y="37120"/>
                  </a:cubicBezTo>
                  <a:cubicBezTo>
                    <a:pt x="67793" y="37120"/>
                    <a:pt x="67732" y="37120"/>
                    <a:pt x="67670" y="37120"/>
                  </a:cubicBezTo>
                  <a:cubicBezTo>
                    <a:pt x="67537" y="37117"/>
                    <a:pt x="67404" y="37115"/>
                    <a:pt x="67272" y="37115"/>
                  </a:cubicBezTo>
                  <a:cubicBezTo>
                    <a:pt x="66797" y="37115"/>
                    <a:pt x="66339" y="37146"/>
                    <a:pt x="65966" y="37324"/>
                  </a:cubicBezTo>
                  <a:cubicBezTo>
                    <a:pt x="65341" y="37609"/>
                    <a:pt x="65160" y="37745"/>
                    <a:pt x="65114" y="37938"/>
                  </a:cubicBezTo>
                  <a:cubicBezTo>
                    <a:pt x="65091" y="38109"/>
                    <a:pt x="65205" y="38233"/>
                    <a:pt x="65364" y="38392"/>
                  </a:cubicBezTo>
                  <a:cubicBezTo>
                    <a:pt x="65489" y="38529"/>
                    <a:pt x="65660" y="38688"/>
                    <a:pt x="65796" y="38949"/>
                  </a:cubicBezTo>
                  <a:lnTo>
                    <a:pt x="65796" y="38960"/>
                  </a:lnTo>
                  <a:cubicBezTo>
                    <a:pt x="65887" y="39108"/>
                    <a:pt x="65955" y="39222"/>
                    <a:pt x="65989" y="39290"/>
                  </a:cubicBezTo>
                  <a:cubicBezTo>
                    <a:pt x="66011" y="39324"/>
                    <a:pt x="66023" y="39347"/>
                    <a:pt x="66034" y="39358"/>
                  </a:cubicBezTo>
                  <a:cubicBezTo>
                    <a:pt x="66034" y="39369"/>
                    <a:pt x="66034" y="39369"/>
                    <a:pt x="66046" y="39381"/>
                  </a:cubicBezTo>
                  <a:cubicBezTo>
                    <a:pt x="66057" y="39415"/>
                    <a:pt x="66091" y="39437"/>
                    <a:pt x="66125" y="39449"/>
                  </a:cubicBezTo>
                  <a:cubicBezTo>
                    <a:pt x="66228" y="39586"/>
                    <a:pt x="66329" y="39710"/>
                    <a:pt x="66432" y="39846"/>
                  </a:cubicBezTo>
                  <a:cubicBezTo>
                    <a:pt x="66897" y="40426"/>
                    <a:pt x="67341" y="40983"/>
                    <a:pt x="67341" y="41767"/>
                  </a:cubicBezTo>
                  <a:cubicBezTo>
                    <a:pt x="67341" y="41823"/>
                    <a:pt x="67364" y="41869"/>
                    <a:pt x="67409" y="41892"/>
                  </a:cubicBezTo>
                  <a:cubicBezTo>
                    <a:pt x="67428" y="41911"/>
                    <a:pt x="67454" y="41919"/>
                    <a:pt x="67481" y="41919"/>
                  </a:cubicBezTo>
                  <a:cubicBezTo>
                    <a:pt x="67502" y="41919"/>
                    <a:pt x="67525" y="41914"/>
                    <a:pt x="67546" y="41903"/>
                  </a:cubicBezTo>
                  <a:cubicBezTo>
                    <a:pt x="67835" y="41758"/>
                    <a:pt x="68219" y="41589"/>
                    <a:pt x="68518" y="41589"/>
                  </a:cubicBezTo>
                  <a:cubicBezTo>
                    <a:pt x="68618" y="41589"/>
                    <a:pt x="68709" y="41608"/>
                    <a:pt x="68783" y="41653"/>
                  </a:cubicBezTo>
                  <a:cubicBezTo>
                    <a:pt x="68954" y="41755"/>
                    <a:pt x="69045" y="42005"/>
                    <a:pt x="69068" y="42381"/>
                  </a:cubicBezTo>
                  <a:cubicBezTo>
                    <a:pt x="68963" y="42367"/>
                    <a:pt x="68842" y="42358"/>
                    <a:pt x="68715" y="42358"/>
                  </a:cubicBezTo>
                  <a:cubicBezTo>
                    <a:pt x="68319" y="42358"/>
                    <a:pt x="67866" y="42441"/>
                    <a:pt x="67659" y="42699"/>
                  </a:cubicBezTo>
                  <a:cubicBezTo>
                    <a:pt x="67500" y="42880"/>
                    <a:pt x="67432" y="43050"/>
                    <a:pt x="67455" y="43221"/>
                  </a:cubicBezTo>
                  <a:cubicBezTo>
                    <a:pt x="67477" y="43494"/>
                    <a:pt x="67705" y="43676"/>
                    <a:pt x="67955" y="43880"/>
                  </a:cubicBezTo>
                  <a:cubicBezTo>
                    <a:pt x="68250" y="44130"/>
                    <a:pt x="68568" y="44391"/>
                    <a:pt x="68568" y="44823"/>
                  </a:cubicBezTo>
                  <a:cubicBezTo>
                    <a:pt x="68568" y="45062"/>
                    <a:pt x="68568" y="45277"/>
                    <a:pt x="68579" y="45459"/>
                  </a:cubicBezTo>
                  <a:cubicBezTo>
                    <a:pt x="68591" y="46107"/>
                    <a:pt x="68602" y="46493"/>
                    <a:pt x="68397" y="46709"/>
                  </a:cubicBezTo>
                  <a:cubicBezTo>
                    <a:pt x="68182" y="46925"/>
                    <a:pt x="67705" y="47004"/>
                    <a:pt x="66682" y="47004"/>
                  </a:cubicBezTo>
                  <a:lnTo>
                    <a:pt x="66670" y="47004"/>
                  </a:lnTo>
                  <a:cubicBezTo>
                    <a:pt x="66182" y="47004"/>
                    <a:pt x="66011" y="46822"/>
                    <a:pt x="65796" y="46618"/>
                  </a:cubicBezTo>
                  <a:cubicBezTo>
                    <a:pt x="65637" y="46448"/>
                    <a:pt x="65443" y="46266"/>
                    <a:pt x="65102" y="46186"/>
                  </a:cubicBezTo>
                  <a:lnTo>
                    <a:pt x="65091" y="46186"/>
                  </a:lnTo>
                  <a:cubicBezTo>
                    <a:pt x="64364" y="46050"/>
                    <a:pt x="64342" y="45868"/>
                    <a:pt x="64284" y="45573"/>
                  </a:cubicBezTo>
                  <a:cubicBezTo>
                    <a:pt x="64239" y="45312"/>
                    <a:pt x="64193" y="44982"/>
                    <a:pt x="63739" y="44641"/>
                  </a:cubicBezTo>
                  <a:cubicBezTo>
                    <a:pt x="63842" y="44641"/>
                    <a:pt x="63933" y="44641"/>
                    <a:pt x="63978" y="44630"/>
                  </a:cubicBezTo>
                  <a:cubicBezTo>
                    <a:pt x="64012" y="44618"/>
                    <a:pt x="64046" y="44607"/>
                    <a:pt x="64069" y="44573"/>
                  </a:cubicBezTo>
                  <a:cubicBezTo>
                    <a:pt x="64216" y="44380"/>
                    <a:pt x="64307" y="44130"/>
                    <a:pt x="64387" y="43880"/>
                  </a:cubicBezTo>
                  <a:cubicBezTo>
                    <a:pt x="64523" y="43505"/>
                    <a:pt x="64648" y="43141"/>
                    <a:pt x="64966" y="42994"/>
                  </a:cubicBezTo>
                  <a:cubicBezTo>
                    <a:pt x="65011" y="42971"/>
                    <a:pt x="65046" y="42914"/>
                    <a:pt x="65046" y="42869"/>
                  </a:cubicBezTo>
                  <a:cubicBezTo>
                    <a:pt x="65046" y="42812"/>
                    <a:pt x="65011" y="42767"/>
                    <a:pt x="64966" y="42732"/>
                  </a:cubicBezTo>
                  <a:cubicBezTo>
                    <a:pt x="63933" y="42153"/>
                    <a:pt x="62910" y="40687"/>
                    <a:pt x="62489" y="39165"/>
                  </a:cubicBezTo>
                  <a:cubicBezTo>
                    <a:pt x="62194" y="38109"/>
                    <a:pt x="62228" y="37177"/>
                    <a:pt x="62580" y="36552"/>
                  </a:cubicBezTo>
                  <a:cubicBezTo>
                    <a:pt x="62921" y="35973"/>
                    <a:pt x="64682" y="35438"/>
                    <a:pt x="65557" y="35291"/>
                  </a:cubicBezTo>
                  <a:cubicBezTo>
                    <a:pt x="65859" y="35241"/>
                    <a:pt x="66137" y="35216"/>
                    <a:pt x="66394" y="35216"/>
                  </a:cubicBezTo>
                  <a:close/>
                  <a:moveTo>
                    <a:pt x="89765" y="46680"/>
                  </a:moveTo>
                  <a:cubicBezTo>
                    <a:pt x="89707" y="46680"/>
                    <a:pt x="89649" y="46721"/>
                    <a:pt x="89620" y="46777"/>
                  </a:cubicBezTo>
                  <a:cubicBezTo>
                    <a:pt x="89598" y="46857"/>
                    <a:pt x="89643" y="46936"/>
                    <a:pt x="89711" y="46959"/>
                  </a:cubicBezTo>
                  <a:cubicBezTo>
                    <a:pt x="89757" y="46982"/>
                    <a:pt x="89791" y="46993"/>
                    <a:pt x="89837" y="47004"/>
                  </a:cubicBezTo>
                  <a:cubicBezTo>
                    <a:pt x="89860" y="47016"/>
                    <a:pt x="89882" y="47016"/>
                    <a:pt x="89893" y="47016"/>
                  </a:cubicBezTo>
                  <a:cubicBezTo>
                    <a:pt x="89996" y="47016"/>
                    <a:pt x="90029" y="46913"/>
                    <a:pt x="90029" y="46913"/>
                  </a:cubicBezTo>
                  <a:cubicBezTo>
                    <a:pt x="90041" y="46868"/>
                    <a:pt x="90041" y="46777"/>
                    <a:pt x="89928" y="46732"/>
                  </a:cubicBezTo>
                  <a:cubicBezTo>
                    <a:pt x="89928" y="46732"/>
                    <a:pt x="89916" y="46732"/>
                    <a:pt x="89893" y="46721"/>
                  </a:cubicBezTo>
                  <a:cubicBezTo>
                    <a:pt x="89870" y="46709"/>
                    <a:pt x="89837" y="46698"/>
                    <a:pt x="89802" y="46686"/>
                  </a:cubicBezTo>
                  <a:cubicBezTo>
                    <a:pt x="89790" y="46682"/>
                    <a:pt x="89778" y="46680"/>
                    <a:pt x="89765" y="46680"/>
                  </a:cubicBezTo>
                  <a:close/>
                  <a:moveTo>
                    <a:pt x="66392" y="34928"/>
                  </a:moveTo>
                  <a:cubicBezTo>
                    <a:pt x="66120" y="34928"/>
                    <a:pt x="65828" y="34954"/>
                    <a:pt x="65511" y="35006"/>
                  </a:cubicBezTo>
                  <a:cubicBezTo>
                    <a:pt x="64955" y="35109"/>
                    <a:pt x="62785" y="35620"/>
                    <a:pt x="62330" y="36415"/>
                  </a:cubicBezTo>
                  <a:cubicBezTo>
                    <a:pt x="61933" y="37109"/>
                    <a:pt x="61898" y="38109"/>
                    <a:pt x="62206" y="39245"/>
                  </a:cubicBezTo>
                  <a:cubicBezTo>
                    <a:pt x="62421" y="39995"/>
                    <a:pt x="62785" y="40778"/>
                    <a:pt x="63251" y="41449"/>
                  </a:cubicBezTo>
                  <a:cubicBezTo>
                    <a:pt x="63671" y="42062"/>
                    <a:pt x="64148" y="42551"/>
                    <a:pt x="64637" y="42869"/>
                  </a:cubicBezTo>
                  <a:cubicBezTo>
                    <a:pt x="64364" y="43096"/>
                    <a:pt x="64239" y="43459"/>
                    <a:pt x="64125" y="43778"/>
                  </a:cubicBezTo>
                  <a:cubicBezTo>
                    <a:pt x="64046" y="43994"/>
                    <a:pt x="63966" y="44198"/>
                    <a:pt x="63864" y="44357"/>
                  </a:cubicBezTo>
                  <a:cubicBezTo>
                    <a:pt x="63762" y="44357"/>
                    <a:pt x="63625" y="44346"/>
                    <a:pt x="63592" y="44312"/>
                  </a:cubicBezTo>
                  <a:cubicBezTo>
                    <a:pt x="63592" y="44300"/>
                    <a:pt x="63603" y="44289"/>
                    <a:pt x="63603" y="44289"/>
                  </a:cubicBezTo>
                  <a:cubicBezTo>
                    <a:pt x="63625" y="44232"/>
                    <a:pt x="63614" y="44164"/>
                    <a:pt x="63580" y="44118"/>
                  </a:cubicBezTo>
                  <a:lnTo>
                    <a:pt x="63557" y="44096"/>
                  </a:lnTo>
                  <a:cubicBezTo>
                    <a:pt x="63527" y="44066"/>
                    <a:pt x="63487" y="44051"/>
                    <a:pt x="63447" y="44051"/>
                  </a:cubicBezTo>
                  <a:cubicBezTo>
                    <a:pt x="63426" y="44051"/>
                    <a:pt x="63406" y="44054"/>
                    <a:pt x="63387" y="44062"/>
                  </a:cubicBezTo>
                  <a:cubicBezTo>
                    <a:pt x="63342" y="44085"/>
                    <a:pt x="63307" y="44141"/>
                    <a:pt x="63307" y="44198"/>
                  </a:cubicBezTo>
                  <a:lnTo>
                    <a:pt x="63307" y="44277"/>
                  </a:lnTo>
                  <a:cubicBezTo>
                    <a:pt x="63307" y="44300"/>
                    <a:pt x="63319" y="44323"/>
                    <a:pt x="63330" y="44335"/>
                  </a:cubicBezTo>
                  <a:cubicBezTo>
                    <a:pt x="63319" y="44357"/>
                    <a:pt x="63319" y="44380"/>
                    <a:pt x="63319" y="44403"/>
                  </a:cubicBezTo>
                  <a:cubicBezTo>
                    <a:pt x="63342" y="44539"/>
                    <a:pt x="63387" y="44732"/>
                    <a:pt x="63546" y="44846"/>
                  </a:cubicBezTo>
                  <a:cubicBezTo>
                    <a:pt x="63921" y="45130"/>
                    <a:pt x="63966" y="45380"/>
                    <a:pt x="64001" y="45618"/>
                  </a:cubicBezTo>
                  <a:cubicBezTo>
                    <a:pt x="64034" y="45789"/>
                    <a:pt x="64057" y="45971"/>
                    <a:pt x="64216" y="46130"/>
                  </a:cubicBezTo>
                  <a:cubicBezTo>
                    <a:pt x="64375" y="46289"/>
                    <a:pt x="64625" y="46391"/>
                    <a:pt x="65046" y="46471"/>
                  </a:cubicBezTo>
                  <a:cubicBezTo>
                    <a:pt x="65307" y="46527"/>
                    <a:pt x="65443" y="46663"/>
                    <a:pt x="65591" y="46822"/>
                  </a:cubicBezTo>
                  <a:cubicBezTo>
                    <a:pt x="65819" y="47039"/>
                    <a:pt x="66069" y="47289"/>
                    <a:pt x="66670" y="47289"/>
                  </a:cubicBezTo>
                  <a:lnTo>
                    <a:pt x="66682" y="47289"/>
                  </a:lnTo>
                  <a:cubicBezTo>
                    <a:pt x="67818" y="47289"/>
                    <a:pt x="68318" y="47186"/>
                    <a:pt x="68602" y="46902"/>
                  </a:cubicBezTo>
                  <a:cubicBezTo>
                    <a:pt x="68886" y="46607"/>
                    <a:pt x="68874" y="46153"/>
                    <a:pt x="68863" y="45448"/>
                  </a:cubicBezTo>
                  <a:cubicBezTo>
                    <a:pt x="68852" y="45266"/>
                    <a:pt x="68852" y="45062"/>
                    <a:pt x="68852" y="44823"/>
                  </a:cubicBezTo>
                  <a:cubicBezTo>
                    <a:pt x="68852" y="44255"/>
                    <a:pt x="68454" y="43926"/>
                    <a:pt x="68136" y="43653"/>
                  </a:cubicBezTo>
                  <a:cubicBezTo>
                    <a:pt x="67932" y="43494"/>
                    <a:pt x="67750" y="43346"/>
                    <a:pt x="67738" y="43199"/>
                  </a:cubicBezTo>
                  <a:cubicBezTo>
                    <a:pt x="67727" y="43108"/>
                    <a:pt x="67773" y="43005"/>
                    <a:pt x="67875" y="42880"/>
                  </a:cubicBezTo>
                  <a:cubicBezTo>
                    <a:pt x="68012" y="42720"/>
                    <a:pt x="68384" y="42652"/>
                    <a:pt x="68727" y="42652"/>
                  </a:cubicBezTo>
                  <a:cubicBezTo>
                    <a:pt x="68896" y="42652"/>
                    <a:pt x="69058" y="42669"/>
                    <a:pt x="69182" y="42699"/>
                  </a:cubicBezTo>
                  <a:cubicBezTo>
                    <a:pt x="69227" y="42699"/>
                    <a:pt x="69272" y="42699"/>
                    <a:pt x="69306" y="42664"/>
                  </a:cubicBezTo>
                  <a:cubicBezTo>
                    <a:pt x="69341" y="42641"/>
                    <a:pt x="69363" y="42596"/>
                    <a:pt x="69363" y="42551"/>
                  </a:cubicBezTo>
                  <a:cubicBezTo>
                    <a:pt x="69363" y="41960"/>
                    <a:pt x="69215" y="41585"/>
                    <a:pt x="68932" y="41403"/>
                  </a:cubicBezTo>
                  <a:cubicBezTo>
                    <a:pt x="68809" y="41330"/>
                    <a:pt x="68670" y="41300"/>
                    <a:pt x="68523" y="41300"/>
                  </a:cubicBezTo>
                  <a:cubicBezTo>
                    <a:pt x="68235" y="41300"/>
                    <a:pt x="67914" y="41415"/>
                    <a:pt x="67614" y="41551"/>
                  </a:cubicBezTo>
                  <a:cubicBezTo>
                    <a:pt x="67546" y="40778"/>
                    <a:pt x="67091" y="40210"/>
                    <a:pt x="66659" y="39665"/>
                  </a:cubicBezTo>
                  <a:cubicBezTo>
                    <a:pt x="66478" y="39437"/>
                    <a:pt x="66284" y="39199"/>
                    <a:pt x="66125" y="38949"/>
                  </a:cubicBezTo>
                  <a:cubicBezTo>
                    <a:pt x="66125" y="38938"/>
                    <a:pt x="66114" y="38938"/>
                    <a:pt x="66114" y="38927"/>
                  </a:cubicBezTo>
                  <a:cubicBezTo>
                    <a:pt x="66091" y="38892"/>
                    <a:pt x="66069" y="38858"/>
                    <a:pt x="66046" y="38813"/>
                  </a:cubicBezTo>
                  <a:cubicBezTo>
                    <a:pt x="65887" y="38518"/>
                    <a:pt x="65705" y="38324"/>
                    <a:pt x="65569" y="38188"/>
                  </a:cubicBezTo>
                  <a:cubicBezTo>
                    <a:pt x="65500" y="38120"/>
                    <a:pt x="65410" y="38018"/>
                    <a:pt x="65398" y="37983"/>
                  </a:cubicBezTo>
                  <a:cubicBezTo>
                    <a:pt x="65398" y="37983"/>
                    <a:pt x="65410" y="37950"/>
                    <a:pt x="65534" y="37870"/>
                  </a:cubicBezTo>
                  <a:cubicBezTo>
                    <a:pt x="65648" y="37790"/>
                    <a:pt x="65819" y="37711"/>
                    <a:pt x="66079" y="37586"/>
                  </a:cubicBezTo>
                  <a:cubicBezTo>
                    <a:pt x="66417" y="37431"/>
                    <a:pt x="66864" y="37400"/>
                    <a:pt x="67320" y="37400"/>
                  </a:cubicBezTo>
                  <a:cubicBezTo>
                    <a:pt x="67433" y="37400"/>
                    <a:pt x="67547" y="37402"/>
                    <a:pt x="67659" y="37404"/>
                  </a:cubicBezTo>
                  <a:cubicBezTo>
                    <a:pt x="67767" y="37406"/>
                    <a:pt x="67874" y="37407"/>
                    <a:pt x="67980" y="37407"/>
                  </a:cubicBezTo>
                  <a:cubicBezTo>
                    <a:pt x="68548" y="37407"/>
                    <a:pt x="69064" y="37365"/>
                    <a:pt x="69409" y="37097"/>
                  </a:cubicBezTo>
                  <a:cubicBezTo>
                    <a:pt x="69465" y="37052"/>
                    <a:pt x="69477" y="36961"/>
                    <a:pt x="69442" y="36904"/>
                  </a:cubicBezTo>
                  <a:cubicBezTo>
                    <a:pt x="68863" y="36052"/>
                    <a:pt x="68386" y="35564"/>
                    <a:pt x="67841" y="35268"/>
                  </a:cubicBezTo>
                  <a:cubicBezTo>
                    <a:pt x="67421" y="35039"/>
                    <a:pt x="66949" y="34928"/>
                    <a:pt x="66392" y="34928"/>
                  </a:cubicBezTo>
                  <a:close/>
                  <a:moveTo>
                    <a:pt x="50560" y="54742"/>
                  </a:moveTo>
                  <a:lnTo>
                    <a:pt x="50560" y="54742"/>
                  </a:lnTo>
                  <a:cubicBezTo>
                    <a:pt x="50537" y="54787"/>
                    <a:pt x="50503" y="54810"/>
                    <a:pt x="50458" y="54821"/>
                  </a:cubicBezTo>
                  <a:cubicBezTo>
                    <a:pt x="50401" y="54821"/>
                    <a:pt x="50355" y="54798"/>
                    <a:pt x="50321" y="54765"/>
                  </a:cubicBezTo>
                  <a:lnTo>
                    <a:pt x="50446" y="54765"/>
                  </a:lnTo>
                  <a:lnTo>
                    <a:pt x="50560" y="54742"/>
                  </a:lnTo>
                  <a:close/>
                  <a:moveTo>
                    <a:pt x="50437" y="54532"/>
                  </a:moveTo>
                  <a:cubicBezTo>
                    <a:pt x="50409" y="54532"/>
                    <a:pt x="50380" y="54541"/>
                    <a:pt x="50355" y="54560"/>
                  </a:cubicBezTo>
                  <a:cubicBezTo>
                    <a:pt x="50287" y="54606"/>
                    <a:pt x="50287" y="54674"/>
                    <a:pt x="50299" y="54765"/>
                  </a:cubicBezTo>
                  <a:cubicBezTo>
                    <a:pt x="50299" y="54776"/>
                    <a:pt x="50299" y="54776"/>
                    <a:pt x="50310" y="54787"/>
                  </a:cubicBezTo>
                  <a:cubicBezTo>
                    <a:pt x="50321" y="54855"/>
                    <a:pt x="50378" y="54912"/>
                    <a:pt x="50446" y="54912"/>
                  </a:cubicBezTo>
                  <a:lnTo>
                    <a:pt x="50458" y="54912"/>
                  </a:lnTo>
                  <a:cubicBezTo>
                    <a:pt x="50537" y="54901"/>
                    <a:pt x="50594" y="54844"/>
                    <a:pt x="50594" y="54765"/>
                  </a:cubicBezTo>
                  <a:cubicBezTo>
                    <a:pt x="50594" y="54765"/>
                    <a:pt x="50594" y="54742"/>
                    <a:pt x="50582" y="54696"/>
                  </a:cubicBezTo>
                  <a:cubicBezTo>
                    <a:pt x="50582" y="54639"/>
                    <a:pt x="50571" y="54583"/>
                    <a:pt x="50503" y="54548"/>
                  </a:cubicBezTo>
                  <a:cubicBezTo>
                    <a:pt x="50483" y="54538"/>
                    <a:pt x="50460" y="54532"/>
                    <a:pt x="50437" y="54532"/>
                  </a:cubicBezTo>
                  <a:close/>
                  <a:moveTo>
                    <a:pt x="43482" y="445"/>
                  </a:moveTo>
                  <a:cubicBezTo>
                    <a:pt x="43505" y="786"/>
                    <a:pt x="43732" y="967"/>
                    <a:pt x="43947" y="1058"/>
                  </a:cubicBezTo>
                  <a:cubicBezTo>
                    <a:pt x="43965" y="1070"/>
                    <a:pt x="43985" y="1075"/>
                    <a:pt x="44004" y="1075"/>
                  </a:cubicBezTo>
                  <a:cubicBezTo>
                    <a:pt x="44024" y="1075"/>
                    <a:pt x="44044" y="1070"/>
                    <a:pt x="44061" y="1058"/>
                  </a:cubicBezTo>
                  <a:cubicBezTo>
                    <a:pt x="44095" y="1047"/>
                    <a:pt x="44118" y="1013"/>
                    <a:pt x="44141" y="979"/>
                  </a:cubicBezTo>
                  <a:cubicBezTo>
                    <a:pt x="44209" y="786"/>
                    <a:pt x="44300" y="672"/>
                    <a:pt x="44424" y="627"/>
                  </a:cubicBezTo>
                  <a:cubicBezTo>
                    <a:pt x="44463" y="612"/>
                    <a:pt x="44505" y="605"/>
                    <a:pt x="44550" y="605"/>
                  </a:cubicBezTo>
                  <a:cubicBezTo>
                    <a:pt x="44781" y="605"/>
                    <a:pt x="45081" y="782"/>
                    <a:pt x="45356" y="934"/>
                  </a:cubicBezTo>
                  <a:cubicBezTo>
                    <a:pt x="45413" y="967"/>
                    <a:pt x="45470" y="1002"/>
                    <a:pt x="45515" y="1025"/>
                  </a:cubicBezTo>
                  <a:cubicBezTo>
                    <a:pt x="45345" y="1388"/>
                    <a:pt x="45129" y="1445"/>
                    <a:pt x="44777" y="1513"/>
                  </a:cubicBezTo>
                  <a:cubicBezTo>
                    <a:pt x="44629" y="1547"/>
                    <a:pt x="44470" y="1581"/>
                    <a:pt x="44300" y="1649"/>
                  </a:cubicBezTo>
                  <a:cubicBezTo>
                    <a:pt x="44243" y="1661"/>
                    <a:pt x="44209" y="1706"/>
                    <a:pt x="44197" y="1752"/>
                  </a:cubicBezTo>
                  <a:cubicBezTo>
                    <a:pt x="44197" y="1808"/>
                    <a:pt x="44209" y="1854"/>
                    <a:pt x="44254" y="1888"/>
                  </a:cubicBezTo>
                  <a:cubicBezTo>
                    <a:pt x="44970" y="2467"/>
                    <a:pt x="45879" y="2570"/>
                    <a:pt x="46742" y="2672"/>
                  </a:cubicBezTo>
                  <a:cubicBezTo>
                    <a:pt x="47333" y="2729"/>
                    <a:pt x="47924" y="2797"/>
                    <a:pt x="48481" y="3002"/>
                  </a:cubicBezTo>
                  <a:cubicBezTo>
                    <a:pt x="48913" y="3161"/>
                    <a:pt x="49355" y="3320"/>
                    <a:pt x="49822" y="3490"/>
                  </a:cubicBezTo>
                  <a:cubicBezTo>
                    <a:pt x="51662" y="4149"/>
                    <a:pt x="53582" y="4830"/>
                    <a:pt x="55184" y="5728"/>
                  </a:cubicBezTo>
                  <a:cubicBezTo>
                    <a:pt x="55889" y="6125"/>
                    <a:pt x="56298" y="6671"/>
                    <a:pt x="56263" y="7183"/>
                  </a:cubicBezTo>
                  <a:cubicBezTo>
                    <a:pt x="56229" y="7637"/>
                    <a:pt x="55843" y="8023"/>
                    <a:pt x="55172" y="8273"/>
                  </a:cubicBezTo>
                  <a:cubicBezTo>
                    <a:pt x="54744" y="8434"/>
                    <a:pt x="54274" y="8492"/>
                    <a:pt x="53785" y="8492"/>
                  </a:cubicBezTo>
                  <a:cubicBezTo>
                    <a:pt x="53132" y="8492"/>
                    <a:pt x="52444" y="8388"/>
                    <a:pt x="51776" y="8284"/>
                  </a:cubicBezTo>
                  <a:cubicBezTo>
                    <a:pt x="51094" y="8182"/>
                    <a:pt x="50458" y="8091"/>
                    <a:pt x="49844" y="8091"/>
                  </a:cubicBezTo>
                  <a:cubicBezTo>
                    <a:pt x="49799" y="8091"/>
                    <a:pt x="49742" y="8114"/>
                    <a:pt x="49719" y="8171"/>
                  </a:cubicBezTo>
                  <a:cubicBezTo>
                    <a:pt x="49696" y="8216"/>
                    <a:pt x="49696" y="8273"/>
                    <a:pt x="49731" y="8319"/>
                  </a:cubicBezTo>
                  <a:cubicBezTo>
                    <a:pt x="49981" y="8682"/>
                    <a:pt x="50128" y="9137"/>
                    <a:pt x="50264" y="9579"/>
                  </a:cubicBezTo>
                  <a:cubicBezTo>
                    <a:pt x="50560" y="10523"/>
                    <a:pt x="50878" y="11488"/>
                    <a:pt x="52208" y="11614"/>
                  </a:cubicBezTo>
                  <a:cubicBezTo>
                    <a:pt x="52264" y="11614"/>
                    <a:pt x="52309" y="11591"/>
                    <a:pt x="52332" y="11556"/>
                  </a:cubicBezTo>
                  <a:cubicBezTo>
                    <a:pt x="52367" y="11523"/>
                    <a:pt x="52377" y="11477"/>
                    <a:pt x="52367" y="11432"/>
                  </a:cubicBezTo>
                  <a:cubicBezTo>
                    <a:pt x="52321" y="11238"/>
                    <a:pt x="52344" y="11034"/>
                    <a:pt x="52367" y="10806"/>
                  </a:cubicBezTo>
                  <a:cubicBezTo>
                    <a:pt x="52389" y="10647"/>
                    <a:pt x="52412" y="10488"/>
                    <a:pt x="52400" y="10329"/>
                  </a:cubicBezTo>
                  <a:lnTo>
                    <a:pt x="52400" y="10329"/>
                  </a:lnTo>
                  <a:cubicBezTo>
                    <a:pt x="52990" y="10565"/>
                    <a:pt x="53498" y="10682"/>
                    <a:pt x="53944" y="10682"/>
                  </a:cubicBezTo>
                  <a:cubicBezTo>
                    <a:pt x="54185" y="10682"/>
                    <a:pt x="54408" y="10647"/>
                    <a:pt x="54616" y="10579"/>
                  </a:cubicBezTo>
                  <a:cubicBezTo>
                    <a:pt x="55286" y="10375"/>
                    <a:pt x="55809" y="9829"/>
                    <a:pt x="56275" y="8887"/>
                  </a:cubicBezTo>
                  <a:cubicBezTo>
                    <a:pt x="56515" y="8385"/>
                    <a:pt x="57174" y="8375"/>
                    <a:pt x="57839" y="8375"/>
                  </a:cubicBezTo>
                  <a:cubicBezTo>
                    <a:pt x="57866" y="8375"/>
                    <a:pt x="57894" y="8375"/>
                    <a:pt x="57922" y="8375"/>
                  </a:cubicBezTo>
                  <a:cubicBezTo>
                    <a:pt x="57965" y="8375"/>
                    <a:pt x="58009" y="8375"/>
                    <a:pt x="58052" y="8375"/>
                  </a:cubicBezTo>
                  <a:cubicBezTo>
                    <a:pt x="58569" y="8375"/>
                    <a:pt x="59035" y="8365"/>
                    <a:pt x="59308" y="8102"/>
                  </a:cubicBezTo>
                  <a:cubicBezTo>
                    <a:pt x="59433" y="7966"/>
                    <a:pt x="59502" y="7784"/>
                    <a:pt x="59502" y="7557"/>
                  </a:cubicBezTo>
                  <a:cubicBezTo>
                    <a:pt x="59502" y="7137"/>
                    <a:pt x="59433" y="6864"/>
                    <a:pt x="59365" y="6614"/>
                  </a:cubicBezTo>
                  <a:cubicBezTo>
                    <a:pt x="59240" y="6171"/>
                    <a:pt x="59161" y="5842"/>
                    <a:pt x="59649" y="4921"/>
                  </a:cubicBezTo>
                  <a:cubicBezTo>
                    <a:pt x="59967" y="4342"/>
                    <a:pt x="60161" y="4274"/>
                    <a:pt x="60217" y="4274"/>
                  </a:cubicBezTo>
                  <a:cubicBezTo>
                    <a:pt x="60220" y="4271"/>
                    <a:pt x="60227" y="4268"/>
                    <a:pt x="60236" y="4268"/>
                  </a:cubicBezTo>
                  <a:cubicBezTo>
                    <a:pt x="60257" y="4268"/>
                    <a:pt x="60294" y="4282"/>
                    <a:pt x="60342" y="4330"/>
                  </a:cubicBezTo>
                  <a:cubicBezTo>
                    <a:pt x="60547" y="4580"/>
                    <a:pt x="60535" y="5103"/>
                    <a:pt x="60512" y="5603"/>
                  </a:cubicBezTo>
                  <a:cubicBezTo>
                    <a:pt x="60490" y="6228"/>
                    <a:pt x="60467" y="6807"/>
                    <a:pt x="60808" y="7080"/>
                  </a:cubicBezTo>
                  <a:cubicBezTo>
                    <a:pt x="60924" y="7171"/>
                    <a:pt x="61071" y="7217"/>
                    <a:pt x="61248" y="7217"/>
                  </a:cubicBezTo>
                  <a:cubicBezTo>
                    <a:pt x="61383" y="7217"/>
                    <a:pt x="61535" y="7191"/>
                    <a:pt x="61706" y="7137"/>
                  </a:cubicBezTo>
                  <a:cubicBezTo>
                    <a:pt x="62671" y="6853"/>
                    <a:pt x="63557" y="6262"/>
                    <a:pt x="64421" y="5683"/>
                  </a:cubicBezTo>
                  <a:cubicBezTo>
                    <a:pt x="64943" y="5342"/>
                    <a:pt x="65478" y="4978"/>
                    <a:pt x="66011" y="4706"/>
                  </a:cubicBezTo>
                  <a:cubicBezTo>
                    <a:pt x="66543" y="4437"/>
                    <a:pt x="66937" y="4343"/>
                    <a:pt x="67270" y="4343"/>
                  </a:cubicBezTo>
                  <a:cubicBezTo>
                    <a:pt x="67628" y="4343"/>
                    <a:pt x="67915" y="4452"/>
                    <a:pt x="68227" y="4569"/>
                  </a:cubicBezTo>
                  <a:cubicBezTo>
                    <a:pt x="68601" y="4700"/>
                    <a:pt x="69012" y="4854"/>
                    <a:pt x="69589" y="4854"/>
                  </a:cubicBezTo>
                  <a:cubicBezTo>
                    <a:pt x="69714" y="4854"/>
                    <a:pt x="69846" y="4846"/>
                    <a:pt x="69988" y="4830"/>
                  </a:cubicBezTo>
                  <a:cubicBezTo>
                    <a:pt x="70522" y="4774"/>
                    <a:pt x="71033" y="4580"/>
                    <a:pt x="71533" y="4399"/>
                  </a:cubicBezTo>
                  <a:cubicBezTo>
                    <a:pt x="72136" y="4171"/>
                    <a:pt x="72704" y="3956"/>
                    <a:pt x="73294" y="3956"/>
                  </a:cubicBezTo>
                  <a:cubicBezTo>
                    <a:pt x="73510" y="3956"/>
                    <a:pt x="73692" y="4138"/>
                    <a:pt x="73896" y="4319"/>
                  </a:cubicBezTo>
                  <a:cubicBezTo>
                    <a:pt x="74078" y="4501"/>
                    <a:pt x="74272" y="4683"/>
                    <a:pt x="74521" y="4751"/>
                  </a:cubicBezTo>
                  <a:cubicBezTo>
                    <a:pt x="74600" y="4769"/>
                    <a:pt x="74673" y="4778"/>
                    <a:pt x="74742" y="4778"/>
                  </a:cubicBezTo>
                  <a:cubicBezTo>
                    <a:pt x="74892" y="4778"/>
                    <a:pt x="75019" y="4735"/>
                    <a:pt x="75112" y="4648"/>
                  </a:cubicBezTo>
                  <a:cubicBezTo>
                    <a:pt x="75396" y="4376"/>
                    <a:pt x="75282" y="3762"/>
                    <a:pt x="75191" y="3217"/>
                  </a:cubicBezTo>
                  <a:cubicBezTo>
                    <a:pt x="75146" y="2979"/>
                    <a:pt x="75078" y="2626"/>
                    <a:pt x="75123" y="2547"/>
                  </a:cubicBezTo>
                  <a:cubicBezTo>
                    <a:pt x="75269" y="2353"/>
                    <a:pt x="75550" y="2256"/>
                    <a:pt x="75951" y="2256"/>
                  </a:cubicBezTo>
                  <a:cubicBezTo>
                    <a:pt x="76302" y="2256"/>
                    <a:pt x="76746" y="2330"/>
                    <a:pt x="77271" y="2479"/>
                  </a:cubicBezTo>
                  <a:cubicBezTo>
                    <a:pt x="78384" y="2785"/>
                    <a:pt x="79441" y="3308"/>
                    <a:pt x="79645" y="3411"/>
                  </a:cubicBezTo>
                  <a:cubicBezTo>
                    <a:pt x="79668" y="3421"/>
                    <a:pt x="79725" y="3456"/>
                    <a:pt x="79793" y="3490"/>
                  </a:cubicBezTo>
                  <a:cubicBezTo>
                    <a:pt x="81690" y="4489"/>
                    <a:pt x="82485" y="4751"/>
                    <a:pt x="82861" y="4751"/>
                  </a:cubicBezTo>
                  <a:cubicBezTo>
                    <a:pt x="82985" y="4751"/>
                    <a:pt x="83065" y="4717"/>
                    <a:pt x="83122" y="4683"/>
                  </a:cubicBezTo>
                  <a:cubicBezTo>
                    <a:pt x="83134" y="4671"/>
                    <a:pt x="83156" y="4648"/>
                    <a:pt x="83167" y="4626"/>
                  </a:cubicBezTo>
                  <a:cubicBezTo>
                    <a:pt x="87916" y="12511"/>
                    <a:pt x="91586" y="20964"/>
                    <a:pt x="94097" y="29780"/>
                  </a:cubicBezTo>
                  <a:cubicBezTo>
                    <a:pt x="96745" y="39063"/>
                    <a:pt x="98085" y="48708"/>
                    <a:pt x="98085" y="58457"/>
                  </a:cubicBezTo>
                  <a:cubicBezTo>
                    <a:pt x="98085" y="61093"/>
                    <a:pt x="97983" y="63751"/>
                    <a:pt x="97790" y="66376"/>
                  </a:cubicBezTo>
                  <a:cubicBezTo>
                    <a:pt x="97699" y="66444"/>
                    <a:pt x="97608" y="66512"/>
                    <a:pt x="97528" y="66569"/>
                  </a:cubicBezTo>
                  <a:cubicBezTo>
                    <a:pt x="96926" y="67023"/>
                    <a:pt x="96369" y="67455"/>
                    <a:pt x="95927" y="67899"/>
                  </a:cubicBezTo>
                  <a:cubicBezTo>
                    <a:pt x="95745" y="68080"/>
                    <a:pt x="95415" y="68250"/>
                    <a:pt x="95063" y="68444"/>
                  </a:cubicBezTo>
                  <a:cubicBezTo>
                    <a:pt x="94415" y="68785"/>
                    <a:pt x="93677" y="69171"/>
                    <a:pt x="93677" y="69773"/>
                  </a:cubicBezTo>
                  <a:cubicBezTo>
                    <a:pt x="93677" y="70136"/>
                    <a:pt x="93700" y="70454"/>
                    <a:pt x="93722" y="70762"/>
                  </a:cubicBezTo>
                  <a:cubicBezTo>
                    <a:pt x="93779" y="71375"/>
                    <a:pt x="93824" y="71909"/>
                    <a:pt x="93620" y="72636"/>
                  </a:cubicBezTo>
                  <a:cubicBezTo>
                    <a:pt x="93529" y="72931"/>
                    <a:pt x="93597" y="73238"/>
                    <a:pt x="93642" y="73522"/>
                  </a:cubicBezTo>
                  <a:cubicBezTo>
                    <a:pt x="93688" y="73749"/>
                    <a:pt x="93733" y="73966"/>
                    <a:pt x="93688" y="74125"/>
                  </a:cubicBezTo>
                  <a:cubicBezTo>
                    <a:pt x="93654" y="74158"/>
                    <a:pt x="93529" y="74193"/>
                    <a:pt x="93461" y="74226"/>
                  </a:cubicBezTo>
                  <a:cubicBezTo>
                    <a:pt x="93233" y="74306"/>
                    <a:pt x="92950" y="74408"/>
                    <a:pt x="92859" y="74635"/>
                  </a:cubicBezTo>
                  <a:cubicBezTo>
                    <a:pt x="92314" y="75920"/>
                    <a:pt x="91893" y="76192"/>
                    <a:pt x="91632" y="76192"/>
                  </a:cubicBezTo>
                  <a:cubicBezTo>
                    <a:pt x="91347" y="76192"/>
                    <a:pt x="91041" y="75885"/>
                    <a:pt x="90723" y="75294"/>
                  </a:cubicBezTo>
                  <a:cubicBezTo>
                    <a:pt x="90405" y="74726"/>
                    <a:pt x="90109" y="73966"/>
                    <a:pt x="89825" y="73238"/>
                  </a:cubicBezTo>
                  <a:cubicBezTo>
                    <a:pt x="89496" y="72409"/>
                    <a:pt x="89189" y="71636"/>
                    <a:pt x="88882" y="71159"/>
                  </a:cubicBezTo>
                  <a:cubicBezTo>
                    <a:pt x="88110" y="69898"/>
                    <a:pt x="87575" y="68512"/>
                    <a:pt x="87257" y="66910"/>
                  </a:cubicBezTo>
                  <a:cubicBezTo>
                    <a:pt x="87007" y="65626"/>
                    <a:pt x="86894" y="64228"/>
                    <a:pt x="86894" y="62501"/>
                  </a:cubicBezTo>
                  <a:cubicBezTo>
                    <a:pt x="86894" y="62456"/>
                    <a:pt x="86860" y="62410"/>
                    <a:pt x="86826" y="62377"/>
                  </a:cubicBezTo>
                  <a:cubicBezTo>
                    <a:pt x="86803" y="62365"/>
                    <a:pt x="86777" y="62360"/>
                    <a:pt x="86752" y="62360"/>
                  </a:cubicBezTo>
                  <a:cubicBezTo>
                    <a:pt x="86726" y="62360"/>
                    <a:pt x="86701" y="62365"/>
                    <a:pt x="86678" y="62377"/>
                  </a:cubicBezTo>
                  <a:cubicBezTo>
                    <a:pt x="86337" y="62570"/>
                    <a:pt x="86178" y="62865"/>
                    <a:pt x="86019" y="63149"/>
                  </a:cubicBezTo>
                  <a:cubicBezTo>
                    <a:pt x="85894" y="63377"/>
                    <a:pt x="85769" y="63604"/>
                    <a:pt x="85553" y="63797"/>
                  </a:cubicBezTo>
                  <a:cubicBezTo>
                    <a:pt x="85384" y="63936"/>
                    <a:pt x="85224" y="64005"/>
                    <a:pt x="85057" y="64005"/>
                  </a:cubicBezTo>
                  <a:cubicBezTo>
                    <a:pt x="85033" y="64005"/>
                    <a:pt x="85009" y="64004"/>
                    <a:pt x="84985" y="64001"/>
                  </a:cubicBezTo>
                  <a:cubicBezTo>
                    <a:pt x="84497" y="63956"/>
                    <a:pt x="84020" y="63365"/>
                    <a:pt x="83633" y="62877"/>
                  </a:cubicBezTo>
                  <a:cubicBezTo>
                    <a:pt x="83543" y="62763"/>
                    <a:pt x="83452" y="62660"/>
                    <a:pt x="83372" y="62570"/>
                  </a:cubicBezTo>
                  <a:cubicBezTo>
                    <a:pt x="83520" y="62490"/>
                    <a:pt x="83644" y="62456"/>
                    <a:pt x="83770" y="62410"/>
                  </a:cubicBezTo>
                  <a:cubicBezTo>
                    <a:pt x="84008" y="62342"/>
                    <a:pt x="84247" y="62274"/>
                    <a:pt x="84542" y="61991"/>
                  </a:cubicBezTo>
                  <a:cubicBezTo>
                    <a:pt x="84576" y="61956"/>
                    <a:pt x="84599" y="61900"/>
                    <a:pt x="84576" y="61854"/>
                  </a:cubicBezTo>
                  <a:cubicBezTo>
                    <a:pt x="84565" y="61809"/>
                    <a:pt x="84531" y="61763"/>
                    <a:pt x="84474" y="61751"/>
                  </a:cubicBezTo>
                  <a:cubicBezTo>
                    <a:pt x="84224" y="61683"/>
                    <a:pt x="83985" y="61638"/>
                    <a:pt x="83747" y="61592"/>
                  </a:cubicBezTo>
                  <a:cubicBezTo>
                    <a:pt x="82963" y="61456"/>
                    <a:pt x="82293" y="61332"/>
                    <a:pt x="81781" y="60559"/>
                  </a:cubicBezTo>
                  <a:cubicBezTo>
                    <a:pt x="81713" y="60445"/>
                    <a:pt x="81645" y="60297"/>
                    <a:pt x="81588" y="60138"/>
                  </a:cubicBezTo>
                  <a:cubicBezTo>
                    <a:pt x="81417" y="59729"/>
                    <a:pt x="81225" y="59275"/>
                    <a:pt x="80816" y="59138"/>
                  </a:cubicBezTo>
                  <a:lnTo>
                    <a:pt x="80804" y="59138"/>
                  </a:lnTo>
                  <a:cubicBezTo>
                    <a:pt x="80696" y="59102"/>
                    <a:pt x="80430" y="59089"/>
                    <a:pt x="80112" y="59089"/>
                  </a:cubicBezTo>
                  <a:cubicBezTo>
                    <a:pt x="79826" y="59089"/>
                    <a:pt x="79498" y="59100"/>
                    <a:pt x="79202" y="59116"/>
                  </a:cubicBezTo>
                  <a:cubicBezTo>
                    <a:pt x="78827" y="59138"/>
                    <a:pt x="78486" y="59173"/>
                    <a:pt x="78225" y="59206"/>
                  </a:cubicBezTo>
                  <a:cubicBezTo>
                    <a:pt x="77884" y="59264"/>
                    <a:pt x="77736" y="59320"/>
                    <a:pt x="77657" y="59366"/>
                  </a:cubicBezTo>
                  <a:cubicBezTo>
                    <a:pt x="77504" y="59371"/>
                    <a:pt x="77354" y="59374"/>
                    <a:pt x="77205" y="59374"/>
                  </a:cubicBezTo>
                  <a:cubicBezTo>
                    <a:pt x="76164" y="59374"/>
                    <a:pt x="75220" y="59242"/>
                    <a:pt x="74146" y="59093"/>
                  </a:cubicBezTo>
                  <a:lnTo>
                    <a:pt x="74090" y="59093"/>
                  </a:lnTo>
                  <a:cubicBezTo>
                    <a:pt x="73976" y="59070"/>
                    <a:pt x="73817" y="59070"/>
                    <a:pt x="73646" y="59059"/>
                  </a:cubicBezTo>
                  <a:cubicBezTo>
                    <a:pt x="73169" y="59025"/>
                    <a:pt x="72454" y="58991"/>
                    <a:pt x="72204" y="58764"/>
                  </a:cubicBezTo>
                  <a:cubicBezTo>
                    <a:pt x="72090" y="58650"/>
                    <a:pt x="72022" y="58446"/>
                    <a:pt x="71942" y="58241"/>
                  </a:cubicBezTo>
                  <a:cubicBezTo>
                    <a:pt x="71806" y="57843"/>
                    <a:pt x="71636" y="57366"/>
                    <a:pt x="71056" y="57366"/>
                  </a:cubicBezTo>
                  <a:cubicBezTo>
                    <a:pt x="70704" y="57366"/>
                    <a:pt x="70397" y="57502"/>
                    <a:pt x="70101" y="57650"/>
                  </a:cubicBezTo>
                  <a:cubicBezTo>
                    <a:pt x="69795" y="57800"/>
                    <a:pt x="69500" y="57943"/>
                    <a:pt x="69128" y="57943"/>
                  </a:cubicBezTo>
                  <a:cubicBezTo>
                    <a:pt x="68991" y="57943"/>
                    <a:pt x="68844" y="57923"/>
                    <a:pt x="68682" y="57878"/>
                  </a:cubicBezTo>
                  <a:cubicBezTo>
                    <a:pt x="67261" y="57423"/>
                    <a:pt x="66432" y="56196"/>
                    <a:pt x="65761" y="55196"/>
                  </a:cubicBezTo>
                  <a:cubicBezTo>
                    <a:pt x="65239" y="54420"/>
                    <a:pt x="64645" y="54108"/>
                    <a:pt x="64159" y="54108"/>
                  </a:cubicBezTo>
                  <a:cubicBezTo>
                    <a:pt x="63969" y="54108"/>
                    <a:pt x="63795" y="54156"/>
                    <a:pt x="63648" y="54242"/>
                  </a:cubicBezTo>
                  <a:cubicBezTo>
                    <a:pt x="63115" y="54537"/>
                    <a:pt x="62830" y="55378"/>
                    <a:pt x="63375" y="56560"/>
                  </a:cubicBezTo>
                  <a:cubicBezTo>
                    <a:pt x="63603" y="57025"/>
                    <a:pt x="63989" y="57400"/>
                    <a:pt x="64375" y="57764"/>
                  </a:cubicBezTo>
                  <a:cubicBezTo>
                    <a:pt x="64841" y="58218"/>
                    <a:pt x="65273" y="58638"/>
                    <a:pt x="65341" y="59184"/>
                  </a:cubicBezTo>
                  <a:cubicBezTo>
                    <a:pt x="65341" y="59241"/>
                    <a:pt x="65375" y="59286"/>
                    <a:pt x="65432" y="59297"/>
                  </a:cubicBezTo>
                  <a:cubicBezTo>
                    <a:pt x="65449" y="59305"/>
                    <a:pt x="65466" y="59309"/>
                    <a:pt x="65484" y="59309"/>
                  </a:cubicBezTo>
                  <a:cubicBezTo>
                    <a:pt x="65515" y="59309"/>
                    <a:pt x="65546" y="59297"/>
                    <a:pt x="65569" y="59275"/>
                  </a:cubicBezTo>
                  <a:cubicBezTo>
                    <a:pt x="65739" y="59138"/>
                    <a:pt x="65909" y="58991"/>
                    <a:pt x="66069" y="58843"/>
                  </a:cubicBezTo>
                  <a:cubicBezTo>
                    <a:pt x="66102" y="59093"/>
                    <a:pt x="66125" y="59332"/>
                    <a:pt x="66137" y="59547"/>
                  </a:cubicBezTo>
                  <a:cubicBezTo>
                    <a:pt x="66159" y="60047"/>
                    <a:pt x="66182" y="60479"/>
                    <a:pt x="66511" y="60718"/>
                  </a:cubicBezTo>
                  <a:cubicBezTo>
                    <a:pt x="66677" y="60852"/>
                    <a:pt x="66918" y="60917"/>
                    <a:pt x="67255" y="60917"/>
                  </a:cubicBezTo>
                  <a:cubicBezTo>
                    <a:pt x="67520" y="60917"/>
                    <a:pt x="67844" y="60877"/>
                    <a:pt x="68238" y="60797"/>
                  </a:cubicBezTo>
                  <a:cubicBezTo>
                    <a:pt x="69136" y="60604"/>
                    <a:pt x="69681" y="60002"/>
                    <a:pt x="70192" y="59423"/>
                  </a:cubicBezTo>
                  <a:cubicBezTo>
                    <a:pt x="70397" y="59206"/>
                    <a:pt x="70601" y="58979"/>
                    <a:pt x="70818" y="58775"/>
                  </a:cubicBezTo>
                  <a:lnTo>
                    <a:pt x="70818" y="58775"/>
                  </a:lnTo>
                  <a:cubicBezTo>
                    <a:pt x="70749" y="59820"/>
                    <a:pt x="71318" y="60661"/>
                    <a:pt x="72396" y="61059"/>
                  </a:cubicBezTo>
                  <a:cubicBezTo>
                    <a:pt x="72828" y="61218"/>
                    <a:pt x="73055" y="61456"/>
                    <a:pt x="73305" y="61718"/>
                  </a:cubicBezTo>
                  <a:cubicBezTo>
                    <a:pt x="73522" y="61945"/>
                    <a:pt x="73749" y="62172"/>
                    <a:pt x="74101" y="62331"/>
                  </a:cubicBezTo>
                  <a:cubicBezTo>
                    <a:pt x="74158" y="62354"/>
                    <a:pt x="74181" y="62388"/>
                    <a:pt x="74181" y="62422"/>
                  </a:cubicBezTo>
                  <a:cubicBezTo>
                    <a:pt x="74203" y="62536"/>
                    <a:pt x="74158" y="62854"/>
                    <a:pt x="73510" y="63683"/>
                  </a:cubicBezTo>
                  <a:cubicBezTo>
                    <a:pt x="73078" y="64240"/>
                    <a:pt x="72499" y="64854"/>
                    <a:pt x="72090" y="65308"/>
                  </a:cubicBezTo>
                  <a:cubicBezTo>
                    <a:pt x="71727" y="65705"/>
                    <a:pt x="71510" y="65933"/>
                    <a:pt x="71442" y="66046"/>
                  </a:cubicBezTo>
                  <a:cubicBezTo>
                    <a:pt x="71079" y="66637"/>
                    <a:pt x="70011" y="67682"/>
                    <a:pt x="69432" y="67796"/>
                  </a:cubicBezTo>
                  <a:cubicBezTo>
                    <a:pt x="69374" y="67808"/>
                    <a:pt x="69306" y="67819"/>
                    <a:pt x="69227" y="67830"/>
                  </a:cubicBezTo>
                  <a:cubicBezTo>
                    <a:pt x="68852" y="67899"/>
                    <a:pt x="68295" y="68000"/>
                    <a:pt x="67818" y="68182"/>
                  </a:cubicBezTo>
                  <a:cubicBezTo>
                    <a:pt x="67193" y="68409"/>
                    <a:pt x="66875" y="68727"/>
                    <a:pt x="66864" y="69103"/>
                  </a:cubicBezTo>
                  <a:cubicBezTo>
                    <a:pt x="66841" y="69136"/>
                    <a:pt x="66716" y="69273"/>
                    <a:pt x="66102" y="69603"/>
                  </a:cubicBezTo>
                  <a:cubicBezTo>
                    <a:pt x="65670" y="69830"/>
                    <a:pt x="65091" y="70114"/>
                    <a:pt x="64466" y="70375"/>
                  </a:cubicBezTo>
                  <a:cubicBezTo>
                    <a:pt x="63103" y="70966"/>
                    <a:pt x="61910" y="71363"/>
                    <a:pt x="61501" y="71363"/>
                  </a:cubicBezTo>
                  <a:cubicBezTo>
                    <a:pt x="60853" y="71363"/>
                    <a:pt x="60353" y="71568"/>
                    <a:pt x="59956" y="71727"/>
                  </a:cubicBezTo>
                  <a:cubicBezTo>
                    <a:pt x="59679" y="71841"/>
                    <a:pt x="59454" y="71932"/>
                    <a:pt x="59261" y="71932"/>
                  </a:cubicBezTo>
                  <a:cubicBezTo>
                    <a:pt x="59185" y="71932"/>
                    <a:pt x="59114" y="71918"/>
                    <a:pt x="59047" y="71886"/>
                  </a:cubicBezTo>
                  <a:cubicBezTo>
                    <a:pt x="58774" y="71772"/>
                    <a:pt x="58513" y="71352"/>
                    <a:pt x="58240" y="70603"/>
                  </a:cubicBezTo>
                  <a:cubicBezTo>
                    <a:pt x="58093" y="70204"/>
                    <a:pt x="58104" y="69773"/>
                    <a:pt x="58126" y="69353"/>
                  </a:cubicBezTo>
                  <a:cubicBezTo>
                    <a:pt x="58138" y="68921"/>
                    <a:pt x="58161" y="68467"/>
                    <a:pt x="57990" y="68080"/>
                  </a:cubicBezTo>
                  <a:cubicBezTo>
                    <a:pt x="57775" y="67591"/>
                    <a:pt x="57399" y="67205"/>
                    <a:pt x="57025" y="66831"/>
                  </a:cubicBezTo>
                  <a:cubicBezTo>
                    <a:pt x="56649" y="66444"/>
                    <a:pt x="56263" y="66046"/>
                    <a:pt x="56059" y="65535"/>
                  </a:cubicBezTo>
                  <a:cubicBezTo>
                    <a:pt x="55843" y="65024"/>
                    <a:pt x="55548" y="64728"/>
                    <a:pt x="55252" y="64433"/>
                  </a:cubicBezTo>
                  <a:cubicBezTo>
                    <a:pt x="54821" y="64013"/>
                    <a:pt x="54445" y="63637"/>
                    <a:pt x="54445" y="62672"/>
                  </a:cubicBezTo>
                  <a:cubicBezTo>
                    <a:pt x="54445" y="61922"/>
                    <a:pt x="53821" y="60468"/>
                    <a:pt x="52935" y="60388"/>
                  </a:cubicBezTo>
                  <a:cubicBezTo>
                    <a:pt x="52877" y="60388"/>
                    <a:pt x="52718" y="60332"/>
                    <a:pt x="52412" y="59934"/>
                  </a:cubicBezTo>
                  <a:cubicBezTo>
                    <a:pt x="51514" y="58764"/>
                    <a:pt x="50412" y="55957"/>
                    <a:pt x="50537" y="55162"/>
                  </a:cubicBezTo>
                  <a:cubicBezTo>
                    <a:pt x="50560" y="55083"/>
                    <a:pt x="50503" y="55015"/>
                    <a:pt x="50435" y="54992"/>
                  </a:cubicBezTo>
                  <a:cubicBezTo>
                    <a:pt x="50427" y="54991"/>
                    <a:pt x="50418" y="54990"/>
                    <a:pt x="50410" y="54990"/>
                  </a:cubicBezTo>
                  <a:cubicBezTo>
                    <a:pt x="50341" y="54990"/>
                    <a:pt x="50285" y="55033"/>
                    <a:pt x="50264" y="55094"/>
                  </a:cubicBezTo>
                  <a:cubicBezTo>
                    <a:pt x="50173" y="55412"/>
                    <a:pt x="50049" y="55719"/>
                    <a:pt x="49935" y="56014"/>
                  </a:cubicBezTo>
                  <a:cubicBezTo>
                    <a:pt x="49844" y="56219"/>
                    <a:pt x="49764" y="56434"/>
                    <a:pt x="49685" y="56662"/>
                  </a:cubicBezTo>
                  <a:cubicBezTo>
                    <a:pt x="49231" y="56514"/>
                    <a:pt x="48913" y="55946"/>
                    <a:pt x="48605" y="55401"/>
                  </a:cubicBezTo>
                  <a:cubicBezTo>
                    <a:pt x="48413" y="55048"/>
                    <a:pt x="48219" y="54730"/>
                    <a:pt x="48015" y="54515"/>
                  </a:cubicBezTo>
                  <a:cubicBezTo>
                    <a:pt x="47982" y="54490"/>
                    <a:pt x="47943" y="54471"/>
                    <a:pt x="47903" y="54471"/>
                  </a:cubicBezTo>
                  <a:cubicBezTo>
                    <a:pt x="47887" y="54471"/>
                    <a:pt x="47872" y="54474"/>
                    <a:pt x="47856" y="54480"/>
                  </a:cubicBezTo>
                  <a:cubicBezTo>
                    <a:pt x="47810" y="54503"/>
                    <a:pt x="47777" y="54548"/>
                    <a:pt x="47765" y="54606"/>
                  </a:cubicBezTo>
                  <a:cubicBezTo>
                    <a:pt x="47708" y="55537"/>
                    <a:pt x="48345" y="56492"/>
                    <a:pt x="48913" y="57343"/>
                  </a:cubicBezTo>
                  <a:cubicBezTo>
                    <a:pt x="49094" y="57616"/>
                    <a:pt x="49264" y="57878"/>
                    <a:pt x="49401" y="58116"/>
                  </a:cubicBezTo>
                  <a:cubicBezTo>
                    <a:pt x="49867" y="58934"/>
                    <a:pt x="50231" y="59764"/>
                    <a:pt x="50582" y="60570"/>
                  </a:cubicBezTo>
                  <a:cubicBezTo>
                    <a:pt x="50799" y="61070"/>
                    <a:pt x="51026" y="61582"/>
                    <a:pt x="51276" y="62081"/>
                  </a:cubicBezTo>
                  <a:cubicBezTo>
                    <a:pt x="51423" y="62400"/>
                    <a:pt x="51617" y="62649"/>
                    <a:pt x="51798" y="62888"/>
                  </a:cubicBezTo>
                  <a:cubicBezTo>
                    <a:pt x="52094" y="63274"/>
                    <a:pt x="52355" y="63615"/>
                    <a:pt x="52355" y="64149"/>
                  </a:cubicBezTo>
                  <a:cubicBezTo>
                    <a:pt x="52355" y="65228"/>
                    <a:pt x="52355" y="65773"/>
                    <a:pt x="53400" y="66523"/>
                  </a:cubicBezTo>
                  <a:cubicBezTo>
                    <a:pt x="53968" y="66932"/>
                    <a:pt x="54139" y="67489"/>
                    <a:pt x="54321" y="68080"/>
                  </a:cubicBezTo>
                  <a:cubicBezTo>
                    <a:pt x="54525" y="68750"/>
                    <a:pt x="54730" y="69455"/>
                    <a:pt x="55548" y="69898"/>
                  </a:cubicBezTo>
                  <a:cubicBezTo>
                    <a:pt x="56195" y="70262"/>
                    <a:pt x="56445" y="70591"/>
                    <a:pt x="56775" y="71045"/>
                  </a:cubicBezTo>
                  <a:cubicBezTo>
                    <a:pt x="56899" y="71216"/>
                    <a:pt x="57048" y="71421"/>
                    <a:pt x="57240" y="71636"/>
                  </a:cubicBezTo>
                  <a:cubicBezTo>
                    <a:pt x="57513" y="71966"/>
                    <a:pt x="57740" y="72045"/>
                    <a:pt x="57911" y="72113"/>
                  </a:cubicBezTo>
                  <a:cubicBezTo>
                    <a:pt x="58093" y="72181"/>
                    <a:pt x="58206" y="72216"/>
                    <a:pt x="58320" y="72648"/>
                  </a:cubicBezTo>
                  <a:cubicBezTo>
                    <a:pt x="58206" y="72852"/>
                    <a:pt x="58172" y="73045"/>
                    <a:pt x="58217" y="73227"/>
                  </a:cubicBezTo>
                  <a:cubicBezTo>
                    <a:pt x="58275" y="73443"/>
                    <a:pt x="58434" y="73613"/>
                    <a:pt x="58694" y="73761"/>
                  </a:cubicBezTo>
                  <a:cubicBezTo>
                    <a:pt x="59035" y="74238"/>
                    <a:pt x="59308" y="74465"/>
                    <a:pt x="59603" y="74534"/>
                  </a:cubicBezTo>
                  <a:cubicBezTo>
                    <a:pt x="59650" y="74543"/>
                    <a:pt x="59695" y="74548"/>
                    <a:pt x="59740" y="74548"/>
                  </a:cubicBezTo>
                  <a:cubicBezTo>
                    <a:pt x="59957" y="74548"/>
                    <a:pt x="60156" y="74444"/>
                    <a:pt x="60353" y="74340"/>
                  </a:cubicBezTo>
                  <a:cubicBezTo>
                    <a:pt x="60603" y="74216"/>
                    <a:pt x="60877" y="74075"/>
                    <a:pt x="61256" y="74075"/>
                  </a:cubicBezTo>
                  <a:cubicBezTo>
                    <a:pt x="61327" y="74075"/>
                    <a:pt x="61401" y="74079"/>
                    <a:pt x="61478" y="74090"/>
                  </a:cubicBezTo>
                  <a:cubicBezTo>
                    <a:pt x="61648" y="74113"/>
                    <a:pt x="61819" y="74125"/>
                    <a:pt x="61989" y="74125"/>
                  </a:cubicBezTo>
                  <a:cubicBezTo>
                    <a:pt x="62887" y="74125"/>
                    <a:pt x="63796" y="73806"/>
                    <a:pt x="64671" y="73511"/>
                  </a:cubicBezTo>
                  <a:cubicBezTo>
                    <a:pt x="65080" y="73363"/>
                    <a:pt x="65466" y="73238"/>
                    <a:pt x="65841" y="73136"/>
                  </a:cubicBezTo>
                  <a:cubicBezTo>
                    <a:pt x="66011" y="73522"/>
                    <a:pt x="66034" y="73988"/>
                    <a:pt x="65909" y="74534"/>
                  </a:cubicBezTo>
                  <a:cubicBezTo>
                    <a:pt x="65796" y="75079"/>
                    <a:pt x="65557" y="75624"/>
                    <a:pt x="65364" y="76067"/>
                  </a:cubicBezTo>
                  <a:cubicBezTo>
                    <a:pt x="64943" y="77021"/>
                    <a:pt x="64239" y="78465"/>
                    <a:pt x="63251" y="79896"/>
                  </a:cubicBezTo>
                  <a:cubicBezTo>
                    <a:pt x="62297" y="81282"/>
                    <a:pt x="61308" y="82339"/>
                    <a:pt x="60308" y="83032"/>
                  </a:cubicBezTo>
                  <a:cubicBezTo>
                    <a:pt x="59967" y="83259"/>
                    <a:pt x="59626" y="83487"/>
                    <a:pt x="59297" y="83702"/>
                  </a:cubicBezTo>
                  <a:cubicBezTo>
                    <a:pt x="58445" y="84247"/>
                    <a:pt x="57649" y="84759"/>
                    <a:pt x="56968" y="85418"/>
                  </a:cubicBezTo>
                  <a:cubicBezTo>
                    <a:pt x="56195" y="86168"/>
                    <a:pt x="55684" y="86986"/>
                    <a:pt x="55422" y="87951"/>
                  </a:cubicBezTo>
                  <a:cubicBezTo>
                    <a:pt x="55286" y="88417"/>
                    <a:pt x="55071" y="88724"/>
                    <a:pt x="54866" y="89019"/>
                  </a:cubicBezTo>
                  <a:cubicBezTo>
                    <a:pt x="54525" y="89496"/>
                    <a:pt x="54207" y="89940"/>
                    <a:pt x="54366" y="90951"/>
                  </a:cubicBezTo>
                  <a:cubicBezTo>
                    <a:pt x="54400" y="91167"/>
                    <a:pt x="54423" y="91382"/>
                    <a:pt x="54445" y="91599"/>
                  </a:cubicBezTo>
                  <a:cubicBezTo>
                    <a:pt x="54571" y="92576"/>
                    <a:pt x="54672" y="93416"/>
                    <a:pt x="55411" y="94257"/>
                  </a:cubicBezTo>
                  <a:cubicBezTo>
                    <a:pt x="55889" y="94813"/>
                    <a:pt x="55730" y="96154"/>
                    <a:pt x="55593" y="97222"/>
                  </a:cubicBezTo>
                  <a:cubicBezTo>
                    <a:pt x="55536" y="97688"/>
                    <a:pt x="55480" y="98120"/>
                    <a:pt x="55480" y="98449"/>
                  </a:cubicBezTo>
                  <a:cubicBezTo>
                    <a:pt x="55480" y="98484"/>
                    <a:pt x="55502" y="98529"/>
                    <a:pt x="55525" y="98552"/>
                  </a:cubicBezTo>
                  <a:cubicBezTo>
                    <a:pt x="55820" y="98847"/>
                    <a:pt x="55945" y="99131"/>
                    <a:pt x="55889" y="99426"/>
                  </a:cubicBezTo>
                  <a:cubicBezTo>
                    <a:pt x="55730" y="100403"/>
                    <a:pt x="53832" y="101312"/>
                    <a:pt x="52821" y="101789"/>
                  </a:cubicBezTo>
                  <a:cubicBezTo>
                    <a:pt x="52559" y="101915"/>
                    <a:pt x="52355" y="102017"/>
                    <a:pt x="52230" y="102085"/>
                  </a:cubicBezTo>
                  <a:cubicBezTo>
                    <a:pt x="51639" y="102426"/>
                    <a:pt x="51196" y="102937"/>
                    <a:pt x="50753" y="103448"/>
                  </a:cubicBezTo>
                  <a:cubicBezTo>
                    <a:pt x="50582" y="103653"/>
                    <a:pt x="50412" y="103835"/>
                    <a:pt x="50253" y="104005"/>
                  </a:cubicBezTo>
                  <a:cubicBezTo>
                    <a:pt x="49946" y="104312"/>
                    <a:pt x="49844" y="104630"/>
                    <a:pt x="49923" y="104993"/>
                  </a:cubicBezTo>
                  <a:cubicBezTo>
                    <a:pt x="49992" y="105289"/>
                    <a:pt x="50173" y="105561"/>
                    <a:pt x="50355" y="105834"/>
                  </a:cubicBezTo>
                  <a:cubicBezTo>
                    <a:pt x="50481" y="106016"/>
                    <a:pt x="50605" y="106210"/>
                    <a:pt x="50696" y="106391"/>
                  </a:cubicBezTo>
                  <a:cubicBezTo>
                    <a:pt x="50890" y="106846"/>
                    <a:pt x="51003" y="108118"/>
                    <a:pt x="50640" y="108720"/>
                  </a:cubicBezTo>
                  <a:cubicBezTo>
                    <a:pt x="50526" y="108914"/>
                    <a:pt x="50378" y="109015"/>
                    <a:pt x="50185" y="109027"/>
                  </a:cubicBezTo>
                  <a:cubicBezTo>
                    <a:pt x="49458" y="109073"/>
                    <a:pt x="48435" y="109595"/>
                    <a:pt x="48128" y="110265"/>
                  </a:cubicBezTo>
                  <a:cubicBezTo>
                    <a:pt x="47981" y="110595"/>
                    <a:pt x="48015" y="110913"/>
                    <a:pt x="48231" y="111209"/>
                  </a:cubicBezTo>
                  <a:cubicBezTo>
                    <a:pt x="48345" y="111368"/>
                    <a:pt x="48413" y="111833"/>
                    <a:pt x="47572" y="113174"/>
                  </a:cubicBezTo>
                  <a:cubicBezTo>
                    <a:pt x="47015" y="114072"/>
                    <a:pt x="46231" y="115060"/>
                    <a:pt x="45720" y="115719"/>
                  </a:cubicBezTo>
                  <a:cubicBezTo>
                    <a:pt x="45481" y="116014"/>
                    <a:pt x="45288" y="116253"/>
                    <a:pt x="45186" y="116400"/>
                  </a:cubicBezTo>
                  <a:cubicBezTo>
                    <a:pt x="44800" y="116958"/>
                    <a:pt x="43891" y="117866"/>
                    <a:pt x="42914" y="118503"/>
                  </a:cubicBezTo>
                  <a:cubicBezTo>
                    <a:pt x="42379" y="118854"/>
                    <a:pt x="41879" y="119094"/>
                    <a:pt x="41437" y="119207"/>
                  </a:cubicBezTo>
                  <a:cubicBezTo>
                    <a:pt x="41234" y="119262"/>
                    <a:pt x="41047" y="119290"/>
                    <a:pt x="40873" y="119290"/>
                  </a:cubicBezTo>
                  <a:cubicBezTo>
                    <a:pt x="40619" y="119290"/>
                    <a:pt x="40394" y="119231"/>
                    <a:pt x="40198" y="119116"/>
                  </a:cubicBezTo>
                  <a:cubicBezTo>
                    <a:pt x="39954" y="118973"/>
                    <a:pt x="39699" y="118916"/>
                    <a:pt x="39440" y="118916"/>
                  </a:cubicBezTo>
                  <a:cubicBezTo>
                    <a:pt x="38854" y="118916"/>
                    <a:pt x="38246" y="119208"/>
                    <a:pt x="37688" y="119468"/>
                  </a:cubicBezTo>
                  <a:cubicBezTo>
                    <a:pt x="37358" y="119627"/>
                    <a:pt x="37051" y="119775"/>
                    <a:pt x="36779" y="119854"/>
                  </a:cubicBezTo>
                  <a:cubicBezTo>
                    <a:pt x="36666" y="119886"/>
                    <a:pt x="36560" y="119900"/>
                    <a:pt x="36458" y="119900"/>
                  </a:cubicBezTo>
                  <a:cubicBezTo>
                    <a:pt x="36130" y="119900"/>
                    <a:pt x="35852" y="119755"/>
                    <a:pt x="35574" y="119616"/>
                  </a:cubicBezTo>
                  <a:cubicBezTo>
                    <a:pt x="35335" y="119503"/>
                    <a:pt x="35108" y="119389"/>
                    <a:pt x="34881" y="119389"/>
                  </a:cubicBezTo>
                  <a:cubicBezTo>
                    <a:pt x="34858" y="119389"/>
                    <a:pt x="34824" y="119389"/>
                    <a:pt x="34790" y="119400"/>
                  </a:cubicBezTo>
                  <a:cubicBezTo>
                    <a:pt x="34756" y="118991"/>
                    <a:pt x="34631" y="118718"/>
                    <a:pt x="34517" y="118491"/>
                  </a:cubicBezTo>
                  <a:cubicBezTo>
                    <a:pt x="34370" y="118185"/>
                    <a:pt x="34267" y="117968"/>
                    <a:pt x="34494" y="117537"/>
                  </a:cubicBezTo>
                  <a:cubicBezTo>
                    <a:pt x="34835" y="116878"/>
                    <a:pt x="34415" y="116287"/>
                    <a:pt x="34108" y="115867"/>
                  </a:cubicBezTo>
                  <a:cubicBezTo>
                    <a:pt x="33336" y="114787"/>
                    <a:pt x="32666" y="113742"/>
                    <a:pt x="32075" y="112674"/>
                  </a:cubicBezTo>
                  <a:cubicBezTo>
                    <a:pt x="31393" y="111459"/>
                    <a:pt x="31131" y="110209"/>
                    <a:pt x="30882" y="109004"/>
                  </a:cubicBezTo>
                  <a:cubicBezTo>
                    <a:pt x="30609" y="107720"/>
                    <a:pt x="30325" y="106391"/>
                    <a:pt x="29553" y="105142"/>
                  </a:cubicBezTo>
                  <a:cubicBezTo>
                    <a:pt x="28632" y="103653"/>
                    <a:pt x="27746" y="101892"/>
                    <a:pt x="28167" y="100120"/>
                  </a:cubicBezTo>
                  <a:cubicBezTo>
                    <a:pt x="28326" y="99426"/>
                    <a:pt x="28735" y="98904"/>
                    <a:pt x="29166" y="98358"/>
                  </a:cubicBezTo>
                  <a:cubicBezTo>
                    <a:pt x="29405" y="98052"/>
                    <a:pt x="29654" y="97734"/>
                    <a:pt x="29859" y="97381"/>
                  </a:cubicBezTo>
                  <a:cubicBezTo>
                    <a:pt x="30223" y="96768"/>
                    <a:pt x="30313" y="96030"/>
                    <a:pt x="30154" y="95121"/>
                  </a:cubicBezTo>
                  <a:cubicBezTo>
                    <a:pt x="30018" y="94336"/>
                    <a:pt x="29712" y="93530"/>
                    <a:pt x="29405" y="92758"/>
                  </a:cubicBezTo>
                  <a:cubicBezTo>
                    <a:pt x="29121" y="91996"/>
                    <a:pt x="28848" y="91291"/>
                    <a:pt x="28746" y="90655"/>
                  </a:cubicBezTo>
                  <a:cubicBezTo>
                    <a:pt x="28655" y="90053"/>
                    <a:pt x="28030" y="89292"/>
                    <a:pt x="27314" y="88417"/>
                  </a:cubicBezTo>
                  <a:cubicBezTo>
                    <a:pt x="26394" y="87292"/>
                    <a:pt x="25349" y="86009"/>
                    <a:pt x="25519" y="85077"/>
                  </a:cubicBezTo>
                  <a:cubicBezTo>
                    <a:pt x="25587" y="84724"/>
                    <a:pt x="25814" y="84441"/>
                    <a:pt x="26235" y="84202"/>
                  </a:cubicBezTo>
                  <a:cubicBezTo>
                    <a:pt x="26303" y="84168"/>
                    <a:pt x="26326" y="84088"/>
                    <a:pt x="26291" y="84020"/>
                  </a:cubicBezTo>
                  <a:cubicBezTo>
                    <a:pt x="26212" y="83827"/>
                    <a:pt x="26201" y="83384"/>
                    <a:pt x="26258" y="82929"/>
                  </a:cubicBezTo>
                  <a:cubicBezTo>
                    <a:pt x="26326" y="82464"/>
                    <a:pt x="26451" y="82089"/>
                    <a:pt x="26599" y="81975"/>
                  </a:cubicBezTo>
                  <a:cubicBezTo>
                    <a:pt x="26644" y="81941"/>
                    <a:pt x="26667" y="81861"/>
                    <a:pt x="26632" y="81805"/>
                  </a:cubicBezTo>
                  <a:cubicBezTo>
                    <a:pt x="26382" y="81293"/>
                    <a:pt x="26042" y="80907"/>
                    <a:pt x="25622" y="80657"/>
                  </a:cubicBezTo>
                  <a:cubicBezTo>
                    <a:pt x="25213" y="80419"/>
                    <a:pt x="24713" y="80293"/>
                    <a:pt x="24145" y="80293"/>
                  </a:cubicBezTo>
                  <a:cubicBezTo>
                    <a:pt x="23054" y="80293"/>
                    <a:pt x="22395" y="79816"/>
                    <a:pt x="21759" y="79339"/>
                  </a:cubicBezTo>
                  <a:cubicBezTo>
                    <a:pt x="21338" y="79044"/>
                    <a:pt x="20918" y="78726"/>
                    <a:pt x="20383" y="78567"/>
                  </a:cubicBezTo>
                  <a:cubicBezTo>
                    <a:pt x="20119" y="78480"/>
                    <a:pt x="19844" y="78437"/>
                    <a:pt x="19552" y="78437"/>
                  </a:cubicBezTo>
                  <a:cubicBezTo>
                    <a:pt x="19191" y="78437"/>
                    <a:pt x="18805" y="78503"/>
                    <a:pt x="18384" y="78635"/>
                  </a:cubicBezTo>
                  <a:cubicBezTo>
                    <a:pt x="17987" y="78760"/>
                    <a:pt x="17498" y="79021"/>
                    <a:pt x="16987" y="79294"/>
                  </a:cubicBezTo>
                  <a:cubicBezTo>
                    <a:pt x="16248" y="79680"/>
                    <a:pt x="15407" y="80134"/>
                    <a:pt x="14851" y="80134"/>
                  </a:cubicBezTo>
                  <a:cubicBezTo>
                    <a:pt x="14328" y="80134"/>
                    <a:pt x="13907" y="80033"/>
                    <a:pt x="13488" y="79930"/>
                  </a:cubicBezTo>
                  <a:cubicBezTo>
                    <a:pt x="13101" y="79841"/>
                    <a:pt x="12722" y="79753"/>
                    <a:pt x="12292" y="79753"/>
                  </a:cubicBezTo>
                  <a:cubicBezTo>
                    <a:pt x="11952" y="79753"/>
                    <a:pt x="11579" y="79808"/>
                    <a:pt x="11147" y="79964"/>
                  </a:cubicBezTo>
                  <a:cubicBezTo>
                    <a:pt x="10746" y="80106"/>
                    <a:pt x="10349" y="80166"/>
                    <a:pt x="9966" y="80166"/>
                  </a:cubicBezTo>
                  <a:cubicBezTo>
                    <a:pt x="8970" y="80166"/>
                    <a:pt x="8065" y="79764"/>
                    <a:pt x="7409" y="79362"/>
                  </a:cubicBezTo>
                  <a:cubicBezTo>
                    <a:pt x="6307" y="78680"/>
                    <a:pt x="5262" y="77589"/>
                    <a:pt x="4636" y="76431"/>
                  </a:cubicBezTo>
                  <a:cubicBezTo>
                    <a:pt x="4182" y="75613"/>
                    <a:pt x="3421" y="74908"/>
                    <a:pt x="2671" y="74226"/>
                  </a:cubicBezTo>
                  <a:cubicBezTo>
                    <a:pt x="1967" y="73567"/>
                    <a:pt x="1296" y="72954"/>
                    <a:pt x="990" y="72318"/>
                  </a:cubicBezTo>
                  <a:cubicBezTo>
                    <a:pt x="990" y="71898"/>
                    <a:pt x="864" y="71012"/>
                    <a:pt x="637" y="70636"/>
                  </a:cubicBezTo>
                  <a:cubicBezTo>
                    <a:pt x="490" y="70386"/>
                    <a:pt x="433" y="70227"/>
                    <a:pt x="444" y="70125"/>
                  </a:cubicBezTo>
                  <a:cubicBezTo>
                    <a:pt x="455" y="70045"/>
                    <a:pt x="513" y="69977"/>
                    <a:pt x="637" y="69864"/>
                  </a:cubicBezTo>
                  <a:cubicBezTo>
                    <a:pt x="774" y="69727"/>
                    <a:pt x="955" y="69535"/>
                    <a:pt x="1126" y="69216"/>
                  </a:cubicBezTo>
                  <a:cubicBezTo>
                    <a:pt x="1773" y="67955"/>
                    <a:pt x="1853" y="66717"/>
                    <a:pt x="1399" y="65092"/>
                  </a:cubicBezTo>
                  <a:cubicBezTo>
                    <a:pt x="1228" y="64513"/>
                    <a:pt x="1205" y="63865"/>
                    <a:pt x="1331" y="63160"/>
                  </a:cubicBezTo>
                  <a:cubicBezTo>
                    <a:pt x="1432" y="62547"/>
                    <a:pt x="1660" y="61865"/>
                    <a:pt x="1990" y="61150"/>
                  </a:cubicBezTo>
                  <a:cubicBezTo>
                    <a:pt x="2580" y="59865"/>
                    <a:pt x="3432" y="58628"/>
                    <a:pt x="4262" y="57491"/>
                  </a:cubicBezTo>
                  <a:cubicBezTo>
                    <a:pt x="4603" y="57025"/>
                    <a:pt x="5171" y="56832"/>
                    <a:pt x="5773" y="56628"/>
                  </a:cubicBezTo>
                  <a:cubicBezTo>
                    <a:pt x="6171" y="56492"/>
                    <a:pt x="6591" y="56343"/>
                    <a:pt x="6954" y="56105"/>
                  </a:cubicBezTo>
                  <a:cubicBezTo>
                    <a:pt x="7363" y="55833"/>
                    <a:pt x="7636" y="55469"/>
                    <a:pt x="7784" y="55003"/>
                  </a:cubicBezTo>
                  <a:cubicBezTo>
                    <a:pt x="7943" y="54480"/>
                    <a:pt x="8022" y="54060"/>
                    <a:pt x="8079" y="53685"/>
                  </a:cubicBezTo>
                  <a:cubicBezTo>
                    <a:pt x="8193" y="52969"/>
                    <a:pt x="8284" y="52401"/>
                    <a:pt x="9034" y="51572"/>
                  </a:cubicBezTo>
                  <a:cubicBezTo>
                    <a:pt x="9226" y="51356"/>
                    <a:pt x="9443" y="51129"/>
                    <a:pt x="9635" y="50913"/>
                  </a:cubicBezTo>
                  <a:cubicBezTo>
                    <a:pt x="10340" y="50163"/>
                    <a:pt x="10999" y="49447"/>
                    <a:pt x="11476" y="48663"/>
                  </a:cubicBezTo>
                  <a:cubicBezTo>
                    <a:pt x="11538" y="48568"/>
                    <a:pt x="11669" y="48531"/>
                    <a:pt x="11842" y="48531"/>
                  </a:cubicBezTo>
                  <a:cubicBezTo>
                    <a:pt x="12207" y="48531"/>
                    <a:pt x="12759" y="48698"/>
                    <a:pt x="13238" y="48845"/>
                  </a:cubicBezTo>
                  <a:cubicBezTo>
                    <a:pt x="13748" y="49004"/>
                    <a:pt x="14248" y="49152"/>
                    <a:pt x="14612" y="49152"/>
                  </a:cubicBezTo>
                  <a:cubicBezTo>
                    <a:pt x="15362" y="49152"/>
                    <a:pt x="16339" y="48640"/>
                    <a:pt x="17270" y="48140"/>
                  </a:cubicBezTo>
                  <a:cubicBezTo>
                    <a:pt x="17884" y="47811"/>
                    <a:pt x="18464" y="47504"/>
                    <a:pt x="18941" y="47368"/>
                  </a:cubicBezTo>
                  <a:cubicBezTo>
                    <a:pt x="19473" y="47212"/>
                    <a:pt x="19912" y="47164"/>
                    <a:pt x="20330" y="47164"/>
                  </a:cubicBezTo>
                  <a:cubicBezTo>
                    <a:pt x="20645" y="47164"/>
                    <a:pt x="20948" y="47191"/>
                    <a:pt x="21270" y="47221"/>
                  </a:cubicBezTo>
                  <a:cubicBezTo>
                    <a:pt x="21622" y="47254"/>
                    <a:pt x="21997" y="47289"/>
                    <a:pt x="22429" y="47289"/>
                  </a:cubicBezTo>
                  <a:cubicBezTo>
                    <a:pt x="22781" y="47289"/>
                    <a:pt x="25246" y="47027"/>
                    <a:pt x="25655" y="46732"/>
                  </a:cubicBezTo>
                  <a:cubicBezTo>
                    <a:pt x="25823" y="46609"/>
                    <a:pt x="25977" y="46562"/>
                    <a:pt x="26131" y="46562"/>
                  </a:cubicBezTo>
                  <a:cubicBezTo>
                    <a:pt x="26332" y="46562"/>
                    <a:pt x="26532" y="46641"/>
                    <a:pt x="26758" y="46732"/>
                  </a:cubicBezTo>
                  <a:cubicBezTo>
                    <a:pt x="26996" y="46818"/>
                    <a:pt x="27256" y="46926"/>
                    <a:pt x="27556" y="46926"/>
                  </a:cubicBezTo>
                  <a:cubicBezTo>
                    <a:pt x="27570" y="46926"/>
                    <a:pt x="27584" y="46926"/>
                    <a:pt x="27598" y="46925"/>
                  </a:cubicBezTo>
                  <a:lnTo>
                    <a:pt x="27598" y="46925"/>
                  </a:lnTo>
                  <a:cubicBezTo>
                    <a:pt x="27564" y="47175"/>
                    <a:pt x="27485" y="47471"/>
                    <a:pt x="27405" y="47777"/>
                  </a:cubicBezTo>
                  <a:cubicBezTo>
                    <a:pt x="27178" y="48675"/>
                    <a:pt x="26894" y="49811"/>
                    <a:pt x="27382" y="50561"/>
                  </a:cubicBezTo>
                  <a:cubicBezTo>
                    <a:pt x="27928" y="51390"/>
                    <a:pt x="28655" y="51402"/>
                    <a:pt x="29359" y="51412"/>
                  </a:cubicBezTo>
                  <a:cubicBezTo>
                    <a:pt x="29700" y="51412"/>
                    <a:pt x="30041" y="51424"/>
                    <a:pt x="30382" y="51515"/>
                  </a:cubicBezTo>
                  <a:cubicBezTo>
                    <a:pt x="31109" y="51720"/>
                    <a:pt x="31677" y="52208"/>
                    <a:pt x="32268" y="52730"/>
                  </a:cubicBezTo>
                  <a:cubicBezTo>
                    <a:pt x="32711" y="53117"/>
                    <a:pt x="33177" y="53526"/>
                    <a:pt x="33722" y="53788"/>
                  </a:cubicBezTo>
                  <a:cubicBezTo>
                    <a:pt x="34246" y="54045"/>
                    <a:pt x="34613" y="54166"/>
                    <a:pt x="34894" y="54166"/>
                  </a:cubicBezTo>
                  <a:cubicBezTo>
                    <a:pt x="34985" y="54166"/>
                    <a:pt x="35067" y="54153"/>
                    <a:pt x="35143" y="54128"/>
                  </a:cubicBezTo>
                  <a:cubicBezTo>
                    <a:pt x="35438" y="54026"/>
                    <a:pt x="35562" y="53765"/>
                    <a:pt x="35711" y="53469"/>
                  </a:cubicBezTo>
                  <a:cubicBezTo>
                    <a:pt x="35790" y="53288"/>
                    <a:pt x="35892" y="53094"/>
                    <a:pt x="36029" y="52901"/>
                  </a:cubicBezTo>
                  <a:cubicBezTo>
                    <a:pt x="36051" y="52879"/>
                    <a:pt x="36062" y="52844"/>
                    <a:pt x="36062" y="52810"/>
                  </a:cubicBezTo>
                  <a:cubicBezTo>
                    <a:pt x="36062" y="52492"/>
                    <a:pt x="36199" y="52220"/>
                    <a:pt x="36471" y="51992"/>
                  </a:cubicBezTo>
                  <a:cubicBezTo>
                    <a:pt x="36875" y="51676"/>
                    <a:pt x="37497" y="51536"/>
                    <a:pt x="38042" y="51536"/>
                  </a:cubicBezTo>
                  <a:cubicBezTo>
                    <a:pt x="38201" y="51536"/>
                    <a:pt x="38355" y="51548"/>
                    <a:pt x="38494" y="51572"/>
                  </a:cubicBezTo>
                  <a:cubicBezTo>
                    <a:pt x="38539" y="51981"/>
                    <a:pt x="38835" y="52288"/>
                    <a:pt x="39357" y="52503"/>
                  </a:cubicBezTo>
                  <a:cubicBezTo>
                    <a:pt x="39823" y="52708"/>
                    <a:pt x="40414" y="52799"/>
                    <a:pt x="40891" y="52879"/>
                  </a:cubicBezTo>
                  <a:cubicBezTo>
                    <a:pt x="41187" y="52935"/>
                    <a:pt x="41448" y="52980"/>
                    <a:pt x="41619" y="53026"/>
                  </a:cubicBezTo>
                  <a:cubicBezTo>
                    <a:pt x="42417" y="53294"/>
                    <a:pt x="43095" y="53377"/>
                    <a:pt x="43730" y="53377"/>
                  </a:cubicBezTo>
                  <a:cubicBezTo>
                    <a:pt x="44253" y="53377"/>
                    <a:pt x="44746" y="53321"/>
                    <a:pt x="45254" y="53265"/>
                  </a:cubicBezTo>
                  <a:cubicBezTo>
                    <a:pt x="45811" y="53197"/>
                    <a:pt x="46390" y="53129"/>
                    <a:pt x="47060" y="53129"/>
                  </a:cubicBezTo>
                  <a:cubicBezTo>
                    <a:pt x="47310" y="53129"/>
                    <a:pt x="48504" y="53321"/>
                    <a:pt x="49208" y="53435"/>
                  </a:cubicBezTo>
                  <a:cubicBezTo>
                    <a:pt x="49401" y="53469"/>
                    <a:pt x="49572" y="53492"/>
                    <a:pt x="49685" y="53515"/>
                  </a:cubicBezTo>
                  <a:cubicBezTo>
                    <a:pt x="49753" y="53526"/>
                    <a:pt x="49799" y="53526"/>
                    <a:pt x="49832" y="53538"/>
                  </a:cubicBezTo>
                  <a:cubicBezTo>
                    <a:pt x="49849" y="53541"/>
                    <a:pt x="49866" y="53543"/>
                    <a:pt x="49884" y="53543"/>
                  </a:cubicBezTo>
                  <a:cubicBezTo>
                    <a:pt x="49928" y="53543"/>
                    <a:pt x="49974" y="53529"/>
                    <a:pt x="50014" y="53480"/>
                  </a:cubicBezTo>
                  <a:cubicBezTo>
                    <a:pt x="50037" y="53447"/>
                    <a:pt x="50049" y="53401"/>
                    <a:pt x="50037" y="53356"/>
                  </a:cubicBezTo>
                  <a:cubicBezTo>
                    <a:pt x="49742" y="52311"/>
                    <a:pt x="50696" y="50844"/>
                    <a:pt x="51321" y="49879"/>
                  </a:cubicBezTo>
                  <a:lnTo>
                    <a:pt x="51344" y="49845"/>
                  </a:lnTo>
                  <a:cubicBezTo>
                    <a:pt x="51650" y="49379"/>
                    <a:pt x="51605" y="48788"/>
                    <a:pt x="51559" y="48209"/>
                  </a:cubicBezTo>
                  <a:cubicBezTo>
                    <a:pt x="51537" y="47789"/>
                    <a:pt x="51503" y="47380"/>
                    <a:pt x="51617" y="47050"/>
                  </a:cubicBezTo>
                  <a:cubicBezTo>
                    <a:pt x="51628" y="46993"/>
                    <a:pt x="51617" y="46936"/>
                    <a:pt x="51582" y="46902"/>
                  </a:cubicBezTo>
                  <a:cubicBezTo>
                    <a:pt x="51549" y="46878"/>
                    <a:pt x="51511" y="46859"/>
                    <a:pt x="51471" y="46859"/>
                  </a:cubicBezTo>
                  <a:cubicBezTo>
                    <a:pt x="51455" y="46859"/>
                    <a:pt x="51439" y="46862"/>
                    <a:pt x="51423" y="46868"/>
                  </a:cubicBezTo>
                  <a:cubicBezTo>
                    <a:pt x="51014" y="47027"/>
                    <a:pt x="50708" y="47118"/>
                    <a:pt x="50412" y="47198"/>
                  </a:cubicBezTo>
                  <a:cubicBezTo>
                    <a:pt x="50049" y="47300"/>
                    <a:pt x="49685" y="47402"/>
                    <a:pt x="49163" y="47630"/>
                  </a:cubicBezTo>
                  <a:cubicBezTo>
                    <a:pt x="48973" y="47709"/>
                    <a:pt x="48813" y="47742"/>
                    <a:pt x="48671" y="47742"/>
                  </a:cubicBezTo>
                  <a:cubicBezTo>
                    <a:pt x="48345" y="47742"/>
                    <a:pt x="48117" y="47566"/>
                    <a:pt x="47856" y="47368"/>
                  </a:cubicBezTo>
                  <a:cubicBezTo>
                    <a:pt x="47572" y="47141"/>
                    <a:pt x="47242" y="46891"/>
                    <a:pt x="46754" y="46891"/>
                  </a:cubicBezTo>
                  <a:cubicBezTo>
                    <a:pt x="46345" y="46891"/>
                    <a:pt x="46106" y="47163"/>
                    <a:pt x="45924" y="47380"/>
                  </a:cubicBezTo>
                  <a:cubicBezTo>
                    <a:pt x="45782" y="47549"/>
                    <a:pt x="45676" y="47674"/>
                    <a:pt x="45513" y="47674"/>
                  </a:cubicBezTo>
                  <a:cubicBezTo>
                    <a:pt x="45405" y="47674"/>
                    <a:pt x="45271" y="47618"/>
                    <a:pt x="45083" y="47481"/>
                  </a:cubicBezTo>
                  <a:cubicBezTo>
                    <a:pt x="44657" y="47164"/>
                    <a:pt x="44283" y="47026"/>
                    <a:pt x="43870" y="47026"/>
                  </a:cubicBezTo>
                  <a:cubicBezTo>
                    <a:pt x="43854" y="47026"/>
                    <a:pt x="43839" y="47027"/>
                    <a:pt x="43823" y="47027"/>
                  </a:cubicBezTo>
                  <a:cubicBezTo>
                    <a:pt x="43811" y="46902"/>
                    <a:pt x="43709" y="46618"/>
                    <a:pt x="42982" y="45982"/>
                  </a:cubicBezTo>
                  <a:cubicBezTo>
                    <a:pt x="42652" y="45698"/>
                    <a:pt x="42288" y="45425"/>
                    <a:pt x="42061" y="45277"/>
                  </a:cubicBezTo>
                  <a:cubicBezTo>
                    <a:pt x="42732" y="44527"/>
                    <a:pt x="42459" y="44118"/>
                    <a:pt x="42278" y="43846"/>
                  </a:cubicBezTo>
                  <a:cubicBezTo>
                    <a:pt x="42152" y="43664"/>
                    <a:pt x="42129" y="43618"/>
                    <a:pt x="42209" y="43528"/>
                  </a:cubicBezTo>
                  <a:cubicBezTo>
                    <a:pt x="42573" y="43096"/>
                    <a:pt x="43164" y="43062"/>
                    <a:pt x="43788" y="43028"/>
                  </a:cubicBezTo>
                  <a:cubicBezTo>
                    <a:pt x="44243" y="43005"/>
                    <a:pt x="44709" y="42971"/>
                    <a:pt x="45083" y="42790"/>
                  </a:cubicBezTo>
                  <a:cubicBezTo>
                    <a:pt x="45129" y="42767"/>
                    <a:pt x="45152" y="42732"/>
                    <a:pt x="45163" y="42687"/>
                  </a:cubicBezTo>
                  <a:cubicBezTo>
                    <a:pt x="45174" y="42641"/>
                    <a:pt x="45163" y="42596"/>
                    <a:pt x="45129" y="42562"/>
                  </a:cubicBezTo>
                  <a:cubicBezTo>
                    <a:pt x="45083" y="42505"/>
                    <a:pt x="45050" y="42460"/>
                    <a:pt x="45004" y="42403"/>
                  </a:cubicBezTo>
                  <a:cubicBezTo>
                    <a:pt x="45242" y="42369"/>
                    <a:pt x="45663" y="42267"/>
                    <a:pt x="46424" y="42051"/>
                  </a:cubicBezTo>
                  <a:cubicBezTo>
                    <a:pt x="47049" y="41881"/>
                    <a:pt x="47981" y="41596"/>
                    <a:pt x="48095" y="41517"/>
                  </a:cubicBezTo>
                  <a:cubicBezTo>
                    <a:pt x="48447" y="41300"/>
                    <a:pt x="48780" y="41222"/>
                    <a:pt x="49105" y="41222"/>
                  </a:cubicBezTo>
                  <a:cubicBezTo>
                    <a:pt x="49513" y="41222"/>
                    <a:pt x="49910" y="41345"/>
                    <a:pt x="50321" y="41472"/>
                  </a:cubicBezTo>
                  <a:cubicBezTo>
                    <a:pt x="50696" y="41596"/>
                    <a:pt x="51094" y="41722"/>
                    <a:pt x="51514" y="41744"/>
                  </a:cubicBezTo>
                  <a:cubicBezTo>
                    <a:pt x="51549" y="41972"/>
                    <a:pt x="51673" y="42153"/>
                    <a:pt x="51867" y="42290"/>
                  </a:cubicBezTo>
                  <a:cubicBezTo>
                    <a:pt x="52107" y="42450"/>
                    <a:pt x="52475" y="42530"/>
                    <a:pt x="52964" y="42530"/>
                  </a:cubicBezTo>
                  <a:cubicBezTo>
                    <a:pt x="53445" y="42530"/>
                    <a:pt x="54043" y="42453"/>
                    <a:pt x="54752" y="42301"/>
                  </a:cubicBezTo>
                  <a:cubicBezTo>
                    <a:pt x="55866" y="42051"/>
                    <a:pt x="56866" y="41710"/>
                    <a:pt x="57048" y="41631"/>
                  </a:cubicBezTo>
                  <a:cubicBezTo>
                    <a:pt x="57058" y="41631"/>
                    <a:pt x="57058" y="41619"/>
                    <a:pt x="57070" y="41619"/>
                  </a:cubicBezTo>
                  <a:cubicBezTo>
                    <a:pt x="57172" y="41551"/>
                    <a:pt x="57229" y="41449"/>
                    <a:pt x="57229" y="41335"/>
                  </a:cubicBezTo>
                  <a:cubicBezTo>
                    <a:pt x="57229" y="40790"/>
                    <a:pt x="55980" y="39892"/>
                    <a:pt x="54082" y="38574"/>
                  </a:cubicBezTo>
                  <a:cubicBezTo>
                    <a:pt x="53594" y="38233"/>
                    <a:pt x="53127" y="37915"/>
                    <a:pt x="52786" y="37654"/>
                  </a:cubicBezTo>
                  <a:cubicBezTo>
                    <a:pt x="52537" y="37472"/>
                    <a:pt x="52389" y="37347"/>
                    <a:pt x="52298" y="37268"/>
                  </a:cubicBezTo>
                  <a:cubicBezTo>
                    <a:pt x="53309" y="36950"/>
                    <a:pt x="53298" y="36450"/>
                    <a:pt x="53298" y="36006"/>
                  </a:cubicBezTo>
                  <a:cubicBezTo>
                    <a:pt x="53298" y="35665"/>
                    <a:pt x="53298" y="35370"/>
                    <a:pt x="53764" y="35097"/>
                  </a:cubicBezTo>
                  <a:cubicBezTo>
                    <a:pt x="53821" y="35064"/>
                    <a:pt x="53854" y="34984"/>
                    <a:pt x="53821" y="34916"/>
                  </a:cubicBezTo>
                  <a:cubicBezTo>
                    <a:pt x="53794" y="34862"/>
                    <a:pt x="53738" y="34829"/>
                    <a:pt x="53683" y="34829"/>
                  </a:cubicBezTo>
                  <a:cubicBezTo>
                    <a:pt x="53668" y="34829"/>
                    <a:pt x="53653" y="34832"/>
                    <a:pt x="53639" y="34836"/>
                  </a:cubicBezTo>
                  <a:cubicBezTo>
                    <a:pt x="53264" y="34984"/>
                    <a:pt x="52435" y="35314"/>
                    <a:pt x="51696" y="35688"/>
                  </a:cubicBezTo>
                  <a:cubicBezTo>
                    <a:pt x="51299" y="35893"/>
                    <a:pt x="50980" y="36086"/>
                    <a:pt x="50764" y="36245"/>
                  </a:cubicBezTo>
                  <a:cubicBezTo>
                    <a:pt x="50571" y="36393"/>
                    <a:pt x="50321" y="36620"/>
                    <a:pt x="50367" y="36859"/>
                  </a:cubicBezTo>
                  <a:cubicBezTo>
                    <a:pt x="50412" y="37120"/>
                    <a:pt x="50764" y="37256"/>
                    <a:pt x="51514" y="37291"/>
                  </a:cubicBezTo>
                  <a:cubicBezTo>
                    <a:pt x="51071" y="37779"/>
                    <a:pt x="50662" y="38029"/>
                    <a:pt x="50253" y="38051"/>
                  </a:cubicBezTo>
                  <a:cubicBezTo>
                    <a:pt x="50235" y="38052"/>
                    <a:pt x="50217" y="38053"/>
                    <a:pt x="50198" y="38053"/>
                  </a:cubicBezTo>
                  <a:cubicBezTo>
                    <a:pt x="49540" y="38053"/>
                    <a:pt x="48965" y="37456"/>
                    <a:pt x="48401" y="36870"/>
                  </a:cubicBezTo>
                  <a:cubicBezTo>
                    <a:pt x="47845" y="36291"/>
                    <a:pt x="47322" y="35745"/>
                    <a:pt x="46697" y="35745"/>
                  </a:cubicBezTo>
                  <a:lnTo>
                    <a:pt x="46686" y="35745"/>
                  </a:lnTo>
                  <a:cubicBezTo>
                    <a:pt x="46345" y="35745"/>
                    <a:pt x="46015" y="35915"/>
                    <a:pt x="45697" y="36268"/>
                  </a:cubicBezTo>
                  <a:cubicBezTo>
                    <a:pt x="45606" y="36370"/>
                    <a:pt x="45515" y="36461"/>
                    <a:pt x="45424" y="36552"/>
                  </a:cubicBezTo>
                  <a:cubicBezTo>
                    <a:pt x="44823" y="37188"/>
                    <a:pt x="44197" y="37836"/>
                    <a:pt x="44197" y="38960"/>
                  </a:cubicBezTo>
                  <a:cubicBezTo>
                    <a:pt x="44197" y="39222"/>
                    <a:pt x="44004" y="39427"/>
                    <a:pt x="43788" y="39665"/>
                  </a:cubicBezTo>
                  <a:cubicBezTo>
                    <a:pt x="43538" y="39937"/>
                    <a:pt x="43243" y="40245"/>
                    <a:pt x="43243" y="40687"/>
                  </a:cubicBezTo>
                  <a:cubicBezTo>
                    <a:pt x="43243" y="41222"/>
                    <a:pt x="43618" y="41528"/>
                    <a:pt x="43947" y="41790"/>
                  </a:cubicBezTo>
                  <a:cubicBezTo>
                    <a:pt x="44084" y="41903"/>
                    <a:pt x="44220" y="42005"/>
                    <a:pt x="44323" y="42131"/>
                  </a:cubicBezTo>
                  <a:cubicBezTo>
                    <a:pt x="43910" y="42483"/>
                    <a:pt x="43439" y="42586"/>
                    <a:pt x="42949" y="42586"/>
                  </a:cubicBezTo>
                  <a:cubicBezTo>
                    <a:pt x="42602" y="42586"/>
                    <a:pt x="42244" y="42534"/>
                    <a:pt x="41891" y="42482"/>
                  </a:cubicBezTo>
                  <a:cubicBezTo>
                    <a:pt x="41557" y="42432"/>
                    <a:pt x="41241" y="42386"/>
                    <a:pt x="40947" y="42386"/>
                  </a:cubicBezTo>
                  <a:cubicBezTo>
                    <a:pt x="40781" y="42386"/>
                    <a:pt x="40622" y="42400"/>
                    <a:pt x="40471" y="42437"/>
                  </a:cubicBezTo>
                  <a:cubicBezTo>
                    <a:pt x="40028" y="42551"/>
                    <a:pt x="39743" y="42869"/>
                    <a:pt x="39584" y="43380"/>
                  </a:cubicBezTo>
                  <a:cubicBezTo>
                    <a:pt x="39437" y="43358"/>
                    <a:pt x="39255" y="43289"/>
                    <a:pt x="39085" y="43232"/>
                  </a:cubicBezTo>
                  <a:cubicBezTo>
                    <a:pt x="38873" y="43164"/>
                    <a:pt x="38699" y="43104"/>
                    <a:pt x="38568" y="43104"/>
                  </a:cubicBezTo>
                  <a:cubicBezTo>
                    <a:pt x="38482" y="43104"/>
                    <a:pt x="38415" y="43130"/>
                    <a:pt x="38369" y="43199"/>
                  </a:cubicBezTo>
                  <a:cubicBezTo>
                    <a:pt x="38266" y="43346"/>
                    <a:pt x="38369" y="43550"/>
                    <a:pt x="38801" y="44050"/>
                  </a:cubicBezTo>
                  <a:cubicBezTo>
                    <a:pt x="38948" y="44232"/>
                    <a:pt x="39119" y="44482"/>
                    <a:pt x="39289" y="44744"/>
                  </a:cubicBezTo>
                  <a:cubicBezTo>
                    <a:pt x="39505" y="45073"/>
                    <a:pt x="39743" y="45448"/>
                    <a:pt x="40028" y="45777"/>
                  </a:cubicBezTo>
                  <a:cubicBezTo>
                    <a:pt x="39916" y="45822"/>
                    <a:pt x="39806" y="45844"/>
                    <a:pt x="39695" y="45844"/>
                  </a:cubicBezTo>
                  <a:cubicBezTo>
                    <a:pt x="39412" y="45844"/>
                    <a:pt x="39129" y="45697"/>
                    <a:pt x="38835" y="45403"/>
                  </a:cubicBezTo>
                  <a:cubicBezTo>
                    <a:pt x="38813" y="45380"/>
                    <a:pt x="38777" y="45368"/>
                    <a:pt x="38739" y="45368"/>
                  </a:cubicBezTo>
                  <a:cubicBezTo>
                    <a:pt x="38718" y="45368"/>
                    <a:pt x="38696" y="45372"/>
                    <a:pt x="38675" y="45380"/>
                  </a:cubicBezTo>
                  <a:cubicBezTo>
                    <a:pt x="38619" y="45403"/>
                    <a:pt x="38585" y="45471"/>
                    <a:pt x="38596" y="45527"/>
                  </a:cubicBezTo>
                  <a:cubicBezTo>
                    <a:pt x="38607" y="45595"/>
                    <a:pt x="38607" y="45744"/>
                    <a:pt x="38619" y="45925"/>
                  </a:cubicBezTo>
                  <a:cubicBezTo>
                    <a:pt x="38642" y="46482"/>
                    <a:pt x="38675" y="46812"/>
                    <a:pt x="38721" y="47016"/>
                  </a:cubicBezTo>
                  <a:cubicBezTo>
                    <a:pt x="38324" y="47016"/>
                    <a:pt x="38039" y="46902"/>
                    <a:pt x="37892" y="46675"/>
                  </a:cubicBezTo>
                  <a:cubicBezTo>
                    <a:pt x="37721" y="46413"/>
                    <a:pt x="37767" y="46004"/>
                    <a:pt x="38017" y="45584"/>
                  </a:cubicBezTo>
                  <a:cubicBezTo>
                    <a:pt x="38039" y="45539"/>
                    <a:pt x="38039" y="45482"/>
                    <a:pt x="38006" y="45425"/>
                  </a:cubicBezTo>
                  <a:cubicBezTo>
                    <a:pt x="37987" y="45388"/>
                    <a:pt x="37944" y="45365"/>
                    <a:pt x="37897" y="45365"/>
                  </a:cubicBezTo>
                  <a:cubicBezTo>
                    <a:pt x="37888" y="45365"/>
                    <a:pt x="37879" y="45366"/>
                    <a:pt x="37869" y="45368"/>
                  </a:cubicBezTo>
                  <a:cubicBezTo>
                    <a:pt x="37820" y="45374"/>
                    <a:pt x="37772" y="45377"/>
                    <a:pt x="37725" y="45377"/>
                  </a:cubicBezTo>
                  <a:cubicBezTo>
                    <a:pt x="37301" y="45377"/>
                    <a:pt x="36948" y="45144"/>
                    <a:pt x="36630" y="44653"/>
                  </a:cubicBezTo>
                  <a:cubicBezTo>
                    <a:pt x="36301" y="44153"/>
                    <a:pt x="36051" y="43437"/>
                    <a:pt x="35801" y="42755"/>
                  </a:cubicBezTo>
                  <a:cubicBezTo>
                    <a:pt x="35403" y="41619"/>
                    <a:pt x="35017" y="40551"/>
                    <a:pt x="34279" y="40187"/>
                  </a:cubicBezTo>
                  <a:cubicBezTo>
                    <a:pt x="34097" y="40096"/>
                    <a:pt x="33893" y="39995"/>
                    <a:pt x="33676" y="39904"/>
                  </a:cubicBezTo>
                  <a:cubicBezTo>
                    <a:pt x="32825" y="39517"/>
                    <a:pt x="31745" y="39028"/>
                    <a:pt x="31404" y="38200"/>
                  </a:cubicBezTo>
                  <a:cubicBezTo>
                    <a:pt x="31189" y="37700"/>
                    <a:pt x="31109" y="37551"/>
                    <a:pt x="30972" y="37518"/>
                  </a:cubicBezTo>
                  <a:cubicBezTo>
                    <a:pt x="30950" y="37510"/>
                    <a:pt x="30929" y="37507"/>
                    <a:pt x="30909" y="37507"/>
                  </a:cubicBezTo>
                  <a:cubicBezTo>
                    <a:pt x="30837" y="37507"/>
                    <a:pt x="30778" y="37548"/>
                    <a:pt x="30734" y="37574"/>
                  </a:cubicBezTo>
                  <a:cubicBezTo>
                    <a:pt x="30688" y="37603"/>
                    <a:pt x="30636" y="37638"/>
                    <a:pt x="30549" y="37638"/>
                  </a:cubicBezTo>
                  <a:cubicBezTo>
                    <a:pt x="30465" y="37638"/>
                    <a:pt x="30350" y="37606"/>
                    <a:pt x="30177" y="37506"/>
                  </a:cubicBezTo>
                  <a:cubicBezTo>
                    <a:pt x="30154" y="37483"/>
                    <a:pt x="30132" y="37483"/>
                    <a:pt x="30109" y="37483"/>
                  </a:cubicBezTo>
                  <a:cubicBezTo>
                    <a:pt x="29984" y="37483"/>
                    <a:pt x="29950" y="37438"/>
                    <a:pt x="29916" y="37097"/>
                  </a:cubicBezTo>
                  <a:cubicBezTo>
                    <a:pt x="29904" y="36915"/>
                    <a:pt x="29882" y="36733"/>
                    <a:pt x="29768" y="36609"/>
                  </a:cubicBezTo>
                  <a:cubicBezTo>
                    <a:pt x="29741" y="36581"/>
                    <a:pt x="29701" y="36566"/>
                    <a:pt x="29661" y="36566"/>
                  </a:cubicBezTo>
                  <a:cubicBezTo>
                    <a:pt x="29635" y="36566"/>
                    <a:pt x="29609" y="36573"/>
                    <a:pt x="29586" y="36586"/>
                  </a:cubicBezTo>
                  <a:cubicBezTo>
                    <a:pt x="29450" y="36677"/>
                    <a:pt x="28235" y="37472"/>
                    <a:pt x="28326" y="38279"/>
                  </a:cubicBezTo>
                  <a:cubicBezTo>
                    <a:pt x="28371" y="38642"/>
                    <a:pt x="28677" y="38927"/>
                    <a:pt x="29245" y="39119"/>
                  </a:cubicBezTo>
                  <a:cubicBezTo>
                    <a:pt x="29927" y="39347"/>
                    <a:pt x="30109" y="39767"/>
                    <a:pt x="30313" y="40222"/>
                  </a:cubicBezTo>
                  <a:cubicBezTo>
                    <a:pt x="30552" y="40778"/>
                    <a:pt x="30802" y="41358"/>
                    <a:pt x="32040" y="41403"/>
                  </a:cubicBezTo>
                  <a:cubicBezTo>
                    <a:pt x="32120" y="42017"/>
                    <a:pt x="32722" y="42255"/>
                    <a:pt x="33245" y="42471"/>
                  </a:cubicBezTo>
                  <a:cubicBezTo>
                    <a:pt x="33847" y="42721"/>
                    <a:pt x="34234" y="42914"/>
                    <a:pt x="34256" y="43346"/>
                  </a:cubicBezTo>
                  <a:cubicBezTo>
                    <a:pt x="34143" y="43300"/>
                    <a:pt x="34029" y="43232"/>
                    <a:pt x="33915" y="43153"/>
                  </a:cubicBezTo>
                  <a:cubicBezTo>
                    <a:pt x="33709" y="43018"/>
                    <a:pt x="33486" y="42874"/>
                    <a:pt x="33219" y="42874"/>
                  </a:cubicBezTo>
                  <a:cubicBezTo>
                    <a:pt x="33060" y="42874"/>
                    <a:pt x="32884" y="42926"/>
                    <a:pt x="32688" y="43062"/>
                  </a:cubicBezTo>
                  <a:cubicBezTo>
                    <a:pt x="32507" y="43187"/>
                    <a:pt x="32416" y="43312"/>
                    <a:pt x="32393" y="43471"/>
                  </a:cubicBezTo>
                  <a:cubicBezTo>
                    <a:pt x="32370" y="43721"/>
                    <a:pt x="32563" y="43937"/>
                    <a:pt x="32745" y="44130"/>
                  </a:cubicBezTo>
                  <a:cubicBezTo>
                    <a:pt x="32858" y="44267"/>
                    <a:pt x="32984" y="44391"/>
                    <a:pt x="33017" y="44505"/>
                  </a:cubicBezTo>
                  <a:cubicBezTo>
                    <a:pt x="32995" y="44517"/>
                    <a:pt x="32984" y="44539"/>
                    <a:pt x="32961" y="44550"/>
                  </a:cubicBezTo>
                  <a:cubicBezTo>
                    <a:pt x="32848" y="44676"/>
                    <a:pt x="32643" y="44903"/>
                    <a:pt x="32416" y="45107"/>
                  </a:cubicBezTo>
                  <a:cubicBezTo>
                    <a:pt x="32472" y="44641"/>
                    <a:pt x="32075" y="43994"/>
                    <a:pt x="31722" y="43528"/>
                  </a:cubicBezTo>
                  <a:cubicBezTo>
                    <a:pt x="31325" y="42994"/>
                    <a:pt x="30825" y="42494"/>
                    <a:pt x="30609" y="42403"/>
                  </a:cubicBezTo>
                  <a:cubicBezTo>
                    <a:pt x="28973" y="41699"/>
                    <a:pt x="27826" y="40710"/>
                    <a:pt x="27087" y="39381"/>
                  </a:cubicBezTo>
                  <a:cubicBezTo>
                    <a:pt x="26746" y="38756"/>
                    <a:pt x="26382" y="38415"/>
                    <a:pt x="25985" y="38324"/>
                  </a:cubicBezTo>
                  <a:cubicBezTo>
                    <a:pt x="25909" y="38307"/>
                    <a:pt x="25834" y="38300"/>
                    <a:pt x="25760" y="38300"/>
                  </a:cubicBezTo>
                  <a:cubicBezTo>
                    <a:pt x="25274" y="38300"/>
                    <a:pt x="24809" y="38627"/>
                    <a:pt x="24326" y="38972"/>
                  </a:cubicBezTo>
                  <a:cubicBezTo>
                    <a:pt x="23815" y="39347"/>
                    <a:pt x="23281" y="39722"/>
                    <a:pt x="22701" y="39722"/>
                  </a:cubicBezTo>
                  <a:cubicBezTo>
                    <a:pt x="22565" y="39722"/>
                    <a:pt x="22304" y="39665"/>
                    <a:pt x="22031" y="39597"/>
                  </a:cubicBezTo>
                  <a:cubicBezTo>
                    <a:pt x="21598" y="39495"/>
                    <a:pt x="21100" y="39374"/>
                    <a:pt x="20668" y="39374"/>
                  </a:cubicBezTo>
                  <a:cubicBezTo>
                    <a:pt x="20374" y="39374"/>
                    <a:pt x="20111" y="39430"/>
                    <a:pt x="19918" y="39586"/>
                  </a:cubicBezTo>
                  <a:cubicBezTo>
                    <a:pt x="19714" y="39745"/>
                    <a:pt x="19611" y="39983"/>
                    <a:pt x="19600" y="40290"/>
                  </a:cubicBezTo>
                  <a:cubicBezTo>
                    <a:pt x="19497" y="40437"/>
                    <a:pt x="19565" y="40608"/>
                    <a:pt x="19623" y="40767"/>
                  </a:cubicBezTo>
                  <a:cubicBezTo>
                    <a:pt x="19714" y="41028"/>
                    <a:pt x="19793" y="41267"/>
                    <a:pt x="19486" y="41528"/>
                  </a:cubicBezTo>
                  <a:cubicBezTo>
                    <a:pt x="19406" y="41608"/>
                    <a:pt x="19156" y="41732"/>
                    <a:pt x="18873" y="41881"/>
                  </a:cubicBezTo>
                  <a:cubicBezTo>
                    <a:pt x="17941" y="42369"/>
                    <a:pt x="16532" y="43119"/>
                    <a:pt x="16384" y="43994"/>
                  </a:cubicBezTo>
                  <a:cubicBezTo>
                    <a:pt x="16328" y="44300"/>
                    <a:pt x="16430" y="44585"/>
                    <a:pt x="16680" y="44846"/>
                  </a:cubicBezTo>
                  <a:cubicBezTo>
                    <a:pt x="16714" y="44880"/>
                    <a:pt x="16748" y="44936"/>
                    <a:pt x="16725" y="45050"/>
                  </a:cubicBezTo>
                  <a:cubicBezTo>
                    <a:pt x="16601" y="45664"/>
                    <a:pt x="15044" y="46800"/>
                    <a:pt x="14498" y="47050"/>
                  </a:cubicBezTo>
                  <a:cubicBezTo>
                    <a:pt x="14364" y="47012"/>
                    <a:pt x="14223" y="46996"/>
                    <a:pt x="14080" y="46996"/>
                  </a:cubicBezTo>
                  <a:cubicBezTo>
                    <a:pt x="13399" y="46996"/>
                    <a:pt x="12648" y="47367"/>
                    <a:pt x="12112" y="47630"/>
                  </a:cubicBezTo>
                  <a:lnTo>
                    <a:pt x="12056" y="47652"/>
                  </a:lnTo>
                  <a:cubicBezTo>
                    <a:pt x="11857" y="47751"/>
                    <a:pt x="11699" y="47799"/>
                    <a:pt x="11576" y="47799"/>
                  </a:cubicBezTo>
                  <a:cubicBezTo>
                    <a:pt x="11516" y="47799"/>
                    <a:pt x="11464" y="47788"/>
                    <a:pt x="11420" y="47766"/>
                  </a:cubicBezTo>
                  <a:cubicBezTo>
                    <a:pt x="11294" y="47709"/>
                    <a:pt x="11215" y="47550"/>
                    <a:pt x="11102" y="47368"/>
                  </a:cubicBezTo>
                  <a:cubicBezTo>
                    <a:pt x="10999" y="47186"/>
                    <a:pt x="10885" y="46982"/>
                    <a:pt x="10693" y="46789"/>
                  </a:cubicBezTo>
                  <a:cubicBezTo>
                    <a:pt x="10443" y="46544"/>
                    <a:pt x="10176" y="46468"/>
                    <a:pt x="9920" y="46468"/>
                  </a:cubicBezTo>
                  <a:cubicBezTo>
                    <a:pt x="9664" y="46468"/>
                    <a:pt x="9420" y="46544"/>
                    <a:pt x="9216" y="46607"/>
                  </a:cubicBezTo>
                  <a:cubicBezTo>
                    <a:pt x="9055" y="46655"/>
                    <a:pt x="8906" y="46703"/>
                    <a:pt x="8800" y="46703"/>
                  </a:cubicBezTo>
                  <a:cubicBezTo>
                    <a:pt x="8756" y="46703"/>
                    <a:pt x="8720" y="46695"/>
                    <a:pt x="8693" y="46675"/>
                  </a:cubicBezTo>
                  <a:cubicBezTo>
                    <a:pt x="8625" y="46630"/>
                    <a:pt x="8534" y="46459"/>
                    <a:pt x="8534" y="45982"/>
                  </a:cubicBezTo>
                  <a:cubicBezTo>
                    <a:pt x="8534" y="45505"/>
                    <a:pt x="8340" y="45335"/>
                    <a:pt x="8181" y="45186"/>
                  </a:cubicBezTo>
                  <a:cubicBezTo>
                    <a:pt x="8068" y="45085"/>
                    <a:pt x="7999" y="45027"/>
                    <a:pt x="7999" y="44823"/>
                  </a:cubicBezTo>
                  <a:cubicBezTo>
                    <a:pt x="7999" y="44448"/>
                    <a:pt x="8159" y="43926"/>
                    <a:pt x="8307" y="43414"/>
                  </a:cubicBezTo>
                  <a:cubicBezTo>
                    <a:pt x="8431" y="43028"/>
                    <a:pt x="8545" y="42653"/>
                    <a:pt x="8590" y="42335"/>
                  </a:cubicBezTo>
                  <a:cubicBezTo>
                    <a:pt x="8613" y="42221"/>
                    <a:pt x="8590" y="42005"/>
                    <a:pt x="8568" y="41710"/>
                  </a:cubicBezTo>
                  <a:cubicBezTo>
                    <a:pt x="8522" y="40994"/>
                    <a:pt x="8431" y="39677"/>
                    <a:pt x="8897" y="39369"/>
                  </a:cubicBezTo>
                  <a:cubicBezTo>
                    <a:pt x="8971" y="39319"/>
                    <a:pt x="9057" y="39294"/>
                    <a:pt x="9157" y="39294"/>
                  </a:cubicBezTo>
                  <a:cubicBezTo>
                    <a:pt x="9303" y="39294"/>
                    <a:pt x="9478" y="39348"/>
                    <a:pt x="9681" y="39449"/>
                  </a:cubicBezTo>
                  <a:cubicBezTo>
                    <a:pt x="10139" y="39678"/>
                    <a:pt x="11073" y="39716"/>
                    <a:pt x="11894" y="39716"/>
                  </a:cubicBezTo>
                  <a:cubicBezTo>
                    <a:pt x="12133" y="39716"/>
                    <a:pt x="12362" y="39713"/>
                    <a:pt x="12567" y="39710"/>
                  </a:cubicBezTo>
                  <a:lnTo>
                    <a:pt x="12942" y="39710"/>
                  </a:lnTo>
                  <a:cubicBezTo>
                    <a:pt x="13271" y="39710"/>
                    <a:pt x="13567" y="39733"/>
                    <a:pt x="13817" y="39756"/>
                  </a:cubicBezTo>
                  <a:cubicBezTo>
                    <a:pt x="14039" y="39778"/>
                    <a:pt x="14247" y="39798"/>
                    <a:pt x="14442" y="39798"/>
                  </a:cubicBezTo>
                  <a:cubicBezTo>
                    <a:pt x="14636" y="39798"/>
                    <a:pt x="14817" y="39779"/>
                    <a:pt x="14987" y="39722"/>
                  </a:cubicBezTo>
                  <a:cubicBezTo>
                    <a:pt x="15362" y="39597"/>
                    <a:pt x="15657" y="39313"/>
                    <a:pt x="15907" y="38813"/>
                  </a:cubicBezTo>
                  <a:cubicBezTo>
                    <a:pt x="16202" y="38245"/>
                    <a:pt x="16305" y="37642"/>
                    <a:pt x="16192" y="37109"/>
                  </a:cubicBezTo>
                  <a:cubicBezTo>
                    <a:pt x="16078" y="36609"/>
                    <a:pt x="15805" y="36154"/>
                    <a:pt x="15396" y="35802"/>
                  </a:cubicBezTo>
                  <a:cubicBezTo>
                    <a:pt x="15248" y="35677"/>
                    <a:pt x="15203" y="35484"/>
                    <a:pt x="15157" y="35291"/>
                  </a:cubicBezTo>
                  <a:cubicBezTo>
                    <a:pt x="15101" y="35006"/>
                    <a:pt x="15033" y="34655"/>
                    <a:pt x="14578" y="34564"/>
                  </a:cubicBezTo>
                  <a:cubicBezTo>
                    <a:pt x="14396" y="34507"/>
                    <a:pt x="14215" y="34461"/>
                    <a:pt x="14033" y="34416"/>
                  </a:cubicBezTo>
                  <a:cubicBezTo>
                    <a:pt x="13612" y="34314"/>
                    <a:pt x="13180" y="34211"/>
                    <a:pt x="12829" y="33973"/>
                  </a:cubicBezTo>
                  <a:cubicBezTo>
                    <a:pt x="12533" y="33769"/>
                    <a:pt x="12544" y="33689"/>
                    <a:pt x="12544" y="33678"/>
                  </a:cubicBezTo>
                  <a:cubicBezTo>
                    <a:pt x="12544" y="33678"/>
                    <a:pt x="12612" y="33507"/>
                    <a:pt x="13544" y="33439"/>
                  </a:cubicBezTo>
                  <a:cubicBezTo>
                    <a:pt x="13822" y="33416"/>
                    <a:pt x="14115" y="33410"/>
                    <a:pt x="14371" y="33410"/>
                  </a:cubicBezTo>
                  <a:cubicBezTo>
                    <a:pt x="14626" y="33410"/>
                    <a:pt x="14845" y="33416"/>
                    <a:pt x="14975" y="33416"/>
                  </a:cubicBezTo>
                  <a:lnTo>
                    <a:pt x="15157" y="33416"/>
                  </a:lnTo>
                  <a:cubicBezTo>
                    <a:pt x="15328" y="33370"/>
                    <a:pt x="15453" y="33269"/>
                    <a:pt x="15533" y="33120"/>
                  </a:cubicBezTo>
                  <a:cubicBezTo>
                    <a:pt x="15657" y="32870"/>
                    <a:pt x="15612" y="32530"/>
                    <a:pt x="15533" y="32246"/>
                  </a:cubicBezTo>
                  <a:lnTo>
                    <a:pt x="15533" y="32246"/>
                  </a:lnTo>
                  <a:cubicBezTo>
                    <a:pt x="15831" y="32360"/>
                    <a:pt x="16139" y="32417"/>
                    <a:pt x="16443" y="32417"/>
                  </a:cubicBezTo>
                  <a:cubicBezTo>
                    <a:pt x="16776" y="32417"/>
                    <a:pt x="17104" y="32348"/>
                    <a:pt x="17407" y="32212"/>
                  </a:cubicBezTo>
                  <a:cubicBezTo>
                    <a:pt x="18088" y="31905"/>
                    <a:pt x="18611" y="31280"/>
                    <a:pt x="18838" y="30496"/>
                  </a:cubicBezTo>
                  <a:cubicBezTo>
                    <a:pt x="19475" y="30474"/>
                    <a:pt x="19941" y="30326"/>
                    <a:pt x="20327" y="30007"/>
                  </a:cubicBezTo>
                  <a:cubicBezTo>
                    <a:pt x="20679" y="29712"/>
                    <a:pt x="20895" y="29326"/>
                    <a:pt x="21122" y="28917"/>
                  </a:cubicBezTo>
                  <a:cubicBezTo>
                    <a:pt x="21350" y="28497"/>
                    <a:pt x="21588" y="28065"/>
                    <a:pt x="21986" y="27712"/>
                  </a:cubicBezTo>
                  <a:cubicBezTo>
                    <a:pt x="22145" y="27565"/>
                    <a:pt x="22815" y="27406"/>
                    <a:pt x="23406" y="27258"/>
                  </a:cubicBezTo>
                  <a:cubicBezTo>
                    <a:pt x="23917" y="27133"/>
                    <a:pt x="24440" y="26997"/>
                    <a:pt x="24849" y="26849"/>
                  </a:cubicBezTo>
                  <a:cubicBezTo>
                    <a:pt x="25213" y="26713"/>
                    <a:pt x="25632" y="26520"/>
                    <a:pt x="25632" y="26213"/>
                  </a:cubicBezTo>
                  <a:cubicBezTo>
                    <a:pt x="25632" y="25667"/>
                    <a:pt x="25383" y="25179"/>
                    <a:pt x="25155" y="24702"/>
                  </a:cubicBezTo>
                  <a:cubicBezTo>
                    <a:pt x="24928" y="24248"/>
                    <a:pt x="24713" y="23816"/>
                    <a:pt x="24713" y="23350"/>
                  </a:cubicBezTo>
                  <a:cubicBezTo>
                    <a:pt x="24713" y="22452"/>
                    <a:pt x="25326" y="22145"/>
                    <a:pt x="26042" y="21782"/>
                  </a:cubicBezTo>
                  <a:cubicBezTo>
                    <a:pt x="26201" y="21703"/>
                    <a:pt x="26382" y="21612"/>
                    <a:pt x="26541" y="21509"/>
                  </a:cubicBezTo>
                  <a:lnTo>
                    <a:pt x="26541" y="21509"/>
                  </a:lnTo>
                  <a:cubicBezTo>
                    <a:pt x="26496" y="22077"/>
                    <a:pt x="26746" y="22498"/>
                    <a:pt x="26917" y="22771"/>
                  </a:cubicBezTo>
                  <a:cubicBezTo>
                    <a:pt x="26973" y="22861"/>
                    <a:pt x="27041" y="22975"/>
                    <a:pt x="27041" y="23021"/>
                  </a:cubicBezTo>
                  <a:cubicBezTo>
                    <a:pt x="27041" y="23248"/>
                    <a:pt x="26826" y="23418"/>
                    <a:pt x="26587" y="23622"/>
                  </a:cubicBezTo>
                  <a:cubicBezTo>
                    <a:pt x="26269" y="23884"/>
                    <a:pt x="25882" y="24202"/>
                    <a:pt x="25882" y="24747"/>
                  </a:cubicBezTo>
                  <a:cubicBezTo>
                    <a:pt x="25882" y="25281"/>
                    <a:pt x="26031" y="25667"/>
                    <a:pt x="26314" y="25895"/>
                  </a:cubicBezTo>
                  <a:cubicBezTo>
                    <a:pt x="26548" y="26080"/>
                    <a:pt x="26850" y="26146"/>
                    <a:pt x="27184" y="26146"/>
                  </a:cubicBezTo>
                  <a:cubicBezTo>
                    <a:pt x="27630" y="26146"/>
                    <a:pt x="28131" y="26028"/>
                    <a:pt x="28598" y="25917"/>
                  </a:cubicBezTo>
                  <a:cubicBezTo>
                    <a:pt x="28985" y="25826"/>
                    <a:pt x="29359" y="25735"/>
                    <a:pt x="29632" y="25735"/>
                  </a:cubicBezTo>
                  <a:cubicBezTo>
                    <a:pt x="29609" y="25997"/>
                    <a:pt x="29666" y="26202"/>
                    <a:pt x="29814" y="26315"/>
                  </a:cubicBezTo>
                  <a:cubicBezTo>
                    <a:pt x="29927" y="26406"/>
                    <a:pt x="30063" y="26440"/>
                    <a:pt x="30245" y="26440"/>
                  </a:cubicBezTo>
                  <a:cubicBezTo>
                    <a:pt x="30712" y="26440"/>
                    <a:pt x="31404" y="26156"/>
                    <a:pt x="32166" y="25838"/>
                  </a:cubicBezTo>
                  <a:cubicBezTo>
                    <a:pt x="32819" y="25562"/>
                    <a:pt x="33599" y="25234"/>
                    <a:pt x="34041" y="25234"/>
                  </a:cubicBezTo>
                  <a:cubicBezTo>
                    <a:pt x="34144" y="25234"/>
                    <a:pt x="34229" y="25252"/>
                    <a:pt x="34290" y="25293"/>
                  </a:cubicBezTo>
                  <a:cubicBezTo>
                    <a:pt x="34324" y="25316"/>
                    <a:pt x="34415" y="25372"/>
                    <a:pt x="34415" y="25599"/>
                  </a:cubicBezTo>
                  <a:cubicBezTo>
                    <a:pt x="34415" y="25679"/>
                    <a:pt x="34472" y="25735"/>
                    <a:pt x="34552" y="25735"/>
                  </a:cubicBezTo>
                  <a:cubicBezTo>
                    <a:pt x="35312" y="25735"/>
                    <a:pt x="35870" y="25486"/>
                    <a:pt x="36256" y="24952"/>
                  </a:cubicBezTo>
                  <a:cubicBezTo>
                    <a:pt x="36597" y="24498"/>
                    <a:pt x="36767" y="23895"/>
                    <a:pt x="36960" y="23259"/>
                  </a:cubicBezTo>
                  <a:cubicBezTo>
                    <a:pt x="37074" y="22850"/>
                    <a:pt x="37199" y="22441"/>
                    <a:pt x="37369" y="22054"/>
                  </a:cubicBezTo>
                  <a:cubicBezTo>
                    <a:pt x="37619" y="21475"/>
                    <a:pt x="37847" y="21168"/>
                    <a:pt x="38039" y="21123"/>
                  </a:cubicBezTo>
                  <a:cubicBezTo>
                    <a:pt x="38060" y="21117"/>
                    <a:pt x="38082" y="21114"/>
                    <a:pt x="38103" y="21114"/>
                  </a:cubicBezTo>
                  <a:cubicBezTo>
                    <a:pt x="38256" y="21114"/>
                    <a:pt x="38417" y="21247"/>
                    <a:pt x="38596" y="21395"/>
                  </a:cubicBezTo>
                  <a:cubicBezTo>
                    <a:pt x="38851" y="21591"/>
                    <a:pt x="39149" y="21830"/>
                    <a:pt x="39530" y="21830"/>
                  </a:cubicBezTo>
                  <a:cubicBezTo>
                    <a:pt x="39659" y="21830"/>
                    <a:pt x="39798" y="21803"/>
                    <a:pt x="39948" y="21736"/>
                  </a:cubicBezTo>
                  <a:cubicBezTo>
                    <a:pt x="40232" y="21612"/>
                    <a:pt x="40392" y="21441"/>
                    <a:pt x="40448" y="21248"/>
                  </a:cubicBezTo>
                  <a:cubicBezTo>
                    <a:pt x="40528" y="20895"/>
                    <a:pt x="40243" y="20532"/>
                    <a:pt x="39948" y="20157"/>
                  </a:cubicBezTo>
                  <a:cubicBezTo>
                    <a:pt x="39675" y="19805"/>
                    <a:pt x="39392" y="19453"/>
                    <a:pt x="39471" y="19158"/>
                  </a:cubicBezTo>
                  <a:cubicBezTo>
                    <a:pt x="39516" y="18976"/>
                    <a:pt x="39721" y="18805"/>
                    <a:pt x="40084" y="18669"/>
                  </a:cubicBezTo>
                  <a:cubicBezTo>
                    <a:pt x="40581" y="18460"/>
                    <a:pt x="41055" y="18416"/>
                    <a:pt x="41535" y="18416"/>
                  </a:cubicBezTo>
                  <a:cubicBezTo>
                    <a:pt x="41735" y="18416"/>
                    <a:pt x="41937" y="18424"/>
                    <a:pt x="42141" y="18430"/>
                  </a:cubicBezTo>
                  <a:cubicBezTo>
                    <a:pt x="42335" y="18438"/>
                    <a:pt x="42530" y="18446"/>
                    <a:pt x="42727" y="18446"/>
                  </a:cubicBezTo>
                  <a:cubicBezTo>
                    <a:pt x="43399" y="18446"/>
                    <a:pt x="44096" y="18357"/>
                    <a:pt x="44833" y="17873"/>
                  </a:cubicBezTo>
                  <a:cubicBezTo>
                    <a:pt x="44891" y="17828"/>
                    <a:pt x="44913" y="17749"/>
                    <a:pt x="44879" y="17692"/>
                  </a:cubicBezTo>
                  <a:cubicBezTo>
                    <a:pt x="44663" y="17226"/>
                    <a:pt x="44368" y="16805"/>
                    <a:pt x="44004" y="16454"/>
                  </a:cubicBezTo>
                  <a:cubicBezTo>
                    <a:pt x="43979" y="16428"/>
                    <a:pt x="43946" y="16415"/>
                    <a:pt x="43913" y="16415"/>
                  </a:cubicBezTo>
                  <a:cubicBezTo>
                    <a:pt x="43902" y="16415"/>
                    <a:pt x="43890" y="16416"/>
                    <a:pt x="43879" y="16419"/>
                  </a:cubicBezTo>
                  <a:cubicBezTo>
                    <a:pt x="43834" y="16431"/>
                    <a:pt x="43788" y="16454"/>
                    <a:pt x="43777" y="16499"/>
                  </a:cubicBezTo>
                  <a:cubicBezTo>
                    <a:pt x="43482" y="17078"/>
                    <a:pt x="42288" y="17192"/>
                    <a:pt x="41334" y="17282"/>
                  </a:cubicBezTo>
                  <a:cubicBezTo>
                    <a:pt x="40891" y="17317"/>
                    <a:pt x="40516" y="17362"/>
                    <a:pt x="40255" y="17431"/>
                  </a:cubicBezTo>
                  <a:cubicBezTo>
                    <a:pt x="40041" y="17493"/>
                    <a:pt x="39796" y="17524"/>
                    <a:pt x="39541" y="17524"/>
                  </a:cubicBezTo>
                  <a:cubicBezTo>
                    <a:pt x="38770" y="17524"/>
                    <a:pt x="37899" y="17239"/>
                    <a:pt x="37438" y="16658"/>
                  </a:cubicBezTo>
                  <a:cubicBezTo>
                    <a:pt x="37108" y="16237"/>
                    <a:pt x="37244" y="16067"/>
                    <a:pt x="37483" y="15760"/>
                  </a:cubicBezTo>
                  <a:cubicBezTo>
                    <a:pt x="37551" y="15669"/>
                    <a:pt x="37630" y="15567"/>
                    <a:pt x="37710" y="15442"/>
                  </a:cubicBezTo>
                  <a:cubicBezTo>
                    <a:pt x="37733" y="15408"/>
                    <a:pt x="37733" y="15363"/>
                    <a:pt x="37721" y="15328"/>
                  </a:cubicBezTo>
                  <a:cubicBezTo>
                    <a:pt x="37710" y="15283"/>
                    <a:pt x="37676" y="15249"/>
                    <a:pt x="37630" y="15237"/>
                  </a:cubicBezTo>
                  <a:cubicBezTo>
                    <a:pt x="37312" y="15113"/>
                    <a:pt x="37074" y="14454"/>
                    <a:pt x="37074" y="14079"/>
                  </a:cubicBezTo>
                  <a:cubicBezTo>
                    <a:pt x="37074" y="13624"/>
                    <a:pt x="37619" y="13238"/>
                    <a:pt x="38187" y="12841"/>
                  </a:cubicBezTo>
                  <a:cubicBezTo>
                    <a:pt x="38562" y="12568"/>
                    <a:pt x="38960" y="12295"/>
                    <a:pt x="39233" y="11954"/>
                  </a:cubicBezTo>
                  <a:cubicBezTo>
                    <a:pt x="39369" y="11806"/>
                    <a:pt x="39664" y="11602"/>
                    <a:pt x="39983" y="11397"/>
                  </a:cubicBezTo>
                  <a:cubicBezTo>
                    <a:pt x="40607" y="10977"/>
                    <a:pt x="41323" y="10500"/>
                    <a:pt x="41402" y="9966"/>
                  </a:cubicBezTo>
                  <a:cubicBezTo>
                    <a:pt x="41425" y="9761"/>
                    <a:pt x="41357" y="9568"/>
                    <a:pt x="41210" y="9387"/>
                  </a:cubicBezTo>
                  <a:cubicBezTo>
                    <a:pt x="40766" y="8887"/>
                    <a:pt x="39971" y="8796"/>
                    <a:pt x="39528" y="8796"/>
                  </a:cubicBezTo>
                  <a:cubicBezTo>
                    <a:pt x="39504" y="8795"/>
                    <a:pt x="39479" y="8795"/>
                    <a:pt x="39455" y="8795"/>
                  </a:cubicBezTo>
                  <a:cubicBezTo>
                    <a:pt x="38820" y="8795"/>
                    <a:pt x="38195" y="8942"/>
                    <a:pt x="37801" y="9182"/>
                  </a:cubicBezTo>
                  <a:cubicBezTo>
                    <a:pt x="37176" y="9557"/>
                    <a:pt x="37176" y="10091"/>
                    <a:pt x="37188" y="10556"/>
                  </a:cubicBezTo>
                  <a:cubicBezTo>
                    <a:pt x="37188" y="10897"/>
                    <a:pt x="37199" y="11215"/>
                    <a:pt x="36994" y="11500"/>
                  </a:cubicBezTo>
                  <a:cubicBezTo>
                    <a:pt x="36529" y="12136"/>
                    <a:pt x="35620" y="12568"/>
                    <a:pt x="34813" y="12942"/>
                  </a:cubicBezTo>
                  <a:cubicBezTo>
                    <a:pt x="34654" y="13022"/>
                    <a:pt x="34506" y="13091"/>
                    <a:pt x="34358" y="13159"/>
                  </a:cubicBezTo>
                  <a:cubicBezTo>
                    <a:pt x="33813" y="13431"/>
                    <a:pt x="33461" y="13919"/>
                    <a:pt x="33267" y="14295"/>
                  </a:cubicBezTo>
                  <a:cubicBezTo>
                    <a:pt x="33029" y="14760"/>
                    <a:pt x="32893" y="15306"/>
                    <a:pt x="32893" y="15783"/>
                  </a:cubicBezTo>
                  <a:cubicBezTo>
                    <a:pt x="32893" y="16567"/>
                    <a:pt x="33416" y="16851"/>
                    <a:pt x="33881" y="17101"/>
                  </a:cubicBezTo>
                  <a:cubicBezTo>
                    <a:pt x="34313" y="17328"/>
                    <a:pt x="34688" y="17532"/>
                    <a:pt x="34688" y="18090"/>
                  </a:cubicBezTo>
                  <a:cubicBezTo>
                    <a:pt x="34688" y="18669"/>
                    <a:pt x="34211" y="18930"/>
                    <a:pt x="33654" y="19226"/>
                  </a:cubicBezTo>
                  <a:cubicBezTo>
                    <a:pt x="33143" y="19498"/>
                    <a:pt x="32620" y="19782"/>
                    <a:pt x="32472" y="20350"/>
                  </a:cubicBezTo>
                  <a:cubicBezTo>
                    <a:pt x="32313" y="20986"/>
                    <a:pt x="32461" y="21327"/>
                    <a:pt x="32586" y="21600"/>
                  </a:cubicBezTo>
                  <a:cubicBezTo>
                    <a:pt x="32666" y="21771"/>
                    <a:pt x="32711" y="21895"/>
                    <a:pt x="32688" y="22043"/>
                  </a:cubicBezTo>
                  <a:cubicBezTo>
                    <a:pt x="32643" y="22225"/>
                    <a:pt x="32495" y="22452"/>
                    <a:pt x="32199" y="22748"/>
                  </a:cubicBezTo>
                  <a:cubicBezTo>
                    <a:pt x="31927" y="23009"/>
                    <a:pt x="31654" y="23089"/>
                    <a:pt x="31359" y="23168"/>
                  </a:cubicBezTo>
                  <a:cubicBezTo>
                    <a:pt x="30995" y="23270"/>
                    <a:pt x="30632" y="23372"/>
                    <a:pt x="30268" y="23804"/>
                  </a:cubicBezTo>
                  <a:cubicBezTo>
                    <a:pt x="29968" y="24154"/>
                    <a:pt x="29765" y="24240"/>
                    <a:pt x="29635" y="24240"/>
                  </a:cubicBezTo>
                  <a:cubicBezTo>
                    <a:pt x="29618" y="24240"/>
                    <a:pt x="29601" y="24238"/>
                    <a:pt x="29586" y="24236"/>
                  </a:cubicBezTo>
                  <a:cubicBezTo>
                    <a:pt x="29291" y="24168"/>
                    <a:pt x="29064" y="23577"/>
                    <a:pt x="28927" y="23122"/>
                  </a:cubicBezTo>
                  <a:cubicBezTo>
                    <a:pt x="28848" y="22872"/>
                    <a:pt x="28780" y="22612"/>
                    <a:pt x="28689" y="22339"/>
                  </a:cubicBezTo>
                  <a:cubicBezTo>
                    <a:pt x="28257" y="20873"/>
                    <a:pt x="27758" y="19214"/>
                    <a:pt x="26962" y="18078"/>
                  </a:cubicBezTo>
                  <a:cubicBezTo>
                    <a:pt x="26940" y="18032"/>
                    <a:pt x="26894" y="18010"/>
                    <a:pt x="26849" y="18010"/>
                  </a:cubicBezTo>
                  <a:cubicBezTo>
                    <a:pt x="26791" y="18010"/>
                    <a:pt x="26758" y="18032"/>
                    <a:pt x="26723" y="18078"/>
                  </a:cubicBezTo>
                  <a:cubicBezTo>
                    <a:pt x="25720" y="19517"/>
                    <a:pt x="24777" y="20230"/>
                    <a:pt x="23871" y="20230"/>
                  </a:cubicBezTo>
                  <a:cubicBezTo>
                    <a:pt x="23526" y="20230"/>
                    <a:pt x="23185" y="20126"/>
                    <a:pt x="22849" y="19918"/>
                  </a:cubicBezTo>
                  <a:cubicBezTo>
                    <a:pt x="22554" y="19737"/>
                    <a:pt x="22406" y="19589"/>
                    <a:pt x="22383" y="19464"/>
                  </a:cubicBezTo>
                  <a:cubicBezTo>
                    <a:pt x="22372" y="19339"/>
                    <a:pt x="22463" y="19180"/>
                    <a:pt x="22565" y="18987"/>
                  </a:cubicBezTo>
                  <a:cubicBezTo>
                    <a:pt x="22645" y="18862"/>
                    <a:pt x="22724" y="18726"/>
                    <a:pt x="22792" y="18555"/>
                  </a:cubicBezTo>
                  <a:cubicBezTo>
                    <a:pt x="22815" y="18510"/>
                    <a:pt x="22815" y="18464"/>
                    <a:pt x="22792" y="18430"/>
                  </a:cubicBezTo>
                  <a:cubicBezTo>
                    <a:pt x="22769" y="18385"/>
                    <a:pt x="22724" y="18362"/>
                    <a:pt x="22679" y="18350"/>
                  </a:cubicBezTo>
                  <a:cubicBezTo>
                    <a:pt x="22631" y="18348"/>
                    <a:pt x="22583" y="18347"/>
                    <a:pt x="22536" y="18347"/>
                  </a:cubicBezTo>
                  <a:cubicBezTo>
                    <a:pt x="22372" y="18347"/>
                    <a:pt x="22213" y="18363"/>
                    <a:pt x="22054" y="18408"/>
                  </a:cubicBezTo>
                  <a:cubicBezTo>
                    <a:pt x="22156" y="18214"/>
                    <a:pt x="22281" y="18044"/>
                    <a:pt x="22429" y="17885"/>
                  </a:cubicBezTo>
                  <a:cubicBezTo>
                    <a:pt x="22474" y="17828"/>
                    <a:pt x="22486" y="17760"/>
                    <a:pt x="22440" y="17703"/>
                  </a:cubicBezTo>
                  <a:cubicBezTo>
                    <a:pt x="22122" y="17282"/>
                    <a:pt x="21951" y="16805"/>
                    <a:pt x="21929" y="16272"/>
                  </a:cubicBezTo>
                  <a:cubicBezTo>
                    <a:pt x="21883" y="15863"/>
                    <a:pt x="21883" y="15624"/>
                    <a:pt x="21929" y="15476"/>
                  </a:cubicBezTo>
                  <a:cubicBezTo>
                    <a:pt x="21963" y="15363"/>
                    <a:pt x="22020" y="15317"/>
                    <a:pt x="22133" y="15215"/>
                  </a:cubicBezTo>
                  <a:cubicBezTo>
                    <a:pt x="22247" y="15113"/>
                    <a:pt x="22418" y="14965"/>
                    <a:pt x="22610" y="14669"/>
                  </a:cubicBezTo>
                  <a:cubicBezTo>
                    <a:pt x="22906" y="14260"/>
                    <a:pt x="23497" y="13738"/>
                    <a:pt x="24133" y="13329"/>
                  </a:cubicBezTo>
                  <a:cubicBezTo>
                    <a:pt x="24799" y="12912"/>
                    <a:pt x="25418" y="12687"/>
                    <a:pt x="25857" y="12687"/>
                  </a:cubicBezTo>
                  <a:cubicBezTo>
                    <a:pt x="25897" y="12687"/>
                    <a:pt x="25936" y="12689"/>
                    <a:pt x="25973" y="12692"/>
                  </a:cubicBezTo>
                  <a:cubicBezTo>
                    <a:pt x="25980" y="12693"/>
                    <a:pt x="25987" y="12694"/>
                    <a:pt x="25994" y="12694"/>
                  </a:cubicBezTo>
                  <a:cubicBezTo>
                    <a:pt x="26065" y="12694"/>
                    <a:pt x="26122" y="12641"/>
                    <a:pt x="26132" y="12579"/>
                  </a:cubicBezTo>
                  <a:cubicBezTo>
                    <a:pt x="26155" y="12511"/>
                    <a:pt x="26110" y="12432"/>
                    <a:pt x="26042" y="12409"/>
                  </a:cubicBezTo>
                  <a:cubicBezTo>
                    <a:pt x="25917" y="12374"/>
                    <a:pt x="25803" y="12341"/>
                    <a:pt x="25678" y="12306"/>
                  </a:cubicBezTo>
                  <a:cubicBezTo>
                    <a:pt x="26405" y="12023"/>
                    <a:pt x="27076" y="11511"/>
                    <a:pt x="27678" y="10784"/>
                  </a:cubicBezTo>
                  <a:cubicBezTo>
                    <a:pt x="28223" y="10137"/>
                    <a:pt x="28712" y="9307"/>
                    <a:pt x="29177" y="8251"/>
                  </a:cubicBezTo>
                  <a:cubicBezTo>
                    <a:pt x="29530" y="7478"/>
                    <a:pt x="30189" y="7012"/>
                    <a:pt x="30882" y="6524"/>
                  </a:cubicBezTo>
                  <a:cubicBezTo>
                    <a:pt x="31689" y="5956"/>
                    <a:pt x="32518" y="5365"/>
                    <a:pt x="32790" y="4285"/>
                  </a:cubicBezTo>
                  <a:cubicBezTo>
                    <a:pt x="32916" y="4262"/>
                    <a:pt x="33017" y="4171"/>
                    <a:pt x="33143" y="4058"/>
                  </a:cubicBezTo>
                  <a:cubicBezTo>
                    <a:pt x="33290" y="3944"/>
                    <a:pt x="33484" y="3774"/>
                    <a:pt x="33813" y="3603"/>
                  </a:cubicBezTo>
                  <a:cubicBezTo>
                    <a:pt x="33858" y="3581"/>
                    <a:pt x="33893" y="3524"/>
                    <a:pt x="33881" y="3479"/>
                  </a:cubicBezTo>
                  <a:cubicBezTo>
                    <a:pt x="33881" y="3421"/>
                    <a:pt x="33847" y="3365"/>
                    <a:pt x="33802" y="3342"/>
                  </a:cubicBezTo>
                  <a:cubicBezTo>
                    <a:pt x="33699" y="3308"/>
                    <a:pt x="33597" y="3274"/>
                    <a:pt x="33495" y="3262"/>
                  </a:cubicBezTo>
                  <a:cubicBezTo>
                    <a:pt x="33654" y="3115"/>
                    <a:pt x="33813" y="3103"/>
                    <a:pt x="34017" y="3103"/>
                  </a:cubicBezTo>
                  <a:cubicBezTo>
                    <a:pt x="34222" y="3092"/>
                    <a:pt x="34449" y="3081"/>
                    <a:pt x="34722" y="2922"/>
                  </a:cubicBezTo>
                  <a:cubicBezTo>
                    <a:pt x="34767" y="2899"/>
                    <a:pt x="34790" y="2865"/>
                    <a:pt x="34802" y="2820"/>
                  </a:cubicBezTo>
                  <a:cubicBezTo>
                    <a:pt x="34802" y="2774"/>
                    <a:pt x="34790" y="2729"/>
                    <a:pt x="34756" y="2694"/>
                  </a:cubicBezTo>
                  <a:lnTo>
                    <a:pt x="34620" y="2558"/>
                  </a:lnTo>
                  <a:cubicBezTo>
                    <a:pt x="34961" y="2388"/>
                    <a:pt x="35324" y="2285"/>
                    <a:pt x="35711" y="2263"/>
                  </a:cubicBezTo>
                  <a:lnTo>
                    <a:pt x="35711" y="2524"/>
                  </a:lnTo>
                  <a:cubicBezTo>
                    <a:pt x="35711" y="2570"/>
                    <a:pt x="35722" y="2603"/>
                    <a:pt x="35756" y="2638"/>
                  </a:cubicBezTo>
                  <a:cubicBezTo>
                    <a:pt x="35781" y="2655"/>
                    <a:pt x="35812" y="2665"/>
                    <a:pt x="35844" y="2665"/>
                  </a:cubicBezTo>
                  <a:cubicBezTo>
                    <a:pt x="35856" y="2665"/>
                    <a:pt x="35868" y="2664"/>
                    <a:pt x="35881" y="2661"/>
                  </a:cubicBezTo>
                  <a:cubicBezTo>
                    <a:pt x="36199" y="2593"/>
                    <a:pt x="36358" y="2365"/>
                    <a:pt x="36506" y="2172"/>
                  </a:cubicBezTo>
                  <a:cubicBezTo>
                    <a:pt x="36642" y="1990"/>
                    <a:pt x="36756" y="1831"/>
                    <a:pt x="36960" y="1774"/>
                  </a:cubicBezTo>
                  <a:lnTo>
                    <a:pt x="36960" y="2183"/>
                  </a:lnTo>
                  <a:cubicBezTo>
                    <a:pt x="36960" y="2252"/>
                    <a:pt x="37006" y="2308"/>
                    <a:pt x="37074" y="2331"/>
                  </a:cubicBezTo>
                  <a:cubicBezTo>
                    <a:pt x="37081" y="2332"/>
                    <a:pt x="37089" y="2333"/>
                    <a:pt x="37097" y="2333"/>
                  </a:cubicBezTo>
                  <a:cubicBezTo>
                    <a:pt x="37148" y="2333"/>
                    <a:pt x="37203" y="2301"/>
                    <a:pt x="37233" y="2252"/>
                  </a:cubicBezTo>
                  <a:cubicBezTo>
                    <a:pt x="37471" y="1820"/>
                    <a:pt x="37767" y="1729"/>
                    <a:pt x="38153" y="1615"/>
                  </a:cubicBezTo>
                  <a:cubicBezTo>
                    <a:pt x="38369" y="1547"/>
                    <a:pt x="38585" y="1490"/>
                    <a:pt x="38812" y="1365"/>
                  </a:cubicBezTo>
                  <a:cubicBezTo>
                    <a:pt x="38857" y="1331"/>
                    <a:pt x="38892" y="1263"/>
                    <a:pt x="38880" y="1206"/>
                  </a:cubicBezTo>
                  <a:cubicBezTo>
                    <a:pt x="38869" y="1149"/>
                    <a:pt x="38812" y="1104"/>
                    <a:pt x="38755" y="1093"/>
                  </a:cubicBezTo>
                  <a:cubicBezTo>
                    <a:pt x="38562" y="1070"/>
                    <a:pt x="38437" y="979"/>
                    <a:pt x="38380" y="820"/>
                  </a:cubicBezTo>
                  <a:lnTo>
                    <a:pt x="38380" y="808"/>
                  </a:lnTo>
                  <a:cubicBezTo>
                    <a:pt x="38415" y="786"/>
                    <a:pt x="38516" y="717"/>
                    <a:pt x="38915" y="717"/>
                  </a:cubicBezTo>
                  <a:cubicBezTo>
                    <a:pt x="38967" y="715"/>
                    <a:pt x="39022" y="715"/>
                    <a:pt x="39080" y="715"/>
                  </a:cubicBezTo>
                  <a:cubicBezTo>
                    <a:pt x="39332" y="715"/>
                    <a:pt x="39625" y="731"/>
                    <a:pt x="39903" y="740"/>
                  </a:cubicBezTo>
                  <a:cubicBezTo>
                    <a:pt x="40242" y="763"/>
                    <a:pt x="40529" y="780"/>
                    <a:pt x="40766" y="780"/>
                  </a:cubicBezTo>
                  <a:cubicBezTo>
                    <a:pt x="40894" y="780"/>
                    <a:pt x="41008" y="775"/>
                    <a:pt x="41107" y="763"/>
                  </a:cubicBezTo>
                  <a:lnTo>
                    <a:pt x="41107" y="763"/>
                  </a:lnTo>
                  <a:cubicBezTo>
                    <a:pt x="40971" y="990"/>
                    <a:pt x="40811" y="1206"/>
                    <a:pt x="40630" y="1411"/>
                  </a:cubicBezTo>
                  <a:cubicBezTo>
                    <a:pt x="40596" y="1456"/>
                    <a:pt x="40584" y="1513"/>
                    <a:pt x="40607" y="1558"/>
                  </a:cubicBezTo>
                  <a:cubicBezTo>
                    <a:pt x="40630" y="1604"/>
                    <a:pt x="40675" y="1649"/>
                    <a:pt x="40732" y="1649"/>
                  </a:cubicBezTo>
                  <a:lnTo>
                    <a:pt x="40823" y="1649"/>
                  </a:lnTo>
                  <a:cubicBezTo>
                    <a:pt x="41266" y="1649"/>
                    <a:pt x="41550" y="1331"/>
                    <a:pt x="41800" y="1047"/>
                  </a:cubicBezTo>
                  <a:cubicBezTo>
                    <a:pt x="41925" y="911"/>
                    <a:pt x="42028" y="786"/>
                    <a:pt x="42152" y="684"/>
                  </a:cubicBezTo>
                  <a:cubicBezTo>
                    <a:pt x="42311" y="945"/>
                    <a:pt x="42437" y="1047"/>
                    <a:pt x="42584" y="1070"/>
                  </a:cubicBezTo>
                  <a:cubicBezTo>
                    <a:pt x="42603" y="1073"/>
                    <a:pt x="42621" y="1075"/>
                    <a:pt x="42639" y="1075"/>
                  </a:cubicBezTo>
                  <a:cubicBezTo>
                    <a:pt x="42806" y="1075"/>
                    <a:pt x="42943" y="939"/>
                    <a:pt x="43118" y="775"/>
                  </a:cubicBezTo>
                  <a:cubicBezTo>
                    <a:pt x="43220" y="672"/>
                    <a:pt x="43334" y="558"/>
                    <a:pt x="43482" y="445"/>
                  </a:cubicBezTo>
                  <a:close/>
                  <a:moveTo>
                    <a:pt x="43663" y="0"/>
                  </a:moveTo>
                  <a:cubicBezTo>
                    <a:pt x="43637" y="0"/>
                    <a:pt x="43610" y="9"/>
                    <a:pt x="43584" y="25"/>
                  </a:cubicBezTo>
                  <a:cubicBezTo>
                    <a:pt x="43288" y="217"/>
                    <a:pt x="43073" y="411"/>
                    <a:pt x="42925" y="570"/>
                  </a:cubicBezTo>
                  <a:cubicBezTo>
                    <a:pt x="42806" y="678"/>
                    <a:pt x="42687" y="786"/>
                    <a:pt x="42636" y="786"/>
                  </a:cubicBezTo>
                  <a:cubicBezTo>
                    <a:pt x="42634" y="786"/>
                    <a:pt x="42631" y="786"/>
                    <a:pt x="42629" y="786"/>
                  </a:cubicBezTo>
                  <a:cubicBezTo>
                    <a:pt x="42596" y="786"/>
                    <a:pt x="42505" y="729"/>
                    <a:pt x="42323" y="411"/>
                  </a:cubicBezTo>
                  <a:cubicBezTo>
                    <a:pt x="42299" y="364"/>
                    <a:pt x="42248" y="338"/>
                    <a:pt x="42196" y="338"/>
                  </a:cubicBezTo>
                  <a:cubicBezTo>
                    <a:pt x="42173" y="338"/>
                    <a:pt x="42150" y="343"/>
                    <a:pt x="42129" y="354"/>
                  </a:cubicBezTo>
                  <a:cubicBezTo>
                    <a:pt x="41914" y="479"/>
                    <a:pt x="41755" y="672"/>
                    <a:pt x="41584" y="854"/>
                  </a:cubicBezTo>
                  <a:cubicBezTo>
                    <a:pt x="41425" y="1047"/>
                    <a:pt x="41266" y="1217"/>
                    <a:pt x="41084" y="1308"/>
                  </a:cubicBezTo>
                  <a:cubicBezTo>
                    <a:pt x="41255" y="1081"/>
                    <a:pt x="41402" y="843"/>
                    <a:pt x="41539" y="593"/>
                  </a:cubicBezTo>
                  <a:cubicBezTo>
                    <a:pt x="41561" y="536"/>
                    <a:pt x="41550" y="457"/>
                    <a:pt x="41493" y="411"/>
                  </a:cubicBezTo>
                  <a:cubicBezTo>
                    <a:pt x="41472" y="390"/>
                    <a:pt x="41443" y="381"/>
                    <a:pt x="41413" y="381"/>
                  </a:cubicBezTo>
                  <a:cubicBezTo>
                    <a:pt x="41379" y="381"/>
                    <a:pt x="41342" y="393"/>
                    <a:pt x="41311" y="411"/>
                  </a:cubicBezTo>
                  <a:cubicBezTo>
                    <a:pt x="41243" y="473"/>
                    <a:pt x="41027" y="493"/>
                    <a:pt x="40762" y="493"/>
                  </a:cubicBezTo>
                  <a:cubicBezTo>
                    <a:pt x="40496" y="493"/>
                    <a:pt x="40181" y="473"/>
                    <a:pt x="39914" y="457"/>
                  </a:cubicBezTo>
                  <a:cubicBezTo>
                    <a:pt x="39581" y="436"/>
                    <a:pt x="39292" y="421"/>
                    <a:pt x="39048" y="421"/>
                  </a:cubicBezTo>
                  <a:cubicBezTo>
                    <a:pt x="38620" y="421"/>
                    <a:pt x="38332" y="466"/>
                    <a:pt x="38187" y="604"/>
                  </a:cubicBezTo>
                  <a:cubicBezTo>
                    <a:pt x="38119" y="661"/>
                    <a:pt x="38085" y="740"/>
                    <a:pt x="38085" y="820"/>
                  </a:cubicBezTo>
                  <a:cubicBezTo>
                    <a:pt x="38085" y="843"/>
                    <a:pt x="38085" y="854"/>
                    <a:pt x="38097" y="866"/>
                  </a:cubicBezTo>
                  <a:cubicBezTo>
                    <a:pt x="38142" y="1036"/>
                    <a:pt x="38233" y="1161"/>
                    <a:pt x="38357" y="1252"/>
                  </a:cubicBezTo>
                  <a:cubicBezTo>
                    <a:pt x="38266" y="1285"/>
                    <a:pt x="38165" y="1308"/>
                    <a:pt x="38074" y="1343"/>
                  </a:cubicBezTo>
                  <a:cubicBezTo>
                    <a:pt x="37789" y="1422"/>
                    <a:pt x="37494" y="1513"/>
                    <a:pt x="37244" y="1752"/>
                  </a:cubicBezTo>
                  <a:lnTo>
                    <a:pt x="37244" y="1615"/>
                  </a:lnTo>
                  <a:cubicBezTo>
                    <a:pt x="37244" y="1570"/>
                    <a:pt x="37233" y="1535"/>
                    <a:pt x="37210" y="1502"/>
                  </a:cubicBezTo>
                  <a:cubicBezTo>
                    <a:pt x="37176" y="1479"/>
                    <a:pt x="37142" y="1467"/>
                    <a:pt x="37097" y="1467"/>
                  </a:cubicBezTo>
                  <a:cubicBezTo>
                    <a:pt x="36653" y="1490"/>
                    <a:pt x="36460" y="1763"/>
                    <a:pt x="36279" y="2002"/>
                  </a:cubicBezTo>
                  <a:cubicBezTo>
                    <a:pt x="36188" y="2126"/>
                    <a:pt x="36108" y="2229"/>
                    <a:pt x="35994" y="2308"/>
                  </a:cubicBezTo>
                  <a:lnTo>
                    <a:pt x="35994" y="2115"/>
                  </a:lnTo>
                  <a:cubicBezTo>
                    <a:pt x="35994" y="2081"/>
                    <a:pt x="35971" y="2047"/>
                    <a:pt x="35949" y="2013"/>
                  </a:cubicBezTo>
                  <a:cubicBezTo>
                    <a:pt x="35926" y="1990"/>
                    <a:pt x="35881" y="1979"/>
                    <a:pt x="35847" y="1979"/>
                  </a:cubicBezTo>
                  <a:cubicBezTo>
                    <a:pt x="35302" y="1979"/>
                    <a:pt x="34790" y="2126"/>
                    <a:pt x="34313" y="2399"/>
                  </a:cubicBezTo>
                  <a:cubicBezTo>
                    <a:pt x="34279" y="2422"/>
                    <a:pt x="34256" y="2456"/>
                    <a:pt x="34245" y="2502"/>
                  </a:cubicBezTo>
                  <a:cubicBezTo>
                    <a:pt x="34245" y="2547"/>
                    <a:pt x="34256" y="2593"/>
                    <a:pt x="34290" y="2626"/>
                  </a:cubicBezTo>
                  <a:cubicBezTo>
                    <a:pt x="34324" y="2672"/>
                    <a:pt x="34370" y="2706"/>
                    <a:pt x="34415" y="2752"/>
                  </a:cubicBezTo>
                  <a:cubicBezTo>
                    <a:pt x="34267" y="2797"/>
                    <a:pt x="34143" y="2808"/>
                    <a:pt x="33995" y="2808"/>
                  </a:cubicBezTo>
                  <a:cubicBezTo>
                    <a:pt x="33699" y="2831"/>
                    <a:pt x="33393" y="2842"/>
                    <a:pt x="33075" y="3331"/>
                  </a:cubicBezTo>
                  <a:cubicBezTo>
                    <a:pt x="33052" y="3376"/>
                    <a:pt x="33052" y="3444"/>
                    <a:pt x="33075" y="3490"/>
                  </a:cubicBezTo>
                  <a:cubicBezTo>
                    <a:pt x="33103" y="3527"/>
                    <a:pt x="33147" y="3550"/>
                    <a:pt x="33194" y="3550"/>
                  </a:cubicBezTo>
                  <a:cubicBezTo>
                    <a:pt x="33203" y="3550"/>
                    <a:pt x="33213" y="3549"/>
                    <a:pt x="33222" y="3547"/>
                  </a:cubicBezTo>
                  <a:cubicBezTo>
                    <a:pt x="33267" y="3547"/>
                    <a:pt x="33313" y="3535"/>
                    <a:pt x="33347" y="3535"/>
                  </a:cubicBezTo>
                  <a:cubicBezTo>
                    <a:pt x="33177" y="3649"/>
                    <a:pt x="33052" y="3762"/>
                    <a:pt x="32961" y="3842"/>
                  </a:cubicBezTo>
                  <a:cubicBezTo>
                    <a:pt x="32858" y="3933"/>
                    <a:pt x="32779" y="4001"/>
                    <a:pt x="32734" y="4001"/>
                  </a:cubicBezTo>
                  <a:cubicBezTo>
                    <a:pt x="32631" y="3990"/>
                    <a:pt x="32359" y="3683"/>
                    <a:pt x="32018" y="3285"/>
                  </a:cubicBezTo>
                  <a:cubicBezTo>
                    <a:pt x="31984" y="3251"/>
                    <a:pt x="31949" y="3240"/>
                    <a:pt x="31916" y="3229"/>
                  </a:cubicBezTo>
                  <a:cubicBezTo>
                    <a:pt x="31870" y="3229"/>
                    <a:pt x="31836" y="3251"/>
                    <a:pt x="31802" y="3274"/>
                  </a:cubicBezTo>
                  <a:cubicBezTo>
                    <a:pt x="31700" y="3388"/>
                    <a:pt x="31540" y="3456"/>
                    <a:pt x="31381" y="3524"/>
                  </a:cubicBezTo>
                  <a:cubicBezTo>
                    <a:pt x="31086" y="3660"/>
                    <a:pt x="30757" y="3808"/>
                    <a:pt x="30677" y="4229"/>
                  </a:cubicBezTo>
                  <a:cubicBezTo>
                    <a:pt x="30666" y="4308"/>
                    <a:pt x="30712" y="4376"/>
                    <a:pt x="30780" y="4399"/>
                  </a:cubicBezTo>
                  <a:cubicBezTo>
                    <a:pt x="30813" y="4410"/>
                    <a:pt x="30859" y="4421"/>
                    <a:pt x="30904" y="4433"/>
                  </a:cubicBezTo>
                  <a:cubicBezTo>
                    <a:pt x="30768" y="4524"/>
                    <a:pt x="30654" y="4626"/>
                    <a:pt x="30541" y="4739"/>
                  </a:cubicBezTo>
                  <a:cubicBezTo>
                    <a:pt x="30507" y="4785"/>
                    <a:pt x="30495" y="4842"/>
                    <a:pt x="30518" y="4898"/>
                  </a:cubicBezTo>
                  <a:cubicBezTo>
                    <a:pt x="30541" y="4944"/>
                    <a:pt x="30586" y="4978"/>
                    <a:pt x="30643" y="4978"/>
                  </a:cubicBezTo>
                  <a:cubicBezTo>
                    <a:pt x="31109" y="4978"/>
                    <a:pt x="31495" y="4808"/>
                    <a:pt x="31881" y="4648"/>
                  </a:cubicBezTo>
                  <a:cubicBezTo>
                    <a:pt x="32075" y="4569"/>
                    <a:pt x="32257" y="4489"/>
                    <a:pt x="32449" y="4421"/>
                  </a:cubicBezTo>
                  <a:lnTo>
                    <a:pt x="32449" y="4421"/>
                  </a:lnTo>
                  <a:cubicBezTo>
                    <a:pt x="32154" y="5274"/>
                    <a:pt x="31450" y="5774"/>
                    <a:pt x="30722" y="6285"/>
                  </a:cubicBezTo>
                  <a:cubicBezTo>
                    <a:pt x="30018" y="6784"/>
                    <a:pt x="29303" y="7296"/>
                    <a:pt x="28916" y="8137"/>
                  </a:cubicBezTo>
                  <a:cubicBezTo>
                    <a:pt x="28462" y="9159"/>
                    <a:pt x="27985" y="9966"/>
                    <a:pt x="27462" y="10602"/>
                  </a:cubicBezTo>
                  <a:cubicBezTo>
                    <a:pt x="26769" y="11432"/>
                    <a:pt x="25996" y="11954"/>
                    <a:pt x="25144" y="12170"/>
                  </a:cubicBezTo>
                  <a:cubicBezTo>
                    <a:pt x="25076" y="12193"/>
                    <a:pt x="25031" y="12250"/>
                    <a:pt x="25031" y="12306"/>
                  </a:cubicBezTo>
                  <a:cubicBezTo>
                    <a:pt x="25031" y="12374"/>
                    <a:pt x="25076" y="12432"/>
                    <a:pt x="25144" y="12454"/>
                  </a:cubicBezTo>
                  <a:cubicBezTo>
                    <a:pt x="25190" y="12465"/>
                    <a:pt x="25235" y="12477"/>
                    <a:pt x="25269" y="12488"/>
                  </a:cubicBezTo>
                  <a:cubicBezTo>
                    <a:pt x="24781" y="12624"/>
                    <a:pt x="24292" y="12897"/>
                    <a:pt x="23986" y="13091"/>
                  </a:cubicBezTo>
                  <a:cubicBezTo>
                    <a:pt x="23315" y="13510"/>
                    <a:pt x="22690" y="14068"/>
                    <a:pt x="22372" y="14510"/>
                  </a:cubicBezTo>
                  <a:cubicBezTo>
                    <a:pt x="22201" y="14772"/>
                    <a:pt x="22054" y="14897"/>
                    <a:pt x="21940" y="14999"/>
                  </a:cubicBezTo>
                  <a:cubicBezTo>
                    <a:pt x="21645" y="15249"/>
                    <a:pt x="21554" y="15386"/>
                    <a:pt x="21645" y="16295"/>
                  </a:cubicBezTo>
                  <a:cubicBezTo>
                    <a:pt x="21668" y="16840"/>
                    <a:pt x="21838" y="17328"/>
                    <a:pt x="22145" y="17771"/>
                  </a:cubicBezTo>
                  <a:cubicBezTo>
                    <a:pt x="21929" y="18021"/>
                    <a:pt x="21759" y="18305"/>
                    <a:pt x="21645" y="18612"/>
                  </a:cubicBezTo>
                  <a:cubicBezTo>
                    <a:pt x="21622" y="18669"/>
                    <a:pt x="21645" y="18737"/>
                    <a:pt x="21679" y="18771"/>
                  </a:cubicBezTo>
                  <a:cubicBezTo>
                    <a:pt x="21705" y="18798"/>
                    <a:pt x="21740" y="18809"/>
                    <a:pt x="21775" y="18809"/>
                  </a:cubicBezTo>
                  <a:cubicBezTo>
                    <a:pt x="21800" y="18809"/>
                    <a:pt x="21826" y="18803"/>
                    <a:pt x="21850" y="18794"/>
                  </a:cubicBezTo>
                  <a:cubicBezTo>
                    <a:pt x="22042" y="18691"/>
                    <a:pt x="22236" y="18646"/>
                    <a:pt x="22440" y="18635"/>
                  </a:cubicBezTo>
                  <a:lnTo>
                    <a:pt x="22440" y="18635"/>
                  </a:lnTo>
                  <a:cubicBezTo>
                    <a:pt x="22395" y="18714"/>
                    <a:pt x="22360" y="18782"/>
                    <a:pt x="22327" y="18850"/>
                  </a:cubicBezTo>
                  <a:cubicBezTo>
                    <a:pt x="22190" y="19078"/>
                    <a:pt x="22077" y="19282"/>
                    <a:pt x="22100" y="19498"/>
                  </a:cubicBezTo>
                  <a:cubicBezTo>
                    <a:pt x="22133" y="19726"/>
                    <a:pt x="22315" y="19930"/>
                    <a:pt x="22701" y="20168"/>
                  </a:cubicBezTo>
                  <a:cubicBezTo>
                    <a:pt x="23077" y="20407"/>
                    <a:pt x="23474" y="20521"/>
                    <a:pt x="23872" y="20521"/>
                  </a:cubicBezTo>
                  <a:cubicBezTo>
                    <a:pt x="24292" y="20521"/>
                    <a:pt x="24724" y="20385"/>
                    <a:pt x="25167" y="20112"/>
                  </a:cubicBezTo>
                  <a:cubicBezTo>
                    <a:pt x="25712" y="19771"/>
                    <a:pt x="26269" y="19214"/>
                    <a:pt x="26837" y="18408"/>
                  </a:cubicBezTo>
                  <a:cubicBezTo>
                    <a:pt x="27553" y="19509"/>
                    <a:pt x="28008" y="21055"/>
                    <a:pt x="28417" y="22418"/>
                  </a:cubicBezTo>
                  <a:cubicBezTo>
                    <a:pt x="28496" y="22702"/>
                    <a:pt x="28576" y="22952"/>
                    <a:pt x="28655" y="23213"/>
                  </a:cubicBezTo>
                  <a:cubicBezTo>
                    <a:pt x="28836" y="23804"/>
                    <a:pt x="29086" y="24429"/>
                    <a:pt x="29530" y="24520"/>
                  </a:cubicBezTo>
                  <a:cubicBezTo>
                    <a:pt x="29566" y="24527"/>
                    <a:pt x="29603" y="24531"/>
                    <a:pt x="29641" y="24531"/>
                  </a:cubicBezTo>
                  <a:cubicBezTo>
                    <a:pt x="29904" y="24531"/>
                    <a:pt x="30186" y="24355"/>
                    <a:pt x="30484" y="23986"/>
                  </a:cubicBezTo>
                  <a:cubicBezTo>
                    <a:pt x="30791" y="23634"/>
                    <a:pt x="31109" y="23543"/>
                    <a:pt x="31439" y="23452"/>
                  </a:cubicBezTo>
                  <a:cubicBezTo>
                    <a:pt x="31757" y="23361"/>
                    <a:pt x="32086" y="23270"/>
                    <a:pt x="32393" y="22952"/>
                  </a:cubicBezTo>
                  <a:cubicBezTo>
                    <a:pt x="32745" y="22612"/>
                    <a:pt x="32916" y="22339"/>
                    <a:pt x="32961" y="22100"/>
                  </a:cubicBezTo>
                  <a:cubicBezTo>
                    <a:pt x="33017" y="21862"/>
                    <a:pt x="32927" y="21668"/>
                    <a:pt x="32848" y="21486"/>
                  </a:cubicBezTo>
                  <a:cubicBezTo>
                    <a:pt x="32745" y="21236"/>
                    <a:pt x="32620" y="20953"/>
                    <a:pt x="32757" y="20430"/>
                  </a:cubicBezTo>
                  <a:cubicBezTo>
                    <a:pt x="32870" y="19976"/>
                    <a:pt x="33313" y="19737"/>
                    <a:pt x="33790" y="19476"/>
                  </a:cubicBezTo>
                  <a:cubicBezTo>
                    <a:pt x="34347" y="19180"/>
                    <a:pt x="34972" y="18839"/>
                    <a:pt x="34972" y="18090"/>
                  </a:cubicBezTo>
                  <a:cubicBezTo>
                    <a:pt x="34972" y="17362"/>
                    <a:pt x="34461" y="17090"/>
                    <a:pt x="34017" y="16851"/>
                  </a:cubicBezTo>
                  <a:cubicBezTo>
                    <a:pt x="33563" y="16601"/>
                    <a:pt x="33177" y="16396"/>
                    <a:pt x="33177" y="15783"/>
                  </a:cubicBezTo>
                  <a:cubicBezTo>
                    <a:pt x="33177" y="14931"/>
                    <a:pt x="33666" y="13818"/>
                    <a:pt x="34484" y="13420"/>
                  </a:cubicBezTo>
                  <a:cubicBezTo>
                    <a:pt x="34631" y="13351"/>
                    <a:pt x="34779" y="13272"/>
                    <a:pt x="34938" y="13204"/>
                  </a:cubicBezTo>
                  <a:cubicBezTo>
                    <a:pt x="35767" y="12806"/>
                    <a:pt x="36710" y="12374"/>
                    <a:pt x="37221" y="11659"/>
                  </a:cubicBezTo>
                  <a:cubicBezTo>
                    <a:pt x="37483" y="11306"/>
                    <a:pt x="37483" y="10909"/>
                    <a:pt x="37471" y="10556"/>
                  </a:cubicBezTo>
                  <a:cubicBezTo>
                    <a:pt x="37471" y="10091"/>
                    <a:pt x="37460" y="9716"/>
                    <a:pt x="37948" y="9432"/>
                  </a:cubicBezTo>
                  <a:cubicBezTo>
                    <a:pt x="38301" y="9220"/>
                    <a:pt x="38896" y="9084"/>
                    <a:pt x="39483" y="9084"/>
                  </a:cubicBezTo>
                  <a:cubicBezTo>
                    <a:pt x="40087" y="9084"/>
                    <a:pt x="40682" y="9228"/>
                    <a:pt x="40993" y="9579"/>
                  </a:cubicBezTo>
                  <a:cubicBezTo>
                    <a:pt x="41084" y="9693"/>
                    <a:pt x="41130" y="9807"/>
                    <a:pt x="41119" y="9920"/>
                  </a:cubicBezTo>
                  <a:cubicBezTo>
                    <a:pt x="41061" y="10341"/>
                    <a:pt x="40369" y="10796"/>
                    <a:pt x="39823" y="11159"/>
                  </a:cubicBezTo>
                  <a:cubicBezTo>
                    <a:pt x="39471" y="11386"/>
                    <a:pt x="39175" y="11591"/>
                    <a:pt x="39016" y="11773"/>
                  </a:cubicBezTo>
                  <a:cubicBezTo>
                    <a:pt x="38766" y="12079"/>
                    <a:pt x="38380" y="12341"/>
                    <a:pt x="38017" y="12602"/>
                  </a:cubicBezTo>
                  <a:cubicBezTo>
                    <a:pt x="37392" y="13056"/>
                    <a:pt x="36789" y="13477"/>
                    <a:pt x="36789" y="14079"/>
                  </a:cubicBezTo>
                  <a:cubicBezTo>
                    <a:pt x="36789" y="14442"/>
                    <a:pt x="36983" y="15136"/>
                    <a:pt x="37380" y="15419"/>
                  </a:cubicBezTo>
                  <a:cubicBezTo>
                    <a:pt x="37335" y="15476"/>
                    <a:pt x="37289" y="15533"/>
                    <a:pt x="37256" y="15590"/>
                  </a:cubicBezTo>
                  <a:cubicBezTo>
                    <a:pt x="37006" y="15908"/>
                    <a:pt x="36744" y="16237"/>
                    <a:pt x="37210" y="16828"/>
                  </a:cubicBezTo>
                  <a:cubicBezTo>
                    <a:pt x="37733" y="17499"/>
                    <a:pt x="38687" y="17817"/>
                    <a:pt x="39539" y="17817"/>
                  </a:cubicBezTo>
                  <a:cubicBezTo>
                    <a:pt x="39823" y="17817"/>
                    <a:pt x="40096" y="17782"/>
                    <a:pt x="40334" y="17714"/>
                  </a:cubicBezTo>
                  <a:cubicBezTo>
                    <a:pt x="40573" y="17646"/>
                    <a:pt x="40948" y="17601"/>
                    <a:pt x="41357" y="17567"/>
                  </a:cubicBezTo>
                  <a:cubicBezTo>
                    <a:pt x="42311" y="17476"/>
                    <a:pt x="43470" y="17362"/>
                    <a:pt x="43925" y="16783"/>
                  </a:cubicBezTo>
                  <a:cubicBezTo>
                    <a:pt x="44186" y="17055"/>
                    <a:pt x="44402" y="17362"/>
                    <a:pt x="44561" y="17692"/>
                  </a:cubicBezTo>
                  <a:cubicBezTo>
                    <a:pt x="43918" y="18089"/>
                    <a:pt x="43308" y="18157"/>
                    <a:pt x="42690" y="18157"/>
                  </a:cubicBezTo>
                  <a:cubicBezTo>
                    <a:pt x="42512" y="18157"/>
                    <a:pt x="42333" y="18151"/>
                    <a:pt x="42152" y="18146"/>
                  </a:cubicBezTo>
                  <a:cubicBezTo>
                    <a:pt x="41949" y="18136"/>
                    <a:pt x="41745" y="18127"/>
                    <a:pt x="41537" y="18127"/>
                  </a:cubicBezTo>
                  <a:cubicBezTo>
                    <a:pt x="41035" y="18127"/>
                    <a:pt x="40517" y="18179"/>
                    <a:pt x="39971" y="18396"/>
                  </a:cubicBezTo>
                  <a:cubicBezTo>
                    <a:pt x="39516" y="18578"/>
                    <a:pt x="39266" y="18805"/>
                    <a:pt x="39187" y="19089"/>
                  </a:cubicBezTo>
                  <a:cubicBezTo>
                    <a:pt x="39074" y="19509"/>
                    <a:pt x="39403" y="19930"/>
                    <a:pt x="39721" y="20327"/>
                  </a:cubicBezTo>
                  <a:cubicBezTo>
                    <a:pt x="39971" y="20635"/>
                    <a:pt x="40221" y="20953"/>
                    <a:pt x="40164" y="21168"/>
                  </a:cubicBezTo>
                  <a:cubicBezTo>
                    <a:pt x="40142" y="21282"/>
                    <a:pt x="40028" y="21384"/>
                    <a:pt x="39823" y="21475"/>
                  </a:cubicBezTo>
                  <a:cubicBezTo>
                    <a:pt x="39719" y="21523"/>
                    <a:pt x="39621" y="21544"/>
                    <a:pt x="39529" y="21544"/>
                  </a:cubicBezTo>
                  <a:cubicBezTo>
                    <a:pt x="39250" y="21544"/>
                    <a:pt x="39017" y="21356"/>
                    <a:pt x="38778" y="21168"/>
                  </a:cubicBezTo>
                  <a:cubicBezTo>
                    <a:pt x="38566" y="20995"/>
                    <a:pt x="38354" y="20821"/>
                    <a:pt x="38108" y="20821"/>
                  </a:cubicBezTo>
                  <a:cubicBezTo>
                    <a:pt x="38063" y="20821"/>
                    <a:pt x="38018" y="20827"/>
                    <a:pt x="37971" y="20839"/>
                  </a:cubicBezTo>
                  <a:cubicBezTo>
                    <a:pt x="37676" y="20907"/>
                    <a:pt x="37403" y="21248"/>
                    <a:pt x="37108" y="21941"/>
                  </a:cubicBezTo>
                  <a:cubicBezTo>
                    <a:pt x="36926" y="22339"/>
                    <a:pt x="36801" y="22759"/>
                    <a:pt x="36688" y="23180"/>
                  </a:cubicBezTo>
                  <a:cubicBezTo>
                    <a:pt x="36506" y="23781"/>
                    <a:pt x="36335" y="24361"/>
                    <a:pt x="36029" y="24781"/>
                  </a:cubicBezTo>
                  <a:cubicBezTo>
                    <a:pt x="35711" y="25213"/>
                    <a:pt x="35279" y="25417"/>
                    <a:pt x="34688" y="25452"/>
                  </a:cubicBezTo>
                  <a:cubicBezTo>
                    <a:pt x="34665" y="25270"/>
                    <a:pt x="34585" y="25134"/>
                    <a:pt x="34449" y="25054"/>
                  </a:cubicBezTo>
                  <a:cubicBezTo>
                    <a:pt x="34340" y="24978"/>
                    <a:pt x="34200" y="24945"/>
                    <a:pt x="34035" y="24945"/>
                  </a:cubicBezTo>
                  <a:cubicBezTo>
                    <a:pt x="33533" y="24945"/>
                    <a:pt x="32805" y="25251"/>
                    <a:pt x="32052" y="25576"/>
                  </a:cubicBezTo>
                  <a:cubicBezTo>
                    <a:pt x="31411" y="25842"/>
                    <a:pt x="30645" y="26159"/>
                    <a:pt x="30229" y="26159"/>
                  </a:cubicBezTo>
                  <a:cubicBezTo>
                    <a:pt x="30128" y="26159"/>
                    <a:pt x="30048" y="26141"/>
                    <a:pt x="29995" y="26099"/>
                  </a:cubicBezTo>
                  <a:cubicBezTo>
                    <a:pt x="29894" y="26008"/>
                    <a:pt x="29904" y="25793"/>
                    <a:pt x="29939" y="25622"/>
                  </a:cubicBezTo>
                  <a:cubicBezTo>
                    <a:pt x="29950" y="25588"/>
                    <a:pt x="29939" y="25543"/>
                    <a:pt x="29916" y="25508"/>
                  </a:cubicBezTo>
                  <a:cubicBezTo>
                    <a:pt x="29894" y="25486"/>
                    <a:pt x="29859" y="25463"/>
                    <a:pt x="29814" y="25452"/>
                  </a:cubicBezTo>
                  <a:cubicBezTo>
                    <a:pt x="29763" y="25445"/>
                    <a:pt x="29708" y="25442"/>
                    <a:pt x="29651" y="25442"/>
                  </a:cubicBezTo>
                  <a:cubicBezTo>
                    <a:pt x="29340" y="25442"/>
                    <a:pt x="28943" y="25538"/>
                    <a:pt x="28530" y="25634"/>
                  </a:cubicBezTo>
                  <a:cubicBezTo>
                    <a:pt x="28080" y="25743"/>
                    <a:pt x="27593" y="25860"/>
                    <a:pt x="27182" y="25860"/>
                  </a:cubicBezTo>
                  <a:cubicBezTo>
                    <a:pt x="26908" y="25860"/>
                    <a:pt x="26668" y="25808"/>
                    <a:pt x="26496" y="25667"/>
                  </a:cubicBezTo>
                  <a:cubicBezTo>
                    <a:pt x="26281" y="25497"/>
                    <a:pt x="26167" y="25202"/>
                    <a:pt x="26167" y="24747"/>
                  </a:cubicBezTo>
                  <a:cubicBezTo>
                    <a:pt x="26167" y="24338"/>
                    <a:pt x="26462" y="24099"/>
                    <a:pt x="26769" y="23839"/>
                  </a:cubicBezTo>
                  <a:cubicBezTo>
                    <a:pt x="27041" y="23611"/>
                    <a:pt x="27326" y="23384"/>
                    <a:pt x="27326" y="23021"/>
                  </a:cubicBezTo>
                  <a:cubicBezTo>
                    <a:pt x="27326" y="22895"/>
                    <a:pt x="27258" y="22771"/>
                    <a:pt x="27155" y="22612"/>
                  </a:cubicBezTo>
                  <a:cubicBezTo>
                    <a:pt x="26962" y="22304"/>
                    <a:pt x="26700" y="21873"/>
                    <a:pt x="26882" y="21248"/>
                  </a:cubicBezTo>
                  <a:cubicBezTo>
                    <a:pt x="26894" y="21191"/>
                    <a:pt x="26871" y="21135"/>
                    <a:pt x="26826" y="21100"/>
                  </a:cubicBezTo>
                  <a:cubicBezTo>
                    <a:pt x="26797" y="21083"/>
                    <a:pt x="26769" y="21075"/>
                    <a:pt x="26740" y="21075"/>
                  </a:cubicBezTo>
                  <a:cubicBezTo>
                    <a:pt x="26712" y="21075"/>
                    <a:pt x="26684" y="21083"/>
                    <a:pt x="26655" y="21100"/>
                  </a:cubicBezTo>
                  <a:cubicBezTo>
                    <a:pt x="26428" y="21259"/>
                    <a:pt x="26167" y="21395"/>
                    <a:pt x="25905" y="21521"/>
                  </a:cubicBezTo>
                  <a:cubicBezTo>
                    <a:pt x="25178" y="21895"/>
                    <a:pt x="24417" y="22282"/>
                    <a:pt x="24417" y="23350"/>
                  </a:cubicBezTo>
                  <a:cubicBezTo>
                    <a:pt x="24417" y="23884"/>
                    <a:pt x="24655" y="24361"/>
                    <a:pt x="24894" y="24827"/>
                  </a:cubicBezTo>
                  <a:cubicBezTo>
                    <a:pt x="25122" y="25293"/>
                    <a:pt x="25337" y="25735"/>
                    <a:pt x="25337" y="26213"/>
                  </a:cubicBezTo>
                  <a:cubicBezTo>
                    <a:pt x="25337" y="26235"/>
                    <a:pt x="25314" y="26372"/>
                    <a:pt x="24758" y="26576"/>
                  </a:cubicBezTo>
                  <a:cubicBezTo>
                    <a:pt x="24360" y="26724"/>
                    <a:pt x="23837" y="26849"/>
                    <a:pt x="23337" y="26974"/>
                  </a:cubicBezTo>
                  <a:cubicBezTo>
                    <a:pt x="22519" y="27179"/>
                    <a:pt x="21997" y="27315"/>
                    <a:pt x="21804" y="27497"/>
                  </a:cubicBezTo>
                  <a:cubicBezTo>
                    <a:pt x="21361" y="27883"/>
                    <a:pt x="21111" y="28338"/>
                    <a:pt x="20872" y="28780"/>
                  </a:cubicBezTo>
                  <a:cubicBezTo>
                    <a:pt x="20656" y="29167"/>
                    <a:pt x="20452" y="29530"/>
                    <a:pt x="20145" y="29792"/>
                  </a:cubicBezTo>
                  <a:cubicBezTo>
                    <a:pt x="19793" y="30076"/>
                    <a:pt x="19350" y="30212"/>
                    <a:pt x="18725" y="30212"/>
                  </a:cubicBezTo>
                  <a:cubicBezTo>
                    <a:pt x="18657" y="30212"/>
                    <a:pt x="18600" y="30257"/>
                    <a:pt x="18588" y="30315"/>
                  </a:cubicBezTo>
                  <a:cubicBezTo>
                    <a:pt x="18396" y="31075"/>
                    <a:pt x="17929" y="31655"/>
                    <a:pt x="17293" y="31951"/>
                  </a:cubicBezTo>
                  <a:cubicBezTo>
                    <a:pt x="17021" y="32069"/>
                    <a:pt x="16729" y="32128"/>
                    <a:pt x="16432" y="32128"/>
                  </a:cubicBezTo>
                  <a:cubicBezTo>
                    <a:pt x="16071" y="32128"/>
                    <a:pt x="15705" y="32040"/>
                    <a:pt x="15362" y="31860"/>
                  </a:cubicBezTo>
                  <a:cubicBezTo>
                    <a:pt x="15340" y="31846"/>
                    <a:pt x="15315" y="31840"/>
                    <a:pt x="15292" y="31840"/>
                  </a:cubicBezTo>
                  <a:cubicBezTo>
                    <a:pt x="15255" y="31840"/>
                    <a:pt x="15219" y="31855"/>
                    <a:pt x="15192" y="31883"/>
                  </a:cubicBezTo>
                  <a:cubicBezTo>
                    <a:pt x="15146" y="31916"/>
                    <a:pt x="15134" y="31984"/>
                    <a:pt x="15157" y="32042"/>
                  </a:cubicBezTo>
                  <a:cubicBezTo>
                    <a:pt x="15316" y="32451"/>
                    <a:pt x="15362" y="32802"/>
                    <a:pt x="15271" y="32984"/>
                  </a:cubicBezTo>
                  <a:cubicBezTo>
                    <a:pt x="15237" y="33064"/>
                    <a:pt x="15180" y="33110"/>
                    <a:pt x="15101" y="33132"/>
                  </a:cubicBezTo>
                  <a:lnTo>
                    <a:pt x="14975" y="33132"/>
                  </a:lnTo>
                  <a:cubicBezTo>
                    <a:pt x="14767" y="33127"/>
                    <a:pt x="14571" y="33124"/>
                    <a:pt x="14389" y="33124"/>
                  </a:cubicBezTo>
                  <a:cubicBezTo>
                    <a:pt x="13013" y="33124"/>
                    <a:pt x="12372" y="33277"/>
                    <a:pt x="12271" y="33598"/>
                  </a:cubicBezTo>
                  <a:cubicBezTo>
                    <a:pt x="12180" y="33882"/>
                    <a:pt x="12544" y="34132"/>
                    <a:pt x="12669" y="34211"/>
                  </a:cubicBezTo>
                  <a:cubicBezTo>
                    <a:pt x="13056" y="34473"/>
                    <a:pt x="13521" y="34587"/>
                    <a:pt x="13965" y="34700"/>
                  </a:cubicBezTo>
                  <a:cubicBezTo>
                    <a:pt x="14157" y="34746"/>
                    <a:pt x="14328" y="34791"/>
                    <a:pt x="14498" y="34836"/>
                  </a:cubicBezTo>
                  <a:cubicBezTo>
                    <a:pt x="14510" y="34847"/>
                    <a:pt x="14510" y="34847"/>
                    <a:pt x="14521" y="34847"/>
                  </a:cubicBezTo>
                  <a:cubicBezTo>
                    <a:pt x="14771" y="34893"/>
                    <a:pt x="14816" y="35052"/>
                    <a:pt x="14885" y="35347"/>
                  </a:cubicBezTo>
                  <a:cubicBezTo>
                    <a:pt x="14930" y="35575"/>
                    <a:pt x="14987" y="35836"/>
                    <a:pt x="15214" y="36029"/>
                  </a:cubicBezTo>
                  <a:cubicBezTo>
                    <a:pt x="15578" y="36336"/>
                    <a:pt x="15816" y="36723"/>
                    <a:pt x="15907" y="37165"/>
                  </a:cubicBezTo>
                  <a:cubicBezTo>
                    <a:pt x="16010" y="37642"/>
                    <a:pt x="15919" y="38165"/>
                    <a:pt x="15657" y="38688"/>
                  </a:cubicBezTo>
                  <a:cubicBezTo>
                    <a:pt x="15312" y="39361"/>
                    <a:pt x="14961" y="39511"/>
                    <a:pt x="14450" y="39511"/>
                  </a:cubicBezTo>
                  <a:cubicBezTo>
                    <a:pt x="14272" y="39511"/>
                    <a:pt x="14075" y="39492"/>
                    <a:pt x="13851" y="39472"/>
                  </a:cubicBezTo>
                  <a:cubicBezTo>
                    <a:pt x="13578" y="39449"/>
                    <a:pt x="13283" y="39427"/>
                    <a:pt x="12942" y="39427"/>
                  </a:cubicBezTo>
                  <a:lnTo>
                    <a:pt x="12567" y="39427"/>
                  </a:lnTo>
                  <a:cubicBezTo>
                    <a:pt x="12399" y="39429"/>
                    <a:pt x="12207" y="39431"/>
                    <a:pt x="12005" y="39431"/>
                  </a:cubicBezTo>
                  <a:cubicBezTo>
                    <a:pt x="11207" y="39431"/>
                    <a:pt x="10232" y="39396"/>
                    <a:pt x="9806" y="39188"/>
                  </a:cubicBezTo>
                  <a:cubicBezTo>
                    <a:pt x="9563" y="39069"/>
                    <a:pt x="9346" y="39009"/>
                    <a:pt x="9156" y="39009"/>
                  </a:cubicBezTo>
                  <a:cubicBezTo>
                    <a:pt x="9000" y="39009"/>
                    <a:pt x="8861" y="39049"/>
                    <a:pt x="8738" y="39131"/>
                  </a:cubicBezTo>
                  <a:cubicBezTo>
                    <a:pt x="8136" y="39528"/>
                    <a:pt x="8227" y="40858"/>
                    <a:pt x="8284" y="41732"/>
                  </a:cubicBezTo>
                  <a:cubicBezTo>
                    <a:pt x="8307" y="41972"/>
                    <a:pt x="8318" y="42210"/>
                    <a:pt x="8307" y="42290"/>
                  </a:cubicBezTo>
                  <a:cubicBezTo>
                    <a:pt x="8261" y="42596"/>
                    <a:pt x="8148" y="42949"/>
                    <a:pt x="8034" y="43335"/>
                  </a:cubicBezTo>
                  <a:cubicBezTo>
                    <a:pt x="7875" y="43858"/>
                    <a:pt x="7704" y="44414"/>
                    <a:pt x="7704" y="44823"/>
                  </a:cubicBezTo>
                  <a:cubicBezTo>
                    <a:pt x="7704" y="45153"/>
                    <a:pt x="7863" y="45289"/>
                    <a:pt x="7999" y="45403"/>
                  </a:cubicBezTo>
                  <a:cubicBezTo>
                    <a:pt x="8136" y="45527"/>
                    <a:pt x="8249" y="45630"/>
                    <a:pt x="8249" y="45982"/>
                  </a:cubicBezTo>
                  <a:cubicBezTo>
                    <a:pt x="8249" y="46482"/>
                    <a:pt x="8329" y="46766"/>
                    <a:pt x="8522" y="46902"/>
                  </a:cubicBezTo>
                  <a:cubicBezTo>
                    <a:pt x="8610" y="46967"/>
                    <a:pt x="8708" y="46992"/>
                    <a:pt x="8812" y="46992"/>
                  </a:cubicBezTo>
                  <a:cubicBezTo>
                    <a:pt x="8963" y="46992"/>
                    <a:pt x="9127" y="46940"/>
                    <a:pt x="9295" y="46880"/>
                  </a:cubicBezTo>
                  <a:cubicBezTo>
                    <a:pt x="9494" y="46817"/>
                    <a:pt x="9698" y="46755"/>
                    <a:pt x="9900" y="46755"/>
                  </a:cubicBezTo>
                  <a:cubicBezTo>
                    <a:pt x="10102" y="46755"/>
                    <a:pt x="10300" y="46817"/>
                    <a:pt x="10488" y="47004"/>
                  </a:cubicBezTo>
                  <a:cubicBezTo>
                    <a:pt x="10658" y="47163"/>
                    <a:pt x="10761" y="47334"/>
                    <a:pt x="10852" y="47516"/>
                  </a:cubicBezTo>
                  <a:cubicBezTo>
                    <a:pt x="10976" y="47731"/>
                    <a:pt x="11090" y="47925"/>
                    <a:pt x="11294" y="48027"/>
                  </a:cubicBezTo>
                  <a:cubicBezTo>
                    <a:pt x="11378" y="48065"/>
                    <a:pt x="11468" y="48084"/>
                    <a:pt x="11568" y="48084"/>
                  </a:cubicBezTo>
                  <a:cubicBezTo>
                    <a:pt x="11738" y="48084"/>
                    <a:pt x="11937" y="48028"/>
                    <a:pt x="12180" y="47913"/>
                  </a:cubicBezTo>
                  <a:lnTo>
                    <a:pt x="12238" y="47880"/>
                  </a:lnTo>
                  <a:cubicBezTo>
                    <a:pt x="12713" y="47646"/>
                    <a:pt x="13458" y="47290"/>
                    <a:pt x="14080" y="47290"/>
                  </a:cubicBezTo>
                  <a:cubicBezTo>
                    <a:pt x="14216" y="47290"/>
                    <a:pt x="14345" y="47307"/>
                    <a:pt x="14465" y="47345"/>
                  </a:cubicBezTo>
                  <a:cubicBezTo>
                    <a:pt x="14481" y="47351"/>
                    <a:pt x="14498" y="47354"/>
                    <a:pt x="14515" y="47354"/>
                  </a:cubicBezTo>
                  <a:cubicBezTo>
                    <a:pt x="14533" y="47354"/>
                    <a:pt x="14550" y="47351"/>
                    <a:pt x="14566" y="47345"/>
                  </a:cubicBezTo>
                  <a:cubicBezTo>
                    <a:pt x="15010" y="47152"/>
                    <a:pt x="16839" y="45925"/>
                    <a:pt x="17010" y="45107"/>
                  </a:cubicBezTo>
                  <a:cubicBezTo>
                    <a:pt x="17055" y="44880"/>
                    <a:pt x="16975" y="44732"/>
                    <a:pt x="16896" y="44653"/>
                  </a:cubicBezTo>
                  <a:cubicBezTo>
                    <a:pt x="16702" y="44448"/>
                    <a:pt x="16634" y="44255"/>
                    <a:pt x="16669" y="44039"/>
                  </a:cubicBezTo>
                  <a:cubicBezTo>
                    <a:pt x="16793" y="43300"/>
                    <a:pt x="18179" y="42573"/>
                    <a:pt x="19009" y="42141"/>
                  </a:cubicBezTo>
                  <a:cubicBezTo>
                    <a:pt x="19327" y="41972"/>
                    <a:pt x="19565" y="41846"/>
                    <a:pt x="19679" y="41744"/>
                  </a:cubicBezTo>
                  <a:cubicBezTo>
                    <a:pt x="20134" y="41358"/>
                    <a:pt x="19986" y="40937"/>
                    <a:pt x="19895" y="40676"/>
                  </a:cubicBezTo>
                  <a:cubicBezTo>
                    <a:pt x="19861" y="40596"/>
                    <a:pt x="19815" y="40472"/>
                    <a:pt x="19838" y="40449"/>
                  </a:cubicBezTo>
                  <a:cubicBezTo>
                    <a:pt x="19873" y="40426"/>
                    <a:pt x="19884" y="40381"/>
                    <a:pt x="19884" y="40346"/>
                  </a:cubicBezTo>
                  <a:cubicBezTo>
                    <a:pt x="19884" y="40096"/>
                    <a:pt x="19952" y="39926"/>
                    <a:pt x="20088" y="39813"/>
                  </a:cubicBezTo>
                  <a:cubicBezTo>
                    <a:pt x="20227" y="39703"/>
                    <a:pt x="20433" y="39663"/>
                    <a:pt x="20669" y="39663"/>
                  </a:cubicBezTo>
                  <a:cubicBezTo>
                    <a:pt x="21072" y="39663"/>
                    <a:pt x="21562" y="39781"/>
                    <a:pt x="21963" y="39881"/>
                  </a:cubicBezTo>
                  <a:cubicBezTo>
                    <a:pt x="22259" y="39949"/>
                    <a:pt x="22531" y="40017"/>
                    <a:pt x="22701" y="40017"/>
                  </a:cubicBezTo>
                  <a:cubicBezTo>
                    <a:pt x="23372" y="40017"/>
                    <a:pt x="23963" y="39586"/>
                    <a:pt x="24496" y="39210"/>
                  </a:cubicBezTo>
                  <a:cubicBezTo>
                    <a:pt x="24935" y="38891"/>
                    <a:pt x="25356" y="38590"/>
                    <a:pt x="25752" y="38590"/>
                  </a:cubicBezTo>
                  <a:cubicBezTo>
                    <a:pt x="25807" y="38590"/>
                    <a:pt x="25862" y="38596"/>
                    <a:pt x="25917" y="38609"/>
                  </a:cubicBezTo>
                  <a:cubicBezTo>
                    <a:pt x="26235" y="38677"/>
                    <a:pt x="26531" y="38972"/>
                    <a:pt x="26826" y="39517"/>
                  </a:cubicBezTo>
                  <a:cubicBezTo>
                    <a:pt x="27223" y="40233"/>
                    <a:pt x="27758" y="40869"/>
                    <a:pt x="28394" y="41403"/>
                  </a:cubicBezTo>
                  <a:cubicBezTo>
                    <a:pt x="28985" y="41903"/>
                    <a:pt x="29689" y="42323"/>
                    <a:pt x="30495" y="42664"/>
                  </a:cubicBezTo>
                  <a:cubicBezTo>
                    <a:pt x="30632" y="42721"/>
                    <a:pt x="31063" y="43119"/>
                    <a:pt x="31495" y="43698"/>
                  </a:cubicBezTo>
                  <a:cubicBezTo>
                    <a:pt x="31949" y="44312"/>
                    <a:pt x="32189" y="44835"/>
                    <a:pt x="32131" y="45118"/>
                  </a:cubicBezTo>
                  <a:cubicBezTo>
                    <a:pt x="32120" y="45175"/>
                    <a:pt x="32075" y="45368"/>
                    <a:pt x="31631" y="45368"/>
                  </a:cubicBezTo>
                  <a:cubicBezTo>
                    <a:pt x="31552" y="45368"/>
                    <a:pt x="31495" y="45425"/>
                    <a:pt x="31495" y="45505"/>
                  </a:cubicBezTo>
                  <a:cubicBezTo>
                    <a:pt x="31495" y="45721"/>
                    <a:pt x="31586" y="45800"/>
                    <a:pt x="31666" y="45834"/>
                  </a:cubicBezTo>
                  <a:cubicBezTo>
                    <a:pt x="31700" y="45845"/>
                    <a:pt x="31734" y="45857"/>
                    <a:pt x="31768" y="45857"/>
                  </a:cubicBezTo>
                  <a:cubicBezTo>
                    <a:pt x="32029" y="45857"/>
                    <a:pt x="32449" y="45527"/>
                    <a:pt x="33177" y="44755"/>
                  </a:cubicBezTo>
                  <a:cubicBezTo>
                    <a:pt x="33211" y="44721"/>
                    <a:pt x="33234" y="44686"/>
                    <a:pt x="33257" y="44676"/>
                  </a:cubicBezTo>
                  <a:cubicBezTo>
                    <a:pt x="33290" y="44641"/>
                    <a:pt x="33313" y="44607"/>
                    <a:pt x="33313" y="44562"/>
                  </a:cubicBezTo>
                  <a:cubicBezTo>
                    <a:pt x="33313" y="44323"/>
                    <a:pt x="33131" y="44130"/>
                    <a:pt x="32961" y="43937"/>
                  </a:cubicBezTo>
                  <a:cubicBezTo>
                    <a:pt x="32813" y="43789"/>
                    <a:pt x="32666" y="43630"/>
                    <a:pt x="32688" y="43505"/>
                  </a:cubicBezTo>
                  <a:cubicBezTo>
                    <a:pt x="32688" y="43437"/>
                    <a:pt x="32745" y="43369"/>
                    <a:pt x="32858" y="43289"/>
                  </a:cubicBezTo>
                  <a:cubicBezTo>
                    <a:pt x="32987" y="43198"/>
                    <a:pt x="33100" y="43162"/>
                    <a:pt x="33208" y="43162"/>
                  </a:cubicBezTo>
                  <a:cubicBezTo>
                    <a:pt x="33395" y="43162"/>
                    <a:pt x="33565" y="43273"/>
                    <a:pt x="33767" y="43403"/>
                  </a:cubicBezTo>
                  <a:cubicBezTo>
                    <a:pt x="33949" y="43517"/>
                    <a:pt x="34143" y="43630"/>
                    <a:pt x="34370" y="43676"/>
                  </a:cubicBezTo>
                  <a:cubicBezTo>
                    <a:pt x="34379" y="43679"/>
                    <a:pt x="34388" y="43680"/>
                    <a:pt x="34397" y="43680"/>
                  </a:cubicBezTo>
                  <a:cubicBezTo>
                    <a:pt x="34422" y="43680"/>
                    <a:pt x="34447" y="43670"/>
                    <a:pt x="34472" y="43653"/>
                  </a:cubicBezTo>
                  <a:cubicBezTo>
                    <a:pt x="34506" y="43630"/>
                    <a:pt x="34529" y="43596"/>
                    <a:pt x="34529" y="43562"/>
                  </a:cubicBezTo>
                  <a:cubicBezTo>
                    <a:pt x="34643" y="42732"/>
                    <a:pt x="33961" y="42460"/>
                    <a:pt x="33358" y="42210"/>
                  </a:cubicBezTo>
                  <a:cubicBezTo>
                    <a:pt x="32802" y="41982"/>
                    <a:pt x="32325" y="41790"/>
                    <a:pt x="32325" y="41255"/>
                  </a:cubicBezTo>
                  <a:cubicBezTo>
                    <a:pt x="32325" y="41176"/>
                    <a:pt x="32257" y="41119"/>
                    <a:pt x="32177" y="41119"/>
                  </a:cubicBezTo>
                  <a:cubicBezTo>
                    <a:pt x="31643" y="41119"/>
                    <a:pt x="31268" y="41017"/>
                    <a:pt x="31018" y="40813"/>
                  </a:cubicBezTo>
                  <a:cubicBezTo>
                    <a:pt x="30802" y="40631"/>
                    <a:pt x="30689" y="40369"/>
                    <a:pt x="30575" y="40108"/>
                  </a:cubicBezTo>
                  <a:cubicBezTo>
                    <a:pt x="30371" y="39642"/>
                    <a:pt x="30143" y="39119"/>
                    <a:pt x="29336" y="38847"/>
                  </a:cubicBezTo>
                  <a:cubicBezTo>
                    <a:pt x="28882" y="38699"/>
                    <a:pt x="28644" y="38495"/>
                    <a:pt x="28609" y="38245"/>
                  </a:cubicBezTo>
                  <a:cubicBezTo>
                    <a:pt x="28564" y="37813"/>
                    <a:pt x="29132" y="37256"/>
                    <a:pt x="29609" y="36927"/>
                  </a:cubicBezTo>
                  <a:cubicBezTo>
                    <a:pt x="29621" y="36983"/>
                    <a:pt x="29621" y="37052"/>
                    <a:pt x="29632" y="37132"/>
                  </a:cubicBezTo>
                  <a:cubicBezTo>
                    <a:pt x="29644" y="37268"/>
                    <a:pt x="29654" y="37404"/>
                    <a:pt x="29712" y="37529"/>
                  </a:cubicBezTo>
                  <a:cubicBezTo>
                    <a:pt x="29780" y="37677"/>
                    <a:pt x="29904" y="37756"/>
                    <a:pt x="30063" y="37768"/>
                  </a:cubicBezTo>
                  <a:cubicBezTo>
                    <a:pt x="30275" y="37886"/>
                    <a:pt x="30436" y="37925"/>
                    <a:pt x="30560" y="37925"/>
                  </a:cubicBezTo>
                  <a:cubicBezTo>
                    <a:pt x="30722" y="37925"/>
                    <a:pt x="30822" y="37858"/>
                    <a:pt x="30893" y="37813"/>
                  </a:cubicBezTo>
                  <a:lnTo>
                    <a:pt x="30904" y="37813"/>
                  </a:lnTo>
                  <a:cubicBezTo>
                    <a:pt x="30939" y="37859"/>
                    <a:pt x="31007" y="37995"/>
                    <a:pt x="31143" y="38313"/>
                  </a:cubicBezTo>
                  <a:cubicBezTo>
                    <a:pt x="31530" y="39245"/>
                    <a:pt x="32654" y="39756"/>
                    <a:pt x="33563" y="40165"/>
                  </a:cubicBezTo>
                  <a:cubicBezTo>
                    <a:pt x="33779" y="40255"/>
                    <a:pt x="33972" y="40346"/>
                    <a:pt x="34154" y="40437"/>
                  </a:cubicBezTo>
                  <a:cubicBezTo>
                    <a:pt x="34790" y="40755"/>
                    <a:pt x="35165" y="41823"/>
                    <a:pt x="35529" y="42846"/>
                  </a:cubicBezTo>
                  <a:cubicBezTo>
                    <a:pt x="35779" y="43550"/>
                    <a:pt x="36040" y="44277"/>
                    <a:pt x="36392" y="44812"/>
                  </a:cubicBezTo>
                  <a:cubicBezTo>
                    <a:pt x="36744" y="45357"/>
                    <a:pt x="37165" y="45630"/>
                    <a:pt x="37653" y="45664"/>
                  </a:cubicBezTo>
                  <a:cubicBezTo>
                    <a:pt x="37460" y="46095"/>
                    <a:pt x="37448" y="46527"/>
                    <a:pt x="37653" y="46834"/>
                  </a:cubicBezTo>
                  <a:cubicBezTo>
                    <a:pt x="37850" y="47140"/>
                    <a:pt x="38228" y="47300"/>
                    <a:pt x="38725" y="47300"/>
                  </a:cubicBezTo>
                  <a:cubicBezTo>
                    <a:pt x="38801" y="47300"/>
                    <a:pt x="38879" y="47296"/>
                    <a:pt x="38960" y="47289"/>
                  </a:cubicBezTo>
                  <a:cubicBezTo>
                    <a:pt x="39016" y="47277"/>
                    <a:pt x="39074" y="47231"/>
                    <a:pt x="39085" y="47163"/>
                  </a:cubicBezTo>
                  <a:cubicBezTo>
                    <a:pt x="39096" y="47107"/>
                    <a:pt x="39074" y="47061"/>
                    <a:pt x="39028" y="47027"/>
                  </a:cubicBezTo>
                  <a:cubicBezTo>
                    <a:pt x="38960" y="46891"/>
                    <a:pt x="38925" y="46209"/>
                    <a:pt x="38903" y="45914"/>
                  </a:cubicBezTo>
                  <a:lnTo>
                    <a:pt x="38903" y="45845"/>
                  </a:lnTo>
                  <a:cubicBezTo>
                    <a:pt x="39159" y="46033"/>
                    <a:pt x="39422" y="46128"/>
                    <a:pt x="39687" y="46128"/>
                  </a:cubicBezTo>
                  <a:cubicBezTo>
                    <a:pt x="39903" y="46128"/>
                    <a:pt x="40120" y="46064"/>
                    <a:pt x="40334" y="45936"/>
                  </a:cubicBezTo>
                  <a:cubicBezTo>
                    <a:pt x="40380" y="45914"/>
                    <a:pt x="40402" y="45880"/>
                    <a:pt x="40402" y="45834"/>
                  </a:cubicBezTo>
                  <a:cubicBezTo>
                    <a:pt x="40414" y="45789"/>
                    <a:pt x="40402" y="45744"/>
                    <a:pt x="40369" y="45721"/>
                  </a:cubicBezTo>
                  <a:cubicBezTo>
                    <a:pt x="40051" y="45380"/>
                    <a:pt x="39778" y="44959"/>
                    <a:pt x="39528" y="44585"/>
                  </a:cubicBezTo>
                  <a:cubicBezTo>
                    <a:pt x="39357" y="44312"/>
                    <a:pt x="39187" y="44062"/>
                    <a:pt x="39016" y="43868"/>
                  </a:cubicBezTo>
                  <a:cubicBezTo>
                    <a:pt x="38812" y="43618"/>
                    <a:pt x="38710" y="43482"/>
                    <a:pt x="38665" y="43403"/>
                  </a:cubicBezTo>
                  <a:lnTo>
                    <a:pt x="38665" y="43403"/>
                  </a:lnTo>
                  <a:cubicBezTo>
                    <a:pt x="38755" y="43426"/>
                    <a:pt x="38892" y="43471"/>
                    <a:pt x="38994" y="43505"/>
                  </a:cubicBezTo>
                  <a:cubicBezTo>
                    <a:pt x="39244" y="43596"/>
                    <a:pt x="39494" y="43687"/>
                    <a:pt x="39687" y="43687"/>
                  </a:cubicBezTo>
                  <a:cubicBezTo>
                    <a:pt x="39755" y="43687"/>
                    <a:pt x="39812" y="43641"/>
                    <a:pt x="39823" y="43573"/>
                  </a:cubicBezTo>
                  <a:cubicBezTo>
                    <a:pt x="39948" y="43073"/>
                    <a:pt x="40175" y="42812"/>
                    <a:pt x="40551" y="42721"/>
                  </a:cubicBezTo>
                  <a:cubicBezTo>
                    <a:pt x="40672" y="42690"/>
                    <a:pt x="40806" y="42678"/>
                    <a:pt x="40949" y="42678"/>
                  </a:cubicBezTo>
                  <a:cubicBezTo>
                    <a:pt x="41220" y="42678"/>
                    <a:pt x="41526" y="42722"/>
                    <a:pt x="41846" y="42767"/>
                  </a:cubicBezTo>
                  <a:cubicBezTo>
                    <a:pt x="42141" y="42812"/>
                    <a:pt x="42448" y="42858"/>
                    <a:pt x="42755" y="42869"/>
                  </a:cubicBezTo>
                  <a:cubicBezTo>
                    <a:pt x="42459" y="42949"/>
                    <a:pt x="42198" y="43096"/>
                    <a:pt x="41993" y="43335"/>
                  </a:cubicBezTo>
                  <a:cubicBezTo>
                    <a:pt x="41766" y="43608"/>
                    <a:pt x="41925" y="43835"/>
                    <a:pt x="42039" y="44005"/>
                  </a:cubicBezTo>
                  <a:cubicBezTo>
                    <a:pt x="42209" y="44267"/>
                    <a:pt x="42402" y="44539"/>
                    <a:pt x="41732" y="45209"/>
                  </a:cubicBezTo>
                  <a:cubicBezTo>
                    <a:pt x="41698" y="45232"/>
                    <a:pt x="41687" y="45289"/>
                    <a:pt x="41687" y="45335"/>
                  </a:cubicBezTo>
                  <a:cubicBezTo>
                    <a:pt x="41698" y="45380"/>
                    <a:pt x="41720" y="45414"/>
                    <a:pt x="41766" y="45436"/>
                  </a:cubicBezTo>
                  <a:cubicBezTo>
                    <a:pt x="41914" y="45505"/>
                    <a:pt x="42379" y="45845"/>
                    <a:pt x="42811" y="46221"/>
                  </a:cubicBezTo>
                  <a:cubicBezTo>
                    <a:pt x="43414" y="46743"/>
                    <a:pt x="43538" y="47004"/>
                    <a:pt x="43538" y="47061"/>
                  </a:cubicBezTo>
                  <a:cubicBezTo>
                    <a:pt x="43538" y="47061"/>
                    <a:pt x="43527" y="47072"/>
                    <a:pt x="43515" y="47072"/>
                  </a:cubicBezTo>
                  <a:cubicBezTo>
                    <a:pt x="43447" y="47095"/>
                    <a:pt x="43402" y="47163"/>
                    <a:pt x="43425" y="47243"/>
                  </a:cubicBezTo>
                  <a:cubicBezTo>
                    <a:pt x="43434" y="47309"/>
                    <a:pt x="43490" y="47351"/>
                    <a:pt x="43547" y="47351"/>
                  </a:cubicBezTo>
                  <a:cubicBezTo>
                    <a:pt x="43560" y="47351"/>
                    <a:pt x="43572" y="47349"/>
                    <a:pt x="43584" y="47345"/>
                  </a:cubicBezTo>
                  <a:cubicBezTo>
                    <a:pt x="43694" y="47325"/>
                    <a:pt x="43797" y="47315"/>
                    <a:pt x="43894" y="47315"/>
                  </a:cubicBezTo>
                  <a:cubicBezTo>
                    <a:pt x="44290" y="47315"/>
                    <a:pt x="44594" y="47472"/>
                    <a:pt x="44913" y="47709"/>
                  </a:cubicBezTo>
                  <a:cubicBezTo>
                    <a:pt x="45162" y="47891"/>
                    <a:pt x="45360" y="47960"/>
                    <a:pt x="45524" y="47960"/>
                  </a:cubicBezTo>
                  <a:cubicBezTo>
                    <a:pt x="45809" y="47960"/>
                    <a:pt x="45988" y="47749"/>
                    <a:pt x="46140" y="47561"/>
                  </a:cubicBezTo>
                  <a:cubicBezTo>
                    <a:pt x="46310" y="47368"/>
                    <a:pt x="46469" y="47186"/>
                    <a:pt x="46754" y="47186"/>
                  </a:cubicBezTo>
                  <a:cubicBezTo>
                    <a:pt x="47151" y="47186"/>
                    <a:pt x="47413" y="47380"/>
                    <a:pt x="47686" y="47595"/>
                  </a:cubicBezTo>
                  <a:cubicBezTo>
                    <a:pt x="47949" y="47803"/>
                    <a:pt x="48241" y="48028"/>
                    <a:pt x="48660" y="48028"/>
                  </a:cubicBezTo>
                  <a:cubicBezTo>
                    <a:pt x="48837" y="48028"/>
                    <a:pt x="49036" y="47988"/>
                    <a:pt x="49264" y="47890"/>
                  </a:cubicBezTo>
                  <a:cubicBezTo>
                    <a:pt x="49776" y="47675"/>
                    <a:pt x="50128" y="47584"/>
                    <a:pt x="50491" y="47471"/>
                  </a:cubicBezTo>
                  <a:cubicBezTo>
                    <a:pt x="50731" y="47402"/>
                    <a:pt x="50980" y="47334"/>
                    <a:pt x="51276" y="47231"/>
                  </a:cubicBezTo>
                  <a:lnTo>
                    <a:pt x="51276" y="47231"/>
                  </a:lnTo>
                  <a:cubicBezTo>
                    <a:pt x="51230" y="47550"/>
                    <a:pt x="51253" y="47890"/>
                    <a:pt x="51276" y="48231"/>
                  </a:cubicBezTo>
                  <a:cubicBezTo>
                    <a:pt x="51321" y="48788"/>
                    <a:pt x="51355" y="49299"/>
                    <a:pt x="51105" y="49686"/>
                  </a:cubicBezTo>
                  <a:lnTo>
                    <a:pt x="51082" y="49720"/>
                  </a:lnTo>
                  <a:cubicBezTo>
                    <a:pt x="50458" y="50674"/>
                    <a:pt x="49537" y="52083"/>
                    <a:pt x="49719" y="53230"/>
                  </a:cubicBezTo>
                  <a:cubicBezTo>
                    <a:pt x="49594" y="53208"/>
                    <a:pt x="49423" y="53185"/>
                    <a:pt x="49254" y="53151"/>
                  </a:cubicBezTo>
                  <a:cubicBezTo>
                    <a:pt x="48242" y="52992"/>
                    <a:pt x="47310" y="52844"/>
                    <a:pt x="47060" y="52844"/>
                  </a:cubicBezTo>
                  <a:cubicBezTo>
                    <a:pt x="46379" y="52844"/>
                    <a:pt x="45788" y="52912"/>
                    <a:pt x="45220" y="52980"/>
                  </a:cubicBezTo>
                  <a:cubicBezTo>
                    <a:pt x="44709" y="53037"/>
                    <a:pt x="44230" y="53091"/>
                    <a:pt x="43731" y="53091"/>
                  </a:cubicBezTo>
                  <a:cubicBezTo>
                    <a:pt x="43120" y="53091"/>
                    <a:pt x="42478" y="53010"/>
                    <a:pt x="41709" y="52753"/>
                  </a:cubicBezTo>
                  <a:cubicBezTo>
                    <a:pt x="41516" y="52697"/>
                    <a:pt x="41243" y="52651"/>
                    <a:pt x="40937" y="52594"/>
                  </a:cubicBezTo>
                  <a:cubicBezTo>
                    <a:pt x="40028" y="52447"/>
                    <a:pt x="38778" y="52242"/>
                    <a:pt x="38778" y="51458"/>
                  </a:cubicBezTo>
                  <a:cubicBezTo>
                    <a:pt x="38778" y="51390"/>
                    <a:pt x="38733" y="51333"/>
                    <a:pt x="38665" y="51322"/>
                  </a:cubicBezTo>
                  <a:cubicBezTo>
                    <a:pt x="38476" y="51277"/>
                    <a:pt x="38256" y="51253"/>
                    <a:pt x="38024" y="51253"/>
                  </a:cubicBezTo>
                  <a:cubicBezTo>
                    <a:pt x="37431" y="51253"/>
                    <a:pt x="36755" y="51409"/>
                    <a:pt x="36290" y="51776"/>
                  </a:cubicBezTo>
                  <a:cubicBezTo>
                    <a:pt x="35961" y="52038"/>
                    <a:pt x="35790" y="52379"/>
                    <a:pt x="35767" y="52765"/>
                  </a:cubicBezTo>
                  <a:cubicBezTo>
                    <a:pt x="35631" y="52969"/>
                    <a:pt x="35529" y="53162"/>
                    <a:pt x="35449" y="53344"/>
                  </a:cubicBezTo>
                  <a:cubicBezTo>
                    <a:pt x="35324" y="53606"/>
                    <a:pt x="35233" y="53798"/>
                    <a:pt x="35052" y="53856"/>
                  </a:cubicBezTo>
                  <a:cubicBezTo>
                    <a:pt x="35005" y="53873"/>
                    <a:pt x="34950" y="53881"/>
                    <a:pt x="34886" y="53881"/>
                  </a:cubicBezTo>
                  <a:cubicBezTo>
                    <a:pt x="34658" y="53881"/>
                    <a:pt x="34318" y="53769"/>
                    <a:pt x="33847" y="53538"/>
                  </a:cubicBezTo>
                  <a:cubicBezTo>
                    <a:pt x="33336" y="53276"/>
                    <a:pt x="32893" y="52889"/>
                    <a:pt x="32449" y="52515"/>
                  </a:cubicBezTo>
                  <a:cubicBezTo>
                    <a:pt x="31859" y="51992"/>
                    <a:pt x="31257" y="51458"/>
                    <a:pt x="30462" y="51243"/>
                  </a:cubicBezTo>
                  <a:cubicBezTo>
                    <a:pt x="30086" y="51140"/>
                    <a:pt x="29712" y="51129"/>
                    <a:pt x="29359" y="51129"/>
                  </a:cubicBezTo>
                  <a:cubicBezTo>
                    <a:pt x="28677" y="51117"/>
                    <a:pt x="28087" y="51106"/>
                    <a:pt x="27621" y="50402"/>
                  </a:cubicBezTo>
                  <a:cubicBezTo>
                    <a:pt x="27200" y="49754"/>
                    <a:pt x="27462" y="48743"/>
                    <a:pt x="27689" y="47845"/>
                  </a:cubicBezTo>
                  <a:cubicBezTo>
                    <a:pt x="27791" y="47448"/>
                    <a:pt x="27882" y="47072"/>
                    <a:pt x="27905" y="46777"/>
                  </a:cubicBezTo>
                  <a:cubicBezTo>
                    <a:pt x="27905" y="46732"/>
                    <a:pt x="27894" y="46686"/>
                    <a:pt x="27859" y="46663"/>
                  </a:cubicBezTo>
                  <a:cubicBezTo>
                    <a:pt x="27834" y="46638"/>
                    <a:pt x="27802" y="46625"/>
                    <a:pt x="27769" y="46625"/>
                  </a:cubicBezTo>
                  <a:cubicBezTo>
                    <a:pt x="27758" y="46625"/>
                    <a:pt x="27746" y="46627"/>
                    <a:pt x="27735" y="46630"/>
                  </a:cubicBezTo>
                  <a:cubicBezTo>
                    <a:pt x="27677" y="46640"/>
                    <a:pt x="27620" y="46645"/>
                    <a:pt x="27565" y="46645"/>
                  </a:cubicBezTo>
                  <a:cubicBezTo>
                    <a:pt x="27317" y="46645"/>
                    <a:pt x="27092" y="46552"/>
                    <a:pt x="26860" y="46459"/>
                  </a:cubicBezTo>
                  <a:cubicBezTo>
                    <a:pt x="26638" y="46370"/>
                    <a:pt x="26398" y="46274"/>
                    <a:pt x="26138" y="46274"/>
                  </a:cubicBezTo>
                  <a:cubicBezTo>
                    <a:pt x="25933" y="46274"/>
                    <a:pt x="25716" y="46334"/>
                    <a:pt x="25485" y="46504"/>
                  </a:cubicBezTo>
                  <a:cubicBezTo>
                    <a:pt x="25383" y="46572"/>
                    <a:pt x="24940" y="46698"/>
                    <a:pt x="24008" y="46834"/>
                  </a:cubicBezTo>
                  <a:cubicBezTo>
                    <a:pt x="23327" y="46925"/>
                    <a:pt x="22633" y="46993"/>
                    <a:pt x="22429" y="46993"/>
                  </a:cubicBezTo>
                  <a:cubicBezTo>
                    <a:pt x="22009" y="46993"/>
                    <a:pt x="21645" y="46959"/>
                    <a:pt x="21292" y="46936"/>
                  </a:cubicBezTo>
                  <a:cubicBezTo>
                    <a:pt x="20973" y="46907"/>
                    <a:pt x="20657" y="46877"/>
                    <a:pt x="20323" y="46877"/>
                  </a:cubicBezTo>
                  <a:cubicBezTo>
                    <a:pt x="19885" y="46877"/>
                    <a:pt x="19415" y="46928"/>
                    <a:pt x="18861" y="47095"/>
                  </a:cubicBezTo>
                  <a:cubicBezTo>
                    <a:pt x="18350" y="47243"/>
                    <a:pt x="17759" y="47550"/>
                    <a:pt x="17134" y="47890"/>
                  </a:cubicBezTo>
                  <a:cubicBezTo>
                    <a:pt x="16225" y="48368"/>
                    <a:pt x="15294" y="48868"/>
                    <a:pt x="14612" y="48868"/>
                  </a:cubicBezTo>
                  <a:cubicBezTo>
                    <a:pt x="14294" y="48868"/>
                    <a:pt x="13794" y="48708"/>
                    <a:pt x="13317" y="48572"/>
                  </a:cubicBezTo>
                  <a:cubicBezTo>
                    <a:pt x="12908" y="48436"/>
                    <a:pt x="12476" y="48311"/>
                    <a:pt x="12112" y="48266"/>
                  </a:cubicBezTo>
                  <a:cubicBezTo>
                    <a:pt x="12057" y="48258"/>
                    <a:pt x="11961" y="48245"/>
                    <a:pt x="11849" y="48245"/>
                  </a:cubicBezTo>
                  <a:cubicBezTo>
                    <a:pt x="11637" y="48245"/>
                    <a:pt x="11372" y="48292"/>
                    <a:pt x="11238" y="48516"/>
                  </a:cubicBezTo>
                  <a:cubicBezTo>
                    <a:pt x="10772" y="49277"/>
                    <a:pt x="10113" y="49981"/>
                    <a:pt x="9431" y="50720"/>
                  </a:cubicBezTo>
                  <a:cubicBezTo>
                    <a:pt x="9226" y="50935"/>
                    <a:pt x="9022" y="51163"/>
                    <a:pt x="8817" y="51379"/>
                  </a:cubicBezTo>
                  <a:cubicBezTo>
                    <a:pt x="8022" y="52265"/>
                    <a:pt x="7920" y="52901"/>
                    <a:pt x="7795" y="53639"/>
                  </a:cubicBezTo>
                  <a:cubicBezTo>
                    <a:pt x="7739" y="54003"/>
                    <a:pt x="7670" y="54424"/>
                    <a:pt x="7511" y="54912"/>
                  </a:cubicBezTo>
                  <a:cubicBezTo>
                    <a:pt x="7227" y="55833"/>
                    <a:pt x="6477" y="56083"/>
                    <a:pt x="5671" y="56355"/>
                  </a:cubicBezTo>
                  <a:cubicBezTo>
                    <a:pt x="5057" y="56560"/>
                    <a:pt x="4432" y="56775"/>
                    <a:pt x="4035" y="57320"/>
                  </a:cubicBezTo>
                  <a:cubicBezTo>
                    <a:pt x="3194" y="58468"/>
                    <a:pt x="2331" y="59718"/>
                    <a:pt x="1728" y="61024"/>
                  </a:cubicBezTo>
                  <a:cubicBezTo>
                    <a:pt x="1387" y="61774"/>
                    <a:pt x="1160" y="62468"/>
                    <a:pt x="1046" y="63115"/>
                  </a:cubicBezTo>
                  <a:cubicBezTo>
                    <a:pt x="910" y="63854"/>
                    <a:pt x="944" y="64546"/>
                    <a:pt x="1114" y="65172"/>
                  </a:cubicBezTo>
                  <a:cubicBezTo>
                    <a:pt x="1331" y="65933"/>
                    <a:pt x="1422" y="66569"/>
                    <a:pt x="1399" y="67171"/>
                  </a:cubicBezTo>
                  <a:cubicBezTo>
                    <a:pt x="1364" y="67830"/>
                    <a:pt x="1194" y="68455"/>
                    <a:pt x="864" y="69091"/>
                  </a:cubicBezTo>
                  <a:cubicBezTo>
                    <a:pt x="717" y="69364"/>
                    <a:pt x="558" y="69523"/>
                    <a:pt x="433" y="69659"/>
                  </a:cubicBezTo>
                  <a:cubicBezTo>
                    <a:pt x="149" y="69944"/>
                    <a:pt x="1" y="70136"/>
                    <a:pt x="387" y="70784"/>
                  </a:cubicBezTo>
                  <a:cubicBezTo>
                    <a:pt x="581" y="71091"/>
                    <a:pt x="705" y="71943"/>
                    <a:pt x="705" y="72352"/>
                  </a:cubicBezTo>
                  <a:cubicBezTo>
                    <a:pt x="705" y="72375"/>
                    <a:pt x="717" y="72398"/>
                    <a:pt x="717" y="72420"/>
                  </a:cubicBezTo>
                  <a:cubicBezTo>
                    <a:pt x="1046" y="73113"/>
                    <a:pt x="1740" y="73749"/>
                    <a:pt x="2478" y="74431"/>
                  </a:cubicBezTo>
                  <a:cubicBezTo>
                    <a:pt x="3205" y="75102"/>
                    <a:pt x="3955" y="75794"/>
                    <a:pt x="4386" y="76579"/>
                  </a:cubicBezTo>
                  <a:cubicBezTo>
                    <a:pt x="5035" y="77771"/>
                    <a:pt x="6113" y="78907"/>
                    <a:pt x="7261" y="79612"/>
                  </a:cubicBezTo>
                  <a:cubicBezTo>
                    <a:pt x="7909" y="80010"/>
                    <a:pt x="8557" y="80271"/>
                    <a:pt x="9204" y="80384"/>
                  </a:cubicBezTo>
                  <a:cubicBezTo>
                    <a:pt x="9464" y="80430"/>
                    <a:pt x="9719" y="80453"/>
                    <a:pt x="9970" y="80453"/>
                  </a:cubicBezTo>
                  <a:cubicBezTo>
                    <a:pt x="10410" y="80453"/>
                    <a:pt x="10836" y="80382"/>
                    <a:pt x="11249" y="80237"/>
                  </a:cubicBezTo>
                  <a:cubicBezTo>
                    <a:pt x="11647" y="80096"/>
                    <a:pt x="11985" y="80044"/>
                    <a:pt x="12298" y="80044"/>
                  </a:cubicBezTo>
                  <a:cubicBezTo>
                    <a:pt x="12691" y="80044"/>
                    <a:pt x="13045" y="80126"/>
                    <a:pt x="13430" y="80214"/>
                  </a:cubicBezTo>
                  <a:cubicBezTo>
                    <a:pt x="13851" y="80316"/>
                    <a:pt x="14294" y="80419"/>
                    <a:pt x="14851" y="80419"/>
                  </a:cubicBezTo>
                  <a:cubicBezTo>
                    <a:pt x="15475" y="80419"/>
                    <a:pt x="16316" y="79975"/>
                    <a:pt x="17123" y="79544"/>
                  </a:cubicBezTo>
                  <a:cubicBezTo>
                    <a:pt x="17623" y="79283"/>
                    <a:pt x="18100" y="79021"/>
                    <a:pt x="18475" y="78907"/>
                  </a:cubicBezTo>
                  <a:cubicBezTo>
                    <a:pt x="18868" y="78787"/>
                    <a:pt x="19223" y="78727"/>
                    <a:pt x="19555" y="78727"/>
                  </a:cubicBezTo>
                  <a:cubicBezTo>
                    <a:pt x="19817" y="78727"/>
                    <a:pt x="20064" y="78764"/>
                    <a:pt x="20304" y="78839"/>
                  </a:cubicBezTo>
                  <a:cubicBezTo>
                    <a:pt x="20782" y="78987"/>
                    <a:pt x="21168" y="79271"/>
                    <a:pt x="21588" y="79578"/>
                  </a:cubicBezTo>
                  <a:cubicBezTo>
                    <a:pt x="22259" y="80066"/>
                    <a:pt x="22963" y="80578"/>
                    <a:pt x="24145" y="80578"/>
                  </a:cubicBezTo>
                  <a:cubicBezTo>
                    <a:pt x="24667" y="80578"/>
                    <a:pt x="25110" y="80692"/>
                    <a:pt x="25473" y="80907"/>
                  </a:cubicBezTo>
                  <a:cubicBezTo>
                    <a:pt x="25826" y="81123"/>
                    <a:pt x="26110" y="81419"/>
                    <a:pt x="26326" y="81839"/>
                  </a:cubicBezTo>
                  <a:cubicBezTo>
                    <a:pt x="26099" y="82111"/>
                    <a:pt x="26008" y="82657"/>
                    <a:pt x="25973" y="82896"/>
                  </a:cubicBezTo>
                  <a:cubicBezTo>
                    <a:pt x="25928" y="83247"/>
                    <a:pt x="25905" y="83714"/>
                    <a:pt x="25985" y="84009"/>
                  </a:cubicBezTo>
                  <a:cubicBezTo>
                    <a:pt x="25564" y="84282"/>
                    <a:pt x="25314" y="84623"/>
                    <a:pt x="25235" y="85032"/>
                  </a:cubicBezTo>
                  <a:cubicBezTo>
                    <a:pt x="25144" y="85509"/>
                    <a:pt x="25314" y="86088"/>
                    <a:pt x="25735" y="86792"/>
                  </a:cubicBezTo>
                  <a:cubicBezTo>
                    <a:pt x="26099" y="87395"/>
                    <a:pt x="26610" y="88008"/>
                    <a:pt x="27087" y="88599"/>
                  </a:cubicBezTo>
                  <a:cubicBezTo>
                    <a:pt x="27758" y="89405"/>
                    <a:pt x="28382" y="90178"/>
                    <a:pt x="28462" y="90701"/>
                  </a:cubicBezTo>
                  <a:cubicBezTo>
                    <a:pt x="28564" y="91360"/>
                    <a:pt x="28848" y="92087"/>
                    <a:pt x="29144" y="92859"/>
                  </a:cubicBezTo>
                  <a:cubicBezTo>
                    <a:pt x="29734" y="94394"/>
                    <a:pt x="30336" y="95984"/>
                    <a:pt x="29621" y="97234"/>
                  </a:cubicBezTo>
                  <a:cubicBezTo>
                    <a:pt x="29416" y="97575"/>
                    <a:pt x="29177" y="97881"/>
                    <a:pt x="28939" y="98177"/>
                  </a:cubicBezTo>
                  <a:cubicBezTo>
                    <a:pt x="28507" y="98734"/>
                    <a:pt x="28064" y="99302"/>
                    <a:pt x="27882" y="100052"/>
                  </a:cubicBezTo>
                  <a:cubicBezTo>
                    <a:pt x="27439" y="101926"/>
                    <a:pt x="28348" y="103755"/>
                    <a:pt x="29303" y="105289"/>
                  </a:cubicBezTo>
                  <a:cubicBezTo>
                    <a:pt x="30053" y="106505"/>
                    <a:pt x="30313" y="107743"/>
                    <a:pt x="30598" y="109061"/>
                  </a:cubicBezTo>
                  <a:cubicBezTo>
                    <a:pt x="30859" y="110288"/>
                    <a:pt x="31121" y="111560"/>
                    <a:pt x="31825" y="112810"/>
                  </a:cubicBezTo>
                  <a:cubicBezTo>
                    <a:pt x="32427" y="113890"/>
                    <a:pt x="33097" y="114946"/>
                    <a:pt x="33881" y="116026"/>
                  </a:cubicBezTo>
                  <a:cubicBezTo>
                    <a:pt x="34234" y="116526"/>
                    <a:pt x="34484" y="116935"/>
                    <a:pt x="34245" y="117400"/>
                  </a:cubicBezTo>
                  <a:cubicBezTo>
                    <a:pt x="33949" y="117968"/>
                    <a:pt x="34097" y="118286"/>
                    <a:pt x="34267" y="118616"/>
                  </a:cubicBezTo>
                  <a:cubicBezTo>
                    <a:pt x="34381" y="118866"/>
                    <a:pt x="34517" y="119139"/>
                    <a:pt x="34517" y="119593"/>
                  </a:cubicBezTo>
                  <a:cubicBezTo>
                    <a:pt x="34517" y="119639"/>
                    <a:pt x="34540" y="119684"/>
                    <a:pt x="34585" y="119707"/>
                  </a:cubicBezTo>
                  <a:cubicBezTo>
                    <a:pt x="34604" y="119725"/>
                    <a:pt x="34630" y="119734"/>
                    <a:pt x="34657" y="119734"/>
                  </a:cubicBezTo>
                  <a:cubicBezTo>
                    <a:pt x="34678" y="119734"/>
                    <a:pt x="34701" y="119728"/>
                    <a:pt x="34722" y="119718"/>
                  </a:cubicBezTo>
                  <a:cubicBezTo>
                    <a:pt x="34775" y="119690"/>
                    <a:pt x="34830" y="119677"/>
                    <a:pt x="34888" y="119677"/>
                  </a:cubicBezTo>
                  <a:cubicBezTo>
                    <a:pt x="35038" y="119677"/>
                    <a:pt x="35211" y="119762"/>
                    <a:pt x="35449" y="119877"/>
                  </a:cubicBezTo>
                  <a:cubicBezTo>
                    <a:pt x="35722" y="120013"/>
                    <a:pt x="36062" y="120184"/>
                    <a:pt x="36460" y="120184"/>
                  </a:cubicBezTo>
                  <a:cubicBezTo>
                    <a:pt x="36585" y="120184"/>
                    <a:pt x="36721" y="120172"/>
                    <a:pt x="36858" y="120127"/>
                  </a:cubicBezTo>
                  <a:cubicBezTo>
                    <a:pt x="37153" y="120048"/>
                    <a:pt x="37471" y="119889"/>
                    <a:pt x="37812" y="119730"/>
                  </a:cubicBezTo>
                  <a:cubicBezTo>
                    <a:pt x="38357" y="119473"/>
                    <a:pt x="38919" y="119206"/>
                    <a:pt x="39438" y="119206"/>
                  </a:cubicBezTo>
                  <a:cubicBezTo>
                    <a:pt x="39655" y="119206"/>
                    <a:pt x="39864" y="119252"/>
                    <a:pt x="40062" y="119366"/>
                  </a:cubicBezTo>
                  <a:cubicBezTo>
                    <a:pt x="40312" y="119513"/>
                    <a:pt x="40584" y="119571"/>
                    <a:pt x="40880" y="119571"/>
                  </a:cubicBezTo>
                  <a:cubicBezTo>
                    <a:pt x="41619" y="119571"/>
                    <a:pt x="42437" y="119162"/>
                    <a:pt x="43073" y="118741"/>
                  </a:cubicBezTo>
                  <a:cubicBezTo>
                    <a:pt x="44118" y="118059"/>
                    <a:pt x="45027" y="117128"/>
                    <a:pt x="45424" y="116571"/>
                  </a:cubicBezTo>
                  <a:cubicBezTo>
                    <a:pt x="45527" y="116423"/>
                    <a:pt x="45709" y="116196"/>
                    <a:pt x="45936" y="115900"/>
                  </a:cubicBezTo>
                  <a:cubicBezTo>
                    <a:pt x="46459" y="115242"/>
                    <a:pt x="47242" y="114242"/>
                    <a:pt x="47822" y="113322"/>
                  </a:cubicBezTo>
                  <a:cubicBezTo>
                    <a:pt x="48549" y="112163"/>
                    <a:pt x="48754" y="111436"/>
                    <a:pt x="48458" y="111038"/>
                  </a:cubicBezTo>
                  <a:cubicBezTo>
                    <a:pt x="48310" y="110833"/>
                    <a:pt x="48287" y="110618"/>
                    <a:pt x="48390" y="110379"/>
                  </a:cubicBezTo>
                  <a:cubicBezTo>
                    <a:pt x="48651" y="109823"/>
                    <a:pt x="49560" y="109356"/>
                    <a:pt x="50208" y="109311"/>
                  </a:cubicBezTo>
                  <a:cubicBezTo>
                    <a:pt x="50491" y="109288"/>
                    <a:pt x="50719" y="109141"/>
                    <a:pt x="50878" y="108868"/>
                  </a:cubicBezTo>
                  <a:cubicBezTo>
                    <a:pt x="51140" y="108447"/>
                    <a:pt x="51173" y="107834"/>
                    <a:pt x="51162" y="107505"/>
                  </a:cubicBezTo>
                  <a:cubicBezTo>
                    <a:pt x="51162" y="107038"/>
                    <a:pt x="51071" y="106550"/>
                    <a:pt x="50958" y="106278"/>
                  </a:cubicBezTo>
                  <a:cubicBezTo>
                    <a:pt x="50867" y="106073"/>
                    <a:pt x="50731" y="105869"/>
                    <a:pt x="50594" y="105675"/>
                  </a:cubicBezTo>
                  <a:cubicBezTo>
                    <a:pt x="50196" y="105084"/>
                    <a:pt x="49981" y="104698"/>
                    <a:pt x="50458" y="104210"/>
                  </a:cubicBezTo>
                  <a:cubicBezTo>
                    <a:pt x="50628" y="104039"/>
                    <a:pt x="50799" y="103835"/>
                    <a:pt x="50969" y="103630"/>
                  </a:cubicBezTo>
                  <a:cubicBezTo>
                    <a:pt x="51400" y="103153"/>
                    <a:pt x="51832" y="102642"/>
                    <a:pt x="52367" y="102335"/>
                  </a:cubicBezTo>
                  <a:cubicBezTo>
                    <a:pt x="52491" y="102267"/>
                    <a:pt x="52696" y="102165"/>
                    <a:pt x="52946" y="102051"/>
                  </a:cubicBezTo>
                  <a:cubicBezTo>
                    <a:pt x="54082" y="101517"/>
                    <a:pt x="55990" y="100608"/>
                    <a:pt x="56172" y="99484"/>
                  </a:cubicBezTo>
                  <a:cubicBezTo>
                    <a:pt x="56240" y="99097"/>
                    <a:pt x="56104" y="98734"/>
                    <a:pt x="55763" y="98393"/>
                  </a:cubicBezTo>
                  <a:cubicBezTo>
                    <a:pt x="55775" y="98086"/>
                    <a:pt x="55820" y="97688"/>
                    <a:pt x="55877" y="97268"/>
                  </a:cubicBezTo>
                  <a:cubicBezTo>
                    <a:pt x="56025" y="96075"/>
                    <a:pt x="56195" y="94723"/>
                    <a:pt x="55627" y="94075"/>
                  </a:cubicBezTo>
                  <a:cubicBezTo>
                    <a:pt x="54945" y="93291"/>
                    <a:pt x="54854" y="92530"/>
                    <a:pt x="54730" y="91553"/>
                  </a:cubicBezTo>
                  <a:cubicBezTo>
                    <a:pt x="54707" y="91349"/>
                    <a:pt x="54684" y="91132"/>
                    <a:pt x="54650" y="90905"/>
                  </a:cubicBezTo>
                  <a:cubicBezTo>
                    <a:pt x="54513" y="90008"/>
                    <a:pt x="54775" y="89644"/>
                    <a:pt x="55093" y="89190"/>
                  </a:cubicBezTo>
                  <a:cubicBezTo>
                    <a:pt x="55309" y="88883"/>
                    <a:pt x="55548" y="88542"/>
                    <a:pt x="55695" y="88031"/>
                  </a:cubicBezTo>
                  <a:cubicBezTo>
                    <a:pt x="56263" y="86009"/>
                    <a:pt x="57808" y="84997"/>
                    <a:pt x="59444" y="83941"/>
                  </a:cubicBezTo>
                  <a:cubicBezTo>
                    <a:pt x="59785" y="83725"/>
                    <a:pt x="60126" y="83497"/>
                    <a:pt x="60467" y="83270"/>
                  </a:cubicBezTo>
                  <a:cubicBezTo>
                    <a:pt x="61489" y="82555"/>
                    <a:pt x="62512" y="81475"/>
                    <a:pt x="63489" y="80066"/>
                  </a:cubicBezTo>
                  <a:cubicBezTo>
                    <a:pt x="64489" y="78601"/>
                    <a:pt x="65205" y="77147"/>
                    <a:pt x="65625" y="76192"/>
                  </a:cubicBezTo>
                  <a:cubicBezTo>
                    <a:pt x="66034" y="75249"/>
                    <a:pt x="66591" y="73976"/>
                    <a:pt x="66046" y="72898"/>
                  </a:cubicBezTo>
                  <a:cubicBezTo>
                    <a:pt x="66028" y="72853"/>
                    <a:pt x="65982" y="72822"/>
                    <a:pt x="65930" y="72822"/>
                  </a:cubicBezTo>
                  <a:cubicBezTo>
                    <a:pt x="65916" y="72822"/>
                    <a:pt x="65901" y="72825"/>
                    <a:pt x="65887" y="72829"/>
                  </a:cubicBezTo>
                  <a:cubicBezTo>
                    <a:pt x="65455" y="72931"/>
                    <a:pt x="65034" y="73079"/>
                    <a:pt x="64580" y="73238"/>
                  </a:cubicBezTo>
                  <a:cubicBezTo>
                    <a:pt x="63721" y="73537"/>
                    <a:pt x="62838" y="73836"/>
                    <a:pt x="61979" y="73836"/>
                  </a:cubicBezTo>
                  <a:cubicBezTo>
                    <a:pt x="61827" y="73836"/>
                    <a:pt x="61675" y="73827"/>
                    <a:pt x="61524" y="73806"/>
                  </a:cubicBezTo>
                  <a:cubicBezTo>
                    <a:pt x="61421" y="73791"/>
                    <a:pt x="61325" y="73784"/>
                    <a:pt x="61234" y="73784"/>
                  </a:cubicBezTo>
                  <a:cubicBezTo>
                    <a:pt x="60792" y="73784"/>
                    <a:pt x="60483" y="73947"/>
                    <a:pt x="60229" y="74079"/>
                  </a:cubicBezTo>
                  <a:cubicBezTo>
                    <a:pt x="60044" y="74176"/>
                    <a:pt x="59885" y="74257"/>
                    <a:pt x="59736" y="74257"/>
                  </a:cubicBezTo>
                  <a:cubicBezTo>
                    <a:pt x="59711" y="74257"/>
                    <a:pt x="59686" y="74254"/>
                    <a:pt x="59661" y="74249"/>
                  </a:cubicBezTo>
                  <a:cubicBezTo>
                    <a:pt x="59444" y="74204"/>
                    <a:pt x="59206" y="73988"/>
                    <a:pt x="58911" y="73567"/>
                  </a:cubicBezTo>
                  <a:cubicBezTo>
                    <a:pt x="58888" y="73557"/>
                    <a:pt x="58876" y="73545"/>
                    <a:pt x="58854" y="73534"/>
                  </a:cubicBezTo>
                  <a:cubicBezTo>
                    <a:pt x="58649" y="73420"/>
                    <a:pt x="58524" y="73295"/>
                    <a:pt x="58490" y="73158"/>
                  </a:cubicBezTo>
                  <a:cubicBezTo>
                    <a:pt x="58467" y="73045"/>
                    <a:pt x="58502" y="72898"/>
                    <a:pt x="58604" y="72739"/>
                  </a:cubicBezTo>
                  <a:cubicBezTo>
                    <a:pt x="58626" y="72704"/>
                    <a:pt x="58626" y="72670"/>
                    <a:pt x="58615" y="72625"/>
                  </a:cubicBezTo>
                  <a:cubicBezTo>
                    <a:pt x="58467" y="72045"/>
                    <a:pt x="58285" y="71943"/>
                    <a:pt x="58013" y="71841"/>
                  </a:cubicBezTo>
                  <a:cubicBezTo>
                    <a:pt x="57866" y="71784"/>
                    <a:pt x="57684" y="71727"/>
                    <a:pt x="57457" y="71454"/>
                  </a:cubicBezTo>
                  <a:cubicBezTo>
                    <a:pt x="57275" y="71239"/>
                    <a:pt x="57138" y="71045"/>
                    <a:pt x="57002" y="70875"/>
                  </a:cubicBezTo>
                  <a:cubicBezTo>
                    <a:pt x="56661" y="70409"/>
                    <a:pt x="56399" y="70045"/>
                    <a:pt x="55684" y="69648"/>
                  </a:cubicBezTo>
                  <a:cubicBezTo>
                    <a:pt x="54968" y="69250"/>
                    <a:pt x="54786" y="68648"/>
                    <a:pt x="54593" y="68000"/>
                  </a:cubicBezTo>
                  <a:cubicBezTo>
                    <a:pt x="54412" y="67387"/>
                    <a:pt x="54218" y="66751"/>
                    <a:pt x="53559" y="66285"/>
                  </a:cubicBezTo>
                  <a:cubicBezTo>
                    <a:pt x="52639" y="65626"/>
                    <a:pt x="52639" y="65194"/>
                    <a:pt x="52639" y="64149"/>
                  </a:cubicBezTo>
                  <a:cubicBezTo>
                    <a:pt x="52639" y="63513"/>
                    <a:pt x="52344" y="63127"/>
                    <a:pt x="52026" y="62706"/>
                  </a:cubicBezTo>
                  <a:cubicBezTo>
                    <a:pt x="51855" y="62479"/>
                    <a:pt x="51673" y="62240"/>
                    <a:pt x="51526" y="61956"/>
                  </a:cubicBezTo>
                  <a:cubicBezTo>
                    <a:pt x="51287" y="61456"/>
                    <a:pt x="51060" y="60945"/>
                    <a:pt x="50844" y="60456"/>
                  </a:cubicBezTo>
                  <a:cubicBezTo>
                    <a:pt x="50491" y="59650"/>
                    <a:pt x="50117" y="58809"/>
                    <a:pt x="49651" y="57979"/>
                  </a:cubicBezTo>
                  <a:cubicBezTo>
                    <a:pt x="49514" y="57729"/>
                    <a:pt x="49333" y="57469"/>
                    <a:pt x="49151" y="57184"/>
                  </a:cubicBezTo>
                  <a:cubicBezTo>
                    <a:pt x="48708" y="56514"/>
                    <a:pt x="48208" y="55787"/>
                    <a:pt x="48083" y="55083"/>
                  </a:cubicBezTo>
                  <a:lnTo>
                    <a:pt x="48083" y="55083"/>
                  </a:lnTo>
                  <a:cubicBezTo>
                    <a:pt x="48174" y="55219"/>
                    <a:pt x="48265" y="55378"/>
                    <a:pt x="48355" y="55537"/>
                  </a:cubicBezTo>
                  <a:cubicBezTo>
                    <a:pt x="48708" y="56162"/>
                    <a:pt x="49105" y="56878"/>
                    <a:pt x="49764" y="56969"/>
                  </a:cubicBezTo>
                  <a:cubicBezTo>
                    <a:pt x="49771" y="56970"/>
                    <a:pt x="49778" y="56970"/>
                    <a:pt x="49785" y="56970"/>
                  </a:cubicBezTo>
                  <a:cubicBezTo>
                    <a:pt x="49846" y="56970"/>
                    <a:pt x="49903" y="56927"/>
                    <a:pt x="49923" y="56866"/>
                  </a:cubicBezTo>
                  <a:cubicBezTo>
                    <a:pt x="50003" y="56616"/>
                    <a:pt x="50105" y="56366"/>
                    <a:pt x="50196" y="56116"/>
                  </a:cubicBezTo>
                  <a:cubicBezTo>
                    <a:pt x="50231" y="56025"/>
                    <a:pt x="50276" y="55934"/>
                    <a:pt x="50310" y="55843"/>
                  </a:cubicBezTo>
                  <a:cubicBezTo>
                    <a:pt x="50423" y="56457"/>
                    <a:pt x="50685" y="57161"/>
                    <a:pt x="50821" y="57514"/>
                  </a:cubicBezTo>
                  <a:cubicBezTo>
                    <a:pt x="51230" y="58548"/>
                    <a:pt x="51753" y="59547"/>
                    <a:pt x="52185" y="60105"/>
                  </a:cubicBezTo>
                  <a:cubicBezTo>
                    <a:pt x="52457" y="60468"/>
                    <a:pt x="52696" y="60661"/>
                    <a:pt x="52912" y="60673"/>
                  </a:cubicBezTo>
                  <a:cubicBezTo>
                    <a:pt x="53207" y="60706"/>
                    <a:pt x="53525" y="60979"/>
                    <a:pt x="53786" y="61433"/>
                  </a:cubicBezTo>
                  <a:cubicBezTo>
                    <a:pt x="54003" y="61842"/>
                    <a:pt x="54150" y="62331"/>
                    <a:pt x="54150" y="62672"/>
                  </a:cubicBezTo>
                  <a:cubicBezTo>
                    <a:pt x="54150" y="63763"/>
                    <a:pt x="54604" y="64206"/>
                    <a:pt x="55048" y="64637"/>
                  </a:cubicBezTo>
                  <a:cubicBezTo>
                    <a:pt x="55321" y="64910"/>
                    <a:pt x="55604" y="65194"/>
                    <a:pt x="55786" y="65649"/>
                  </a:cubicBezTo>
                  <a:cubicBezTo>
                    <a:pt x="56013" y="66205"/>
                    <a:pt x="56434" y="66626"/>
                    <a:pt x="56820" y="67023"/>
                  </a:cubicBezTo>
                  <a:cubicBezTo>
                    <a:pt x="57184" y="67399"/>
                    <a:pt x="57536" y="67750"/>
                    <a:pt x="57717" y="68194"/>
                  </a:cubicBezTo>
                  <a:cubicBezTo>
                    <a:pt x="57866" y="68523"/>
                    <a:pt x="57854" y="68921"/>
                    <a:pt x="57831" y="69341"/>
                  </a:cubicBezTo>
                  <a:cubicBezTo>
                    <a:pt x="57820" y="69785"/>
                    <a:pt x="57797" y="70250"/>
                    <a:pt x="57967" y="70693"/>
                  </a:cubicBezTo>
                  <a:cubicBezTo>
                    <a:pt x="58275" y="71545"/>
                    <a:pt x="58581" y="72000"/>
                    <a:pt x="58934" y="72148"/>
                  </a:cubicBezTo>
                  <a:cubicBezTo>
                    <a:pt x="59040" y="72196"/>
                    <a:pt x="59148" y="72216"/>
                    <a:pt x="59258" y="72216"/>
                  </a:cubicBezTo>
                  <a:cubicBezTo>
                    <a:pt x="59510" y="72216"/>
                    <a:pt x="59773" y="72110"/>
                    <a:pt x="60058" y="72000"/>
                  </a:cubicBezTo>
                  <a:cubicBezTo>
                    <a:pt x="60467" y="71830"/>
                    <a:pt x="60910" y="71648"/>
                    <a:pt x="61501" y="71648"/>
                  </a:cubicBezTo>
                  <a:cubicBezTo>
                    <a:pt x="62069" y="71648"/>
                    <a:pt x="63580" y="71080"/>
                    <a:pt x="64693" y="70591"/>
                  </a:cubicBezTo>
                  <a:cubicBezTo>
                    <a:pt x="65341" y="70318"/>
                    <a:pt x="65932" y="70023"/>
                    <a:pt x="66364" y="69785"/>
                  </a:cubicBezTo>
                  <a:cubicBezTo>
                    <a:pt x="67091" y="69386"/>
                    <a:pt x="67159" y="69239"/>
                    <a:pt x="67159" y="69126"/>
                  </a:cubicBezTo>
                  <a:cubicBezTo>
                    <a:pt x="67159" y="68864"/>
                    <a:pt x="67409" y="68637"/>
                    <a:pt x="67920" y="68455"/>
                  </a:cubicBezTo>
                  <a:cubicBezTo>
                    <a:pt x="68374" y="68273"/>
                    <a:pt x="68920" y="68182"/>
                    <a:pt x="69272" y="68114"/>
                  </a:cubicBezTo>
                  <a:cubicBezTo>
                    <a:pt x="69363" y="68103"/>
                    <a:pt x="69432" y="68091"/>
                    <a:pt x="69488" y="68080"/>
                  </a:cubicBezTo>
                  <a:cubicBezTo>
                    <a:pt x="70170" y="67944"/>
                    <a:pt x="71295" y="66841"/>
                    <a:pt x="71692" y="66194"/>
                  </a:cubicBezTo>
                  <a:cubicBezTo>
                    <a:pt x="71749" y="66103"/>
                    <a:pt x="71999" y="65831"/>
                    <a:pt x="72295" y="65501"/>
                  </a:cubicBezTo>
                  <a:cubicBezTo>
                    <a:pt x="73510" y="64195"/>
                    <a:pt x="74590" y="62968"/>
                    <a:pt x="74464" y="62354"/>
                  </a:cubicBezTo>
                  <a:cubicBezTo>
                    <a:pt x="74431" y="62218"/>
                    <a:pt x="74351" y="62115"/>
                    <a:pt x="74214" y="62059"/>
                  </a:cubicBezTo>
                  <a:cubicBezTo>
                    <a:pt x="73908" y="61933"/>
                    <a:pt x="73714" y="61729"/>
                    <a:pt x="73510" y="61513"/>
                  </a:cubicBezTo>
                  <a:cubicBezTo>
                    <a:pt x="73272" y="61263"/>
                    <a:pt x="72987" y="60968"/>
                    <a:pt x="72499" y="60786"/>
                  </a:cubicBezTo>
                  <a:cubicBezTo>
                    <a:pt x="71977" y="60593"/>
                    <a:pt x="71578" y="60286"/>
                    <a:pt x="71340" y="59888"/>
                  </a:cubicBezTo>
                  <a:cubicBezTo>
                    <a:pt x="71101" y="59479"/>
                    <a:pt x="71045" y="59002"/>
                    <a:pt x="71158" y="58457"/>
                  </a:cubicBezTo>
                  <a:cubicBezTo>
                    <a:pt x="71169" y="58388"/>
                    <a:pt x="71147" y="58332"/>
                    <a:pt x="71090" y="58298"/>
                  </a:cubicBezTo>
                  <a:cubicBezTo>
                    <a:pt x="71071" y="58283"/>
                    <a:pt x="71048" y="58277"/>
                    <a:pt x="71025" y="58277"/>
                  </a:cubicBezTo>
                  <a:cubicBezTo>
                    <a:pt x="70992" y="58277"/>
                    <a:pt x="70958" y="58289"/>
                    <a:pt x="70931" y="58309"/>
                  </a:cubicBezTo>
                  <a:cubicBezTo>
                    <a:pt x="70568" y="58582"/>
                    <a:pt x="70272" y="58911"/>
                    <a:pt x="69977" y="59241"/>
                  </a:cubicBezTo>
                  <a:cubicBezTo>
                    <a:pt x="69465" y="59809"/>
                    <a:pt x="68988" y="60343"/>
                    <a:pt x="68170" y="60514"/>
                  </a:cubicBezTo>
                  <a:cubicBezTo>
                    <a:pt x="67791" y="60590"/>
                    <a:pt x="67484" y="60630"/>
                    <a:pt x="67242" y="60630"/>
                  </a:cubicBezTo>
                  <a:cubicBezTo>
                    <a:pt x="66984" y="60630"/>
                    <a:pt x="66799" y="60585"/>
                    <a:pt x="66682" y="60491"/>
                  </a:cubicBezTo>
                  <a:cubicBezTo>
                    <a:pt x="66466" y="60332"/>
                    <a:pt x="66443" y="59979"/>
                    <a:pt x="66420" y="59536"/>
                  </a:cubicBezTo>
                  <a:cubicBezTo>
                    <a:pt x="66398" y="59229"/>
                    <a:pt x="66387" y="58888"/>
                    <a:pt x="66296" y="58525"/>
                  </a:cubicBezTo>
                  <a:cubicBezTo>
                    <a:pt x="66284" y="58479"/>
                    <a:pt x="66250" y="58434"/>
                    <a:pt x="66205" y="58423"/>
                  </a:cubicBezTo>
                  <a:cubicBezTo>
                    <a:pt x="66189" y="58417"/>
                    <a:pt x="66174" y="58414"/>
                    <a:pt x="66159" y="58414"/>
                  </a:cubicBezTo>
                  <a:cubicBezTo>
                    <a:pt x="66122" y="58414"/>
                    <a:pt x="66089" y="58432"/>
                    <a:pt x="66057" y="58457"/>
                  </a:cubicBezTo>
                  <a:cubicBezTo>
                    <a:pt x="65898" y="58605"/>
                    <a:pt x="65739" y="58752"/>
                    <a:pt x="65569" y="58900"/>
                  </a:cubicBezTo>
                  <a:cubicBezTo>
                    <a:pt x="65420" y="58378"/>
                    <a:pt x="64989" y="57957"/>
                    <a:pt x="64569" y="57560"/>
                  </a:cubicBezTo>
                  <a:cubicBezTo>
                    <a:pt x="64216" y="57219"/>
                    <a:pt x="63842" y="56855"/>
                    <a:pt x="63637" y="56434"/>
                  </a:cubicBezTo>
                  <a:cubicBezTo>
                    <a:pt x="63421" y="55969"/>
                    <a:pt x="63330" y="55525"/>
                    <a:pt x="63387" y="55162"/>
                  </a:cubicBezTo>
                  <a:cubicBezTo>
                    <a:pt x="63433" y="54844"/>
                    <a:pt x="63569" y="54616"/>
                    <a:pt x="63784" y="54492"/>
                  </a:cubicBezTo>
                  <a:cubicBezTo>
                    <a:pt x="63895" y="54428"/>
                    <a:pt x="64021" y="54396"/>
                    <a:pt x="64155" y="54396"/>
                  </a:cubicBezTo>
                  <a:cubicBezTo>
                    <a:pt x="64283" y="54396"/>
                    <a:pt x="64419" y="54425"/>
                    <a:pt x="64557" y="54480"/>
                  </a:cubicBezTo>
                  <a:cubicBezTo>
                    <a:pt x="64898" y="54628"/>
                    <a:pt x="65239" y="54935"/>
                    <a:pt x="65523" y="55355"/>
                  </a:cubicBezTo>
                  <a:cubicBezTo>
                    <a:pt x="65909" y="55934"/>
                    <a:pt x="66307" y="56502"/>
                    <a:pt x="66773" y="56980"/>
                  </a:cubicBezTo>
                  <a:cubicBezTo>
                    <a:pt x="67341" y="57560"/>
                    <a:pt x="67932" y="57946"/>
                    <a:pt x="68591" y="58150"/>
                  </a:cubicBezTo>
                  <a:lnTo>
                    <a:pt x="68602" y="58150"/>
                  </a:lnTo>
                  <a:cubicBezTo>
                    <a:pt x="68792" y="58205"/>
                    <a:pt x="68966" y="58228"/>
                    <a:pt x="69128" y="58228"/>
                  </a:cubicBezTo>
                  <a:cubicBezTo>
                    <a:pt x="69566" y="58228"/>
                    <a:pt x="69912" y="58061"/>
                    <a:pt x="70227" y="57911"/>
                  </a:cubicBezTo>
                  <a:cubicBezTo>
                    <a:pt x="70500" y="57775"/>
                    <a:pt x="70760" y="57650"/>
                    <a:pt x="71056" y="57650"/>
                  </a:cubicBezTo>
                  <a:cubicBezTo>
                    <a:pt x="71408" y="57650"/>
                    <a:pt x="71522" y="57911"/>
                    <a:pt x="71669" y="58332"/>
                  </a:cubicBezTo>
                  <a:cubicBezTo>
                    <a:pt x="71760" y="58559"/>
                    <a:pt x="71840" y="58809"/>
                    <a:pt x="71999" y="58968"/>
                  </a:cubicBezTo>
                  <a:lnTo>
                    <a:pt x="72010" y="58968"/>
                  </a:lnTo>
                  <a:cubicBezTo>
                    <a:pt x="72328" y="59275"/>
                    <a:pt x="73044" y="59309"/>
                    <a:pt x="73623" y="59343"/>
                  </a:cubicBezTo>
                  <a:cubicBezTo>
                    <a:pt x="73794" y="59355"/>
                    <a:pt x="73942" y="59366"/>
                    <a:pt x="74044" y="59377"/>
                  </a:cubicBezTo>
                  <a:lnTo>
                    <a:pt x="74112" y="59388"/>
                  </a:lnTo>
                  <a:cubicBezTo>
                    <a:pt x="75177" y="59534"/>
                    <a:pt x="76118" y="59662"/>
                    <a:pt x="77167" y="59662"/>
                  </a:cubicBezTo>
                  <a:cubicBezTo>
                    <a:pt x="77350" y="59662"/>
                    <a:pt x="77535" y="59658"/>
                    <a:pt x="77725" y="59650"/>
                  </a:cubicBezTo>
                  <a:cubicBezTo>
                    <a:pt x="77759" y="59650"/>
                    <a:pt x="77794" y="59638"/>
                    <a:pt x="77816" y="59616"/>
                  </a:cubicBezTo>
                  <a:cubicBezTo>
                    <a:pt x="77873" y="59559"/>
                    <a:pt x="78236" y="59456"/>
                    <a:pt x="79236" y="59400"/>
                  </a:cubicBezTo>
                  <a:cubicBezTo>
                    <a:pt x="79541" y="59386"/>
                    <a:pt x="79828" y="59379"/>
                    <a:pt x="80068" y="59379"/>
                  </a:cubicBezTo>
                  <a:cubicBezTo>
                    <a:pt x="80401" y="59379"/>
                    <a:pt x="80646" y="59391"/>
                    <a:pt x="80725" y="59411"/>
                  </a:cubicBezTo>
                  <a:cubicBezTo>
                    <a:pt x="81008" y="59502"/>
                    <a:pt x="81168" y="59900"/>
                    <a:pt x="81316" y="60252"/>
                  </a:cubicBezTo>
                  <a:cubicBezTo>
                    <a:pt x="81384" y="60423"/>
                    <a:pt x="81452" y="60582"/>
                    <a:pt x="81531" y="60706"/>
                  </a:cubicBezTo>
                  <a:cubicBezTo>
                    <a:pt x="82111" y="61592"/>
                    <a:pt x="82884" y="61729"/>
                    <a:pt x="83690" y="61877"/>
                  </a:cubicBezTo>
                  <a:cubicBezTo>
                    <a:pt x="83838" y="61911"/>
                    <a:pt x="83974" y="61933"/>
                    <a:pt x="84122" y="61968"/>
                  </a:cubicBezTo>
                  <a:cubicBezTo>
                    <a:pt x="83974" y="62059"/>
                    <a:pt x="83838" y="62092"/>
                    <a:pt x="83690" y="62138"/>
                  </a:cubicBezTo>
                  <a:cubicBezTo>
                    <a:pt x="83508" y="62195"/>
                    <a:pt x="83315" y="62251"/>
                    <a:pt x="83065" y="62410"/>
                  </a:cubicBezTo>
                  <a:cubicBezTo>
                    <a:pt x="83031" y="62445"/>
                    <a:pt x="83008" y="62479"/>
                    <a:pt x="83008" y="62524"/>
                  </a:cubicBezTo>
                  <a:cubicBezTo>
                    <a:pt x="82997" y="62559"/>
                    <a:pt x="83020" y="62604"/>
                    <a:pt x="83043" y="62638"/>
                  </a:cubicBezTo>
                  <a:cubicBezTo>
                    <a:pt x="83156" y="62740"/>
                    <a:pt x="83281" y="62899"/>
                    <a:pt x="83406" y="63059"/>
                  </a:cubicBezTo>
                  <a:cubicBezTo>
                    <a:pt x="83826" y="63581"/>
                    <a:pt x="84349" y="64228"/>
                    <a:pt x="84962" y="64296"/>
                  </a:cubicBezTo>
                  <a:cubicBezTo>
                    <a:pt x="84989" y="64299"/>
                    <a:pt x="85016" y="64300"/>
                    <a:pt x="85043" y="64300"/>
                  </a:cubicBezTo>
                  <a:cubicBezTo>
                    <a:pt x="85287" y="64300"/>
                    <a:pt x="85520" y="64207"/>
                    <a:pt x="85735" y="64013"/>
                  </a:cubicBezTo>
                  <a:cubicBezTo>
                    <a:pt x="85997" y="63797"/>
                    <a:pt x="86144" y="63524"/>
                    <a:pt x="86280" y="63286"/>
                  </a:cubicBezTo>
                  <a:cubicBezTo>
                    <a:pt x="86383" y="63092"/>
                    <a:pt x="86474" y="62922"/>
                    <a:pt x="86610" y="62786"/>
                  </a:cubicBezTo>
                  <a:cubicBezTo>
                    <a:pt x="86621" y="64410"/>
                    <a:pt x="86735" y="65740"/>
                    <a:pt x="86985" y="66967"/>
                  </a:cubicBezTo>
                  <a:cubicBezTo>
                    <a:pt x="87303" y="68603"/>
                    <a:pt x="87848" y="70023"/>
                    <a:pt x="88632" y="71307"/>
                  </a:cubicBezTo>
                  <a:lnTo>
                    <a:pt x="88632" y="71318"/>
                  </a:lnTo>
                  <a:cubicBezTo>
                    <a:pt x="88939" y="71761"/>
                    <a:pt x="89234" y="72534"/>
                    <a:pt x="89552" y="73352"/>
                  </a:cubicBezTo>
                  <a:cubicBezTo>
                    <a:pt x="89848" y="74079"/>
                    <a:pt x="90143" y="74852"/>
                    <a:pt x="90461" y="75431"/>
                  </a:cubicBezTo>
                  <a:cubicBezTo>
                    <a:pt x="90859" y="76147"/>
                    <a:pt x="91223" y="76476"/>
                    <a:pt x="91620" y="76488"/>
                  </a:cubicBezTo>
                  <a:lnTo>
                    <a:pt x="91632" y="76488"/>
                  </a:lnTo>
                  <a:cubicBezTo>
                    <a:pt x="91882" y="76488"/>
                    <a:pt x="92143" y="76340"/>
                    <a:pt x="92382" y="76056"/>
                  </a:cubicBezTo>
                  <a:cubicBezTo>
                    <a:pt x="92632" y="75772"/>
                    <a:pt x="92870" y="75340"/>
                    <a:pt x="93120" y="74738"/>
                  </a:cubicBezTo>
                  <a:cubicBezTo>
                    <a:pt x="93165" y="74635"/>
                    <a:pt x="93392" y="74556"/>
                    <a:pt x="93552" y="74499"/>
                  </a:cubicBezTo>
                  <a:cubicBezTo>
                    <a:pt x="93756" y="74420"/>
                    <a:pt x="93904" y="74363"/>
                    <a:pt x="93950" y="74226"/>
                  </a:cubicBezTo>
                  <a:cubicBezTo>
                    <a:pt x="94029" y="73999"/>
                    <a:pt x="93983" y="73738"/>
                    <a:pt x="93927" y="73466"/>
                  </a:cubicBezTo>
                  <a:cubicBezTo>
                    <a:pt x="93881" y="73204"/>
                    <a:pt x="93824" y="72943"/>
                    <a:pt x="93892" y="72716"/>
                  </a:cubicBezTo>
                  <a:cubicBezTo>
                    <a:pt x="94120" y="71931"/>
                    <a:pt x="94074" y="71352"/>
                    <a:pt x="94018" y="70727"/>
                  </a:cubicBezTo>
                  <a:cubicBezTo>
                    <a:pt x="93983" y="70432"/>
                    <a:pt x="93961" y="70125"/>
                    <a:pt x="93961" y="69773"/>
                  </a:cubicBezTo>
                  <a:cubicBezTo>
                    <a:pt x="93961" y="69341"/>
                    <a:pt x="94620" y="69000"/>
                    <a:pt x="95199" y="68694"/>
                  </a:cubicBezTo>
                  <a:cubicBezTo>
                    <a:pt x="95574" y="68500"/>
                    <a:pt x="95915" y="68318"/>
                    <a:pt x="96131" y="68103"/>
                  </a:cubicBezTo>
                  <a:cubicBezTo>
                    <a:pt x="96563" y="67671"/>
                    <a:pt x="97119" y="67250"/>
                    <a:pt x="97699" y="66796"/>
                  </a:cubicBezTo>
                  <a:cubicBezTo>
                    <a:pt x="97801" y="66717"/>
                    <a:pt x="97914" y="66637"/>
                    <a:pt x="98017" y="66558"/>
                  </a:cubicBezTo>
                  <a:cubicBezTo>
                    <a:pt x="98051" y="66535"/>
                    <a:pt x="98063" y="66501"/>
                    <a:pt x="98073" y="66455"/>
                  </a:cubicBezTo>
                  <a:cubicBezTo>
                    <a:pt x="98267" y="63808"/>
                    <a:pt x="98369" y="61115"/>
                    <a:pt x="98369" y="58457"/>
                  </a:cubicBezTo>
                  <a:cubicBezTo>
                    <a:pt x="98369" y="48686"/>
                    <a:pt x="97028" y="39018"/>
                    <a:pt x="94381" y="29712"/>
                  </a:cubicBezTo>
                  <a:cubicBezTo>
                    <a:pt x="91802" y="20691"/>
                    <a:pt x="88019" y="12045"/>
                    <a:pt x="83134" y="4012"/>
                  </a:cubicBezTo>
                  <a:cubicBezTo>
                    <a:pt x="83102" y="3965"/>
                    <a:pt x="83055" y="3940"/>
                    <a:pt x="83010" y="3940"/>
                  </a:cubicBezTo>
                  <a:cubicBezTo>
                    <a:pt x="82989" y="3940"/>
                    <a:pt x="82969" y="3945"/>
                    <a:pt x="82952" y="3956"/>
                  </a:cubicBezTo>
                  <a:cubicBezTo>
                    <a:pt x="82884" y="3990"/>
                    <a:pt x="82849" y="4058"/>
                    <a:pt x="82872" y="4126"/>
                  </a:cubicBezTo>
                  <a:cubicBezTo>
                    <a:pt x="82906" y="4229"/>
                    <a:pt x="82929" y="4319"/>
                    <a:pt x="82940" y="4410"/>
                  </a:cubicBezTo>
                  <a:cubicBezTo>
                    <a:pt x="82952" y="4433"/>
                    <a:pt x="82940" y="4444"/>
                    <a:pt x="82940" y="4444"/>
                  </a:cubicBezTo>
                  <a:cubicBezTo>
                    <a:pt x="82933" y="4451"/>
                    <a:pt x="82911" y="4461"/>
                    <a:pt x="82856" y="4461"/>
                  </a:cubicBezTo>
                  <a:cubicBezTo>
                    <a:pt x="82721" y="4461"/>
                    <a:pt x="82388" y="4398"/>
                    <a:pt x="81611" y="4058"/>
                  </a:cubicBezTo>
                  <a:cubicBezTo>
                    <a:pt x="80940" y="3774"/>
                    <a:pt x="80236" y="3399"/>
                    <a:pt x="79930" y="3240"/>
                  </a:cubicBezTo>
                  <a:cubicBezTo>
                    <a:pt x="79850" y="3194"/>
                    <a:pt x="79804" y="3171"/>
                    <a:pt x="79771" y="3161"/>
                  </a:cubicBezTo>
                  <a:cubicBezTo>
                    <a:pt x="79566" y="3047"/>
                    <a:pt x="78486" y="2524"/>
                    <a:pt x="77350" y="2194"/>
                  </a:cubicBezTo>
                  <a:cubicBezTo>
                    <a:pt x="76805" y="2044"/>
                    <a:pt x="76342" y="1968"/>
                    <a:pt x="75962" y="1968"/>
                  </a:cubicBezTo>
                  <a:cubicBezTo>
                    <a:pt x="75455" y="1968"/>
                    <a:pt x="75098" y="2103"/>
                    <a:pt x="74896" y="2376"/>
                  </a:cubicBezTo>
                  <a:cubicBezTo>
                    <a:pt x="74782" y="2524"/>
                    <a:pt x="74817" y="2797"/>
                    <a:pt x="74908" y="3274"/>
                  </a:cubicBezTo>
                  <a:cubicBezTo>
                    <a:pt x="74987" y="3694"/>
                    <a:pt x="75090" y="4274"/>
                    <a:pt x="74908" y="4444"/>
                  </a:cubicBezTo>
                  <a:cubicBezTo>
                    <a:pt x="74876" y="4476"/>
                    <a:pt x="74829" y="4490"/>
                    <a:pt x="74766" y="4490"/>
                  </a:cubicBezTo>
                  <a:cubicBezTo>
                    <a:pt x="74718" y="4490"/>
                    <a:pt x="74659" y="4482"/>
                    <a:pt x="74590" y="4467"/>
                  </a:cubicBezTo>
                  <a:cubicBezTo>
                    <a:pt x="74419" y="4421"/>
                    <a:pt x="74260" y="4274"/>
                    <a:pt x="74090" y="4115"/>
                  </a:cubicBezTo>
                  <a:cubicBezTo>
                    <a:pt x="73863" y="3899"/>
                    <a:pt x="73623" y="3671"/>
                    <a:pt x="73294" y="3671"/>
                  </a:cubicBezTo>
                  <a:cubicBezTo>
                    <a:pt x="72646" y="3671"/>
                    <a:pt x="72033" y="3899"/>
                    <a:pt x="71431" y="4126"/>
                  </a:cubicBezTo>
                  <a:cubicBezTo>
                    <a:pt x="70942" y="4308"/>
                    <a:pt x="70454" y="4489"/>
                    <a:pt x="69954" y="4547"/>
                  </a:cubicBezTo>
                  <a:cubicBezTo>
                    <a:pt x="69827" y="4561"/>
                    <a:pt x="69708" y="4567"/>
                    <a:pt x="69597" y="4567"/>
                  </a:cubicBezTo>
                  <a:cubicBezTo>
                    <a:pt x="69069" y="4567"/>
                    <a:pt x="68695" y="4428"/>
                    <a:pt x="68329" y="4297"/>
                  </a:cubicBezTo>
                  <a:cubicBezTo>
                    <a:pt x="67999" y="4173"/>
                    <a:pt x="67677" y="4052"/>
                    <a:pt x="67275" y="4052"/>
                  </a:cubicBezTo>
                  <a:cubicBezTo>
                    <a:pt x="66902" y="4052"/>
                    <a:pt x="66459" y="4155"/>
                    <a:pt x="65875" y="4456"/>
                  </a:cubicBezTo>
                  <a:cubicBezTo>
                    <a:pt x="65330" y="4739"/>
                    <a:pt x="64784" y="5092"/>
                    <a:pt x="64262" y="5444"/>
                  </a:cubicBezTo>
                  <a:cubicBezTo>
                    <a:pt x="63421" y="6012"/>
                    <a:pt x="62546" y="6592"/>
                    <a:pt x="61626" y="6864"/>
                  </a:cubicBezTo>
                  <a:cubicBezTo>
                    <a:pt x="61488" y="6907"/>
                    <a:pt x="61367" y="6927"/>
                    <a:pt x="61265" y="6927"/>
                  </a:cubicBezTo>
                  <a:cubicBezTo>
                    <a:pt x="61149" y="6927"/>
                    <a:pt x="61056" y="6901"/>
                    <a:pt x="60989" y="6853"/>
                  </a:cubicBezTo>
                  <a:cubicBezTo>
                    <a:pt x="60751" y="6671"/>
                    <a:pt x="60774" y="6137"/>
                    <a:pt x="60797" y="5615"/>
                  </a:cubicBezTo>
                  <a:cubicBezTo>
                    <a:pt x="60820" y="5058"/>
                    <a:pt x="60842" y="4467"/>
                    <a:pt x="60558" y="4149"/>
                  </a:cubicBezTo>
                  <a:cubicBezTo>
                    <a:pt x="60444" y="4016"/>
                    <a:pt x="60323" y="3986"/>
                    <a:pt x="60234" y="3986"/>
                  </a:cubicBezTo>
                  <a:cubicBezTo>
                    <a:pt x="60215" y="3986"/>
                    <a:pt x="60199" y="3988"/>
                    <a:pt x="60183" y="3990"/>
                  </a:cubicBezTo>
                  <a:cubicBezTo>
                    <a:pt x="59933" y="4012"/>
                    <a:pt x="59672" y="4274"/>
                    <a:pt x="59399" y="4785"/>
                  </a:cubicBezTo>
                  <a:cubicBezTo>
                    <a:pt x="58854" y="5807"/>
                    <a:pt x="58956" y="6216"/>
                    <a:pt x="59093" y="6694"/>
                  </a:cubicBezTo>
                  <a:cubicBezTo>
                    <a:pt x="59149" y="6933"/>
                    <a:pt x="59217" y="7183"/>
                    <a:pt x="59217" y="7557"/>
                  </a:cubicBezTo>
                  <a:cubicBezTo>
                    <a:pt x="59217" y="7705"/>
                    <a:pt x="59183" y="7819"/>
                    <a:pt x="59103" y="7898"/>
                  </a:cubicBezTo>
                  <a:cubicBezTo>
                    <a:pt x="58899" y="8091"/>
                    <a:pt x="58422" y="8091"/>
                    <a:pt x="57922" y="8091"/>
                  </a:cubicBezTo>
                  <a:cubicBezTo>
                    <a:pt x="57836" y="8090"/>
                    <a:pt x="57749" y="8089"/>
                    <a:pt x="57661" y="8089"/>
                  </a:cubicBezTo>
                  <a:cubicBezTo>
                    <a:pt x="56995" y="8089"/>
                    <a:pt x="56305" y="8159"/>
                    <a:pt x="56013" y="8761"/>
                  </a:cubicBezTo>
                  <a:cubicBezTo>
                    <a:pt x="55581" y="9625"/>
                    <a:pt x="55116" y="10125"/>
                    <a:pt x="54536" y="10307"/>
                  </a:cubicBezTo>
                  <a:cubicBezTo>
                    <a:pt x="54353" y="10364"/>
                    <a:pt x="54156" y="10393"/>
                    <a:pt x="53942" y="10393"/>
                  </a:cubicBezTo>
                  <a:cubicBezTo>
                    <a:pt x="53480" y="10393"/>
                    <a:pt x="52939" y="10257"/>
                    <a:pt x="52287" y="9977"/>
                  </a:cubicBezTo>
                  <a:cubicBezTo>
                    <a:pt x="52263" y="9968"/>
                    <a:pt x="52240" y="9963"/>
                    <a:pt x="52217" y="9963"/>
                  </a:cubicBezTo>
                  <a:cubicBezTo>
                    <a:pt x="52185" y="9963"/>
                    <a:pt x="52154" y="9974"/>
                    <a:pt x="52128" y="10000"/>
                  </a:cubicBezTo>
                  <a:cubicBezTo>
                    <a:pt x="52094" y="10034"/>
                    <a:pt x="52071" y="10091"/>
                    <a:pt x="52082" y="10137"/>
                  </a:cubicBezTo>
                  <a:cubicBezTo>
                    <a:pt x="52139" y="10329"/>
                    <a:pt x="52117" y="10546"/>
                    <a:pt x="52082" y="10773"/>
                  </a:cubicBezTo>
                  <a:cubicBezTo>
                    <a:pt x="52059" y="10943"/>
                    <a:pt x="52048" y="11125"/>
                    <a:pt x="52059" y="11295"/>
                  </a:cubicBezTo>
                  <a:cubicBezTo>
                    <a:pt x="51060" y="11125"/>
                    <a:pt x="50821" y="10364"/>
                    <a:pt x="50537" y="9488"/>
                  </a:cubicBezTo>
                  <a:cubicBezTo>
                    <a:pt x="50423" y="9114"/>
                    <a:pt x="50299" y="8728"/>
                    <a:pt x="50105" y="8387"/>
                  </a:cubicBezTo>
                  <a:lnTo>
                    <a:pt x="50105" y="8387"/>
                  </a:lnTo>
                  <a:cubicBezTo>
                    <a:pt x="50617" y="8410"/>
                    <a:pt x="51162" y="8489"/>
                    <a:pt x="51730" y="8569"/>
                  </a:cubicBezTo>
                  <a:cubicBezTo>
                    <a:pt x="52415" y="8677"/>
                    <a:pt x="53115" y="8782"/>
                    <a:pt x="53786" y="8782"/>
                  </a:cubicBezTo>
                  <a:cubicBezTo>
                    <a:pt x="54306" y="8782"/>
                    <a:pt x="54809" y="8719"/>
                    <a:pt x="55275" y="8546"/>
                  </a:cubicBezTo>
                  <a:cubicBezTo>
                    <a:pt x="56048" y="8251"/>
                    <a:pt x="56502" y="7773"/>
                    <a:pt x="56548" y="7205"/>
                  </a:cubicBezTo>
                  <a:cubicBezTo>
                    <a:pt x="56593" y="6580"/>
                    <a:pt x="56139" y="5933"/>
                    <a:pt x="55321" y="5478"/>
                  </a:cubicBezTo>
                  <a:cubicBezTo>
                    <a:pt x="53695" y="4569"/>
                    <a:pt x="51776" y="3876"/>
                    <a:pt x="49912" y="3217"/>
                  </a:cubicBezTo>
                  <a:cubicBezTo>
                    <a:pt x="49446" y="3047"/>
                    <a:pt x="49014" y="2899"/>
                    <a:pt x="48583" y="2740"/>
                  </a:cubicBezTo>
                  <a:cubicBezTo>
                    <a:pt x="47992" y="2524"/>
                    <a:pt x="47378" y="2444"/>
                    <a:pt x="46777" y="2376"/>
                  </a:cubicBezTo>
                  <a:cubicBezTo>
                    <a:pt x="46015" y="2297"/>
                    <a:pt x="45277" y="2206"/>
                    <a:pt x="44674" y="1831"/>
                  </a:cubicBezTo>
                  <a:cubicBezTo>
                    <a:pt x="44732" y="1820"/>
                    <a:pt x="44777" y="1808"/>
                    <a:pt x="44833" y="1797"/>
                  </a:cubicBezTo>
                  <a:cubicBezTo>
                    <a:pt x="45254" y="1706"/>
                    <a:pt x="45606" y="1638"/>
                    <a:pt x="45833" y="1013"/>
                  </a:cubicBezTo>
                  <a:cubicBezTo>
                    <a:pt x="45868" y="945"/>
                    <a:pt x="45833" y="866"/>
                    <a:pt x="45765" y="831"/>
                  </a:cubicBezTo>
                  <a:cubicBezTo>
                    <a:pt x="45686" y="797"/>
                    <a:pt x="45595" y="740"/>
                    <a:pt x="45492" y="684"/>
                  </a:cubicBezTo>
                  <a:cubicBezTo>
                    <a:pt x="45189" y="509"/>
                    <a:pt x="44849" y="319"/>
                    <a:pt x="44538" y="319"/>
                  </a:cubicBezTo>
                  <a:cubicBezTo>
                    <a:pt x="44464" y="319"/>
                    <a:pt x="44392" y="330"/>
                    <a:pt x="44323" y="354"/>
                  </a:cubicBezTo>
                  <a:cubicBezTo>
                    <a:pt x="44164" y="411"/>
                    <a:pt x="44038" y="536"/>
                    <a:pt x="43936" y="729"/>
                  </a:cubicBezTo>
                  <a:cubicBezTo>
                    <a:pt x="43777" y="604"/>
                    <a:pt x="43732" y="434"/>
                    <a:pt x="43800" y="184"/>
                  </a:cubicBezTo>
                  <a:cubicBezTo>
                    <a:pt x="43823" y="127"/>
                    <a:pt x="43800" y="70"/>
                    <a:pt x="43755" y="36"/>
                  </a:cubicBezTo>
                  <a:cubicBezTo>
                    <a:pt x="43724" y="11"/>
                    <a:pt x="43694" y="0"/>
                    <a:pt x="43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3"/>
            <p:cNvSpPr/>
            <p:nvPr/>
          </p:nvSpPr>
          <p:spPr>
            <a:xfrm>
              <a:off x="2064500" y="1259250"/>
              <a:ext cx="137500" cy="109350"/>
            </a:xfrm>
            <a:custGeom>
              <a:avLst/>
              <a:gdLst/>
              <a:ahLst/>
              <a:cxnLst/>
              <a:rect l="l" t="t" r="r" b="b"/>
              <a:pathLst>
                <a:path w="5500" h="4374" extrusionOk="0">
                  <a:moveTo>
                    <a:pt x="2046" y="284"/>
                  </a:moveTo>
                  <a:cubicBezTo>
                    <a:pt x="2591" y="284"/>
                    <a:pt x="3137" y="386"/>
                    <a:pt x="3659" y="488"/>
                  </a:cubicBezTo>
                  <a:cubicBezTo>
                    <a:pt x="4147" y="579"/>
                    <a:pt x="4659" y="670"/>
                    <a:pt x="5170" y="682"/>
                  </a:cubicBezTo>
                  <a:cubicBezTo>
                    <a:pt x="5113" y="886"/>
                    <a:pt x="5056" y="943"/>
                    <a:pt x="4965" y="1023"/>
                  </a:cubicBezTo>
                  <a:cubicBezTo>
                    <a:pt x="4874" y="1102"/>
                    <a:pt x="4761" y="1193"/>
                    <a:pt x="4624" y="1420"/>
                  </a:cubicBezTo>
                  <a:cubicBezTo>
                    <a:pt x="4159" y="2056"/>
                    <a:pt x="3682" y="2715"/>
                    <a:pt x="2807" y="2715"/>
                  </a:cubicBezTo>
                  <a:cubicBezTo>
                    <a:pt x="2659" y="2715"/>
                    <a:pt x="2534" y="2681"/>
                    <a:pt x="2420" y="2647"/>
                  </a:cubicBezTo>
                  <a:cubicBezTo>
                    <a:pt x="2331" y="2625"/>
                    <a:pt x="2241" y="2598"/>
                    <a:pt x="2155" y="2598"/>
                  </a:cubicBezTo>
                  <a:cubicBezTo>
                    <a:pt x="2110" y="2598"/>
                    <a:pt x="2066" y="2605"/>
                    <a:pt x="2023" y="2624"/>
                  </a:cubicBezTo>
                  <a:cubicBezTo>
                    <a:pt x="1887" y="2670"/>
                    <a:pt x="1784" y="2806"/>
                    <a:pt x="1716" y="3056"/>
                  </a:cubicBezTo>
                  <a:cubicBezTo>
                    <a:pt x="1705" y="3101"/>
                    <a:pt x="1716" y="3147"/>
                    <a:pt x="1739" y="3181"/>
                  </a:cubicBezTo>
                  <a:cubicBezTo>
                    <a:pt x="1761" y="3215"/>
                    <a:pt x="1807" y="3238"/>
                    <a:pt x="1852" y="3238"/>
                  </a:cubicBezTo>
                  <a:lnTo>
                    <a:pt x="2114" y="3238"/>
                  </a:lnTo>
                  <a:cubicBezTo>
                    <a:pt x="2046" y="3510"/>
                    <a:pt x="1910" y="3727"/>
                    <a:pt x="1705" y="3874"/>
                  </a:cubicBezTo>
                  <a:cubicBezTo>
                    <a:pt x="1526" y="4011"/>
                    <a:pt x="1298" y="4080"/>
                    <a:pt x="1040" y="4080"/>
                  </a:cubicBezTo>
                  <a:cubicBezTo>
                    <a:pt x="1020" y="4080"/>
                    <a:pt x="999" y="4079"/>
                    <a:pt x="978" y="4078"/>
                  </a:cubicBezTo>
                  <a:cubicBezTo>
                    <a:pt x="943" y="3795"/>
                    <a:pt x="842" y="3419"/>
                    <a:pt x="739" y="3033"/>
                  </a:cubicBezTo>
                  <a:cubicBezTo>
                    <a:pt x="557" y="2363"/>
                    <a:pt x="319" y="1533"/>
                    <a:pt x="580" y="1238"/>
                  </a:cubicBezTo>
                  <a:cubicBezTo>
                    <a:pt x="653" y="1156"/>
                    <a:pt x="778" y="1118"/>
                    <a:pt x="948" y="1118"/>
                  </a:cubicBezTo>
                  <a:cubicBezTo>
                    <a:pt x="989" y="1118"/>
                    <a:pt x="1033" y="1120"/>
                    <a:pt x="1080" y="1124"/>
                  </a:cubicBezTo>
                  <a:cubicBezTo>
                    <a:pt x="1090" y="1126"/>
                    <a:pt x="1100" y="1127"/>
                    <a:pt x="1110" y="1127"/>
                  </a:cubicBezTo>
                  <a:cubicBezTo>
                    <a:pt x="1174" y="1127"/>
                    <a:pt x="1219" y="1093"/>
                    <a:pt x="1239" y="1034"/>
                  </a:cubicBezTo>
                  <a:cubicBezTo>
                    <a:pt x="1261" y="965"/>
                    <a:pt x="1228" y="886"/>
                    <a:pt x="1171" y="864"/>
                  </a:cubicBezTo>
                  <a:cubicBezTo>
                    <a:pt x="1148" y="852"/>
                    <a:pt x="1137" y="841"/>
                    <a:pt x="1125" y="841"/>
                  </a:cubicBezTo>
                  <a:cubicBezTo>
                    <a:pt x="1148" y="795"/>
                    <a:pt x="1239" y="682"/>
                    <a:pt x="1546" y="511"/>
                  </a:cubicBezTo>
                  <a:cubicBezTo>
                    <a:pt x="1761" y="397"/>
                    <a:pt x="1989" y="306"/>
                    <a:pt x="2046" y="284"/>
                  </a:cubicBezTo>
                  <a:close/>
                  <a:moveTo>
                    <a:pt x="2023" y="0"/>
                  </a:moveTo>
                  <a:cubicBezTo>
                    <a:pt x="1932" y="0"/>
                    <a:pt x="1546" y="193"/>
                    <a:pt x="1443" y="238"/>
                  </a:cubicBezTo>
                  <a:cubicBezTo>
                    <a:pt x="1216" y="364"/>
                    <a:pt x="898" y="556"/>
                    <a:pt x="842" y="784"/>
                  </a:cubicBezTo>
                  <a:lnTo>
                    <a:pt x="842" y="829"/>
                  </a:lnTo>
                  <a:cubicBezTo>
                    <a:pt x="637" y="852"/>
                    <a:pt x="466" y="920"/>
                    <a:pt x="364" y="1056"/>
                  </a:cubicBezTo>
                  <a:cubicBezTo>
                    <a:pt x="1" y="1454"/>
                    <a:pt x="239" y="2295"/>
                    <a:pt x="455" y="3101"/>
                  </a:cubicBezTo>
                  <a:cubicBezTo>
                    <a:pt x="580" y="3533"/>
                    <a:pt x="693" y="3942"/>
                    <a:pt x="693" y="4215"/>
                  </a:cubicBezTo>
                  <a:cubicBezTo>
                    <a:pt x="693" y="4295"/>
                    <a:pt x="751" y="4351"/>
                    <a:pt x="819" y="4363"/>
                  </a:cubicBezTo>
                  <a:cubicBezTo>
                    <a:pt x="887" y="4363"/>
                    <a:pt x="966" y="4374"/>
                    <a:pt x="1034" y="4374"/>
                  </a:cubicBezTo>
                  <a:cubicBezTo>
                    <a:pt x="1352" y="4374"/>
                    <a:pt x="1648" y="4283"/>
                    <a:pt x="1887" y="4101"/>
                  </a:cubicBezTo>
                  <a:cubicBezTo>
                    <a:pt x="2170" y="3886"/>
                    <a:pt x="2364" y="3545"/>
                    <a:pt x="2443" y="3124"/>
                  </a:cubicBezTo>
                  <a:cubicBezTo>
                    <a:pt x="2443" y="3079"/>
                    <a:pt x="2432" y="3033"/>
                    <a:pt x="2409" y="3000"/>
                  </a:cubicBezTo>
                  <a:cubicBezTo>
                    <a:pt x="2375" y="2977"/>
                    <a:pt x="2341" y="2954"/>
                    <a:pt x="2296" y="2954"/>
                  </a:cubicBezTo>
                  <a:lnTo>
                    <a:pt x="2069" y="2954"/>
                  </a:lnTo>
                  <a:cubicBezTo>
                    <a:pt x="2091" y="2909"/>
                    <a:pt x="2114" y="2897"/>
                    <a:pt x="2125" y="2886"/>
                  </a:cubicBezTo>
                  <a:cubicBezTo>
                    <a:pt x="2134" y="2884"/>
                    <a:pt x="2143" y="2883"/>
                    <a:pt x="2154" y="2883"/>
                  </a:cubicBezTo>
                  <a:cubicBezTo>
                    <a:pt x="2201" y="2883"/>
                    <a:pt x="2268" y="2901"/>
                    <a:pt x="2341" y="2920"/>
                  </a:cubicBezTo>
                  <a:cubicBezTo>
                    <a:pt x="2466" y="2954"/>
                    <a:pt x="2614" y="3000"/>
                    <a:pt x="2807" y="3000"/>
                  </a:cubicBezTo>
                  <a:cubicBezTo>
                    <a:pt x="3829" y="3000"/>
                    <a:pt x="4375" y="2250"/>
                    <a:pt x="4852" y="1591"/>
                  </a:cubicBezTo>
                  <a:lnTo>
                    <a:pt x="4864" y="1579"/>
                  </a:lnTo>
                  <a:cubicBezTo>
                    <a:pt x="4977" y="1386"/>
                    <a:pt x="5068" y="1306"/>
                    <a:pt x="5147" y="1238"/>
                  </a:cubicBezTo>
                  <a:cubicBezTo>
                    <a:pt x="5306" y="1102"/>
                    <a:pt x="5409" y="988"/>
                    <a:pt x="5500" y="579"/>
                  </a:cubicBezTo>
                  <a:cubicBezTo>
                    <a:pt x="5500" y="534"/>
                    <a:pt x="5488" y="488"/>
                    <a:pt x="5465" y="455"/>
                  </a:cubicBezTo>
                  <a:cubicBezTo>
                    <a:pt x="5443" y="420"/>
                    <a:pt x="5397" y="397"/>
                    <a:pt x="5352" y="397"/>
                  </a:cubicBezTo>
                  <a:cubicBezTo>
                    <a:pt x="4806" y="397"/>
                    <a:pt x="4250" y="306"/>
                    <a:pt x="3716" y="205"/>
                  </a:cubicBezTo>
                  <a:cubicBezTo>
                    <a:pt x="3170" y="102"/>
                    <a:pt x="2602" y="0"/>
                    <a:pt x="2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3"/>
            <p:cNvSpPr/>
            <p:nvPr/>
          </p:nvSpPr>
          <p:spPr>
            <a:xfrm>
              <a:off x="5226975" y="2761800"/>
              <a:ext cx="7425" cy="7675"/>
            </a:xfrm>
            <a:custGeom>
              <a:avLst/>
              <a:gdLst/>
              <a:ahLst/>
              <a:cxnLst/>
              <a:rect l="l" t="t" r="r" b="b"/>
              <a:pathLst>
                <a:path w="297" h="307" extrusionOk="0">
                  <a:moveTo>
                    <a:pt x="1" y="160"/>
                  </a:moveTo>
                  <a:cubicBezTo>
                    <a:pt x="1" y="186"/>
                    <a:pt x="8" y="208"/>
                    <a:pt x="21" y="225"/>
                  </a:cubicBezTo>
                  <a:lnTo>
                    <a:pt x="21" y="225"/>
                  </a:lnTo>
                  <a:cubicBezTo>
                    <a:pt x="15" y="212"/>
                    <a:pt x="12" y="197"/>
                    <a:pt x="12" y="182"/>
                  </a:cubicBezTo>
                  <a:lnTo>
                    <a:pt x="1" y="160"/>
                  </a:lnTo>
                  <a:close/>
                  <a:moveTo>
                    <a:pt x="148" y="1"/>
                  </a:moveTo>
                  <a:cubicBezTo>
                    <a:pt x="69" y="1"/>
                    <a:pt x="1" y="69"/>
                    <a:pt x="1" y="148"/>
                  </a:cubicBezTo>
                  <a:lnTo>
                    <a:pt x="1" y="160"/>
                  </a:lnTo>
                  <a:lnTo>
                    <a:pt x="148" y="160"/>
                  </a:lnTo>
                  <a:lnTo>
                    <a:pt x="148" y="284"/>
                  </a:lnTo>
                  <a:cubicBezTo>
                    <a:pt x="108" y="284"/>
                    <a:pt x="51" y="267"/>
                    <a:pt x="21" y="225"/>
                  </a:cubicBezTo>
                  <a:lnTo>
                    <a:pt x="21" y="225"/>
                  </a:lnTo>
                  <a:cubicBezTo>
                    <a:pt x="42" y="273"/>
                    <a:pt x="95" y="307"/>
                    <a:pt x="148" y="307"/>
                  </a:cubicBezTo>
                  <a:lnTo>
                    <a:pt x="160" y="307"/>
                  </a:lnTo>
                  <a:cubicBezTo>
                    <a:pt x="239" y="296"/>
                    <a:pt x="296" y="239"/>
                    <a:pt x="296" y="160"/>
                  </a:cubicBezTo>
                  <a:cubicBezTo>
                    <a:pt x="296" y="46"/>
                    <a:pt x="205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3"/>
            <p:cNvSpPr/>
            <p:nvPr/>
          </p:nvSpPr>
          <p:spPr>
            <a:xfrm>
              <a:off x="1283100" y="2167500"/>
              <a:ext cx="121325" cy="79075"/>
            </a:xfrm>
            <a:custGeom>
              <a:avLst/>
              <a:gdLst/>
              <a:ahLst/>
              <a:cxnLst/>
              <a:rect l="l" t="t" r="r" b="b"/>
              <a:pathLst>
                <a:path w="4853" h="3163" extrusionOk="0">
                  <a:moveTo>
                    <a:pt x="932" y="322"/>
                  </a:moveTo>
                  <a:lnTo>
                    <a:pt x="932" y="322"/>
                  </a:lnTo>
                  <a:cubicBezTo>
                    <a:pt x="1205" y="368"/>
                    <a:pt x="1535" y="481"/>
                    <a:pt x="1887" y="651"/>
                  </a:cubicBezTo>
                  <a:cubicBezTo>
                    <a:pt x="3023" y="1197"/>
                    <a:pt x="4194" y="2197"/>
                    <a:pt x="4500" y="2878"/>
                  </a:cubicBezTo>
                  <a:cubicBezTo>
                    <a:pt x="3727" y="2822"/>
                    <a:pt x="3068" y="2378"/>
                    <a:pt x="2432" y="1958"/>
                  </a:cubicBezTo>
                  <a:cubicBezTo>
                    <a:pt x="2319" y="1878"/>
                    <a:pt x="2194" y="1799"/>
                    <a:pt x="2080" y="1719"/>
                  </a:cubicBezTo>
                  <a:cubicBezTo>
                    <a:pt x="2126" y="1651"/>
                    <a:pt x="2194" y="1595"/>
                    <a:pt x="2285" y="1560"/>
                  </a:cubicBezTo>
                  <a:cubicBezTo>
                    <a:pt x="2341" y="1527"/>
                    <a:pt x="2376" y="1459"/>
                    <a:pt x="2364" y="1390"/>
                  </a:cubicBezTo>
                  <a:cubicBezTo>
                    <a:pt x="2353" y="1333"/>
                    <a:pt x="2285" y="1277"/>
                    <a:pt x="2228" y="1277"/>
                  </a:cubicBezTo>
                  <a:cubicBezTo>
                    <a:pt x="1558" y="1277"/>
                    <a:pt x="1103" y="1151"/>
                    <a:pt x="944" y="924"/>
                  </a:cubicBezTo>
                  <a:cubicBezTo>
                    <a:pt x="864" y="800"/>
                    <a:pt x="853" y="629"/>
                    <a:pt x="932" y="424"/>
                  </a:cubicBezTo>
                  <a:cubicBezTo>
                    <a:pt x="944" y="391"/>
                    <a:pt x="944" y="345"/>
                    <a:pt x="932" y="322"/>
                  </a:cubicBezTo>
                  <a:close/>
                  <a:moveTo>
                    <a:pt x="608" y="1"/>
                  </a:moveTo>
                  <a:cubicBezTo>
                    <a:pt x="423" y="1"/>
                    <a:pt x="247" y="32"/>
                    <a:pt x="92" y="106"/>
                  </a:cubicBezTo>
                  <a:cubicBezTo>
                    <a:pt x="24" y="129"/>
                    <a:pt x="1" y="197"/>
                    <a:pt x="13" y="254"/>
                  </a:cubicBezTo>
                  <a:cubicBezTo>
                    <a:pt x="24" y="322"/>
                    <a:pt x="69" y="368"/>
                    <a:pt x="137" y="379"/>
                  </a:cubicBezTo>
                  <a:cubicBezTo>
                    <a:pt x="263" y="391"/>
                    <a:pt x="387" y="424"/>
                    <a:pt x="523" y="459"/>
                  </a:cubicBezTo>
                  <a:cubicBezTo>
                    <a:pt x="546" y="459"/>
                    <a:pt x="581" y="470"/>
                    <a:pt x="614" y="481"/>
                  </a:cubicBezTo>
                  <a:cubicBezTo>
                    <a:pt x="558" y="720"/>
                    <a:pt x="592" y="924"/>
                    <a:pt x="717" y="1095"/>
                  </a:cubicBezTo>
                  <a:cubicBezTo>
                    <a:pt x="899" y="1356"/>
                    <a:pt x="1273" y="1504"/>
                    <a:pt x="1841" y="1549"/>
                  </a:cubicBezTo>
                  <a:cubicBezTo>
                    <a:pt x="1819" y="1583"/>
                    <a:pt x="1796" y="1618"/>
                    <a:pt x="1785" y="1651"/>
                  </a:cubicBezTo>
                  <a:cubicBezTo>
                    <a:pt x="1762" y="1674"/>
                    <a:pt x="1751" y="1697"/>
                    <a:pt x="1751" y="1731"/>
                  </a:cubicBezTo>
                  <a:cubicBezTo>
                    <a:pt x="1728" y="1788"/>
                    <a:pt x="1751" y="1856"/>
                    <a:pt x="1808" y="1890"/>
                  </a:cubicBezTo>
                  <a:cubicBezTo>
                    <a:pt x="1967" y="1981"/>
                    <a:pt x="2126" y="2095"/>
                    <a:pt x="2273" y="2197"/>
                  </a:cubicBezTo>
                  <a:cubicBezTo>
                    <a:pt x="2989" y="2674"/>
                    <a:pt x="3727" y="3163"/>
                    <a:pt x="4648" y="3163"/>
                  </a:cubicBezTo>
                  <a:lnTo>
                    <a:pt x="4705" y="3163"/>
                  </a:lnTo>
                  <a:cubicBezTo>
                    <a:pt x="4750" y="3163"/>
                    <a:pt x="4784" y="3140"/>
                    <a:pt x="4818" y="3105"/>
                  </a:cubicBezTo>
                  <a:cubicBezTo>
                    <a:pt x="4841" y="3072"/>
                    <a:pt x="4853" y="3037"/>
                    <a:pt x="4841" y="2992"/>
                  </a:cubicBezTo>
                  <a:cubicBezTo>
                    <a:pt x="4727" y="2481"/>
                    <a:pt x="4159" y="1913"/>
                    <a:pt x="3830" y="1618"/>
                  </a:cubicBezTo>
                  <a:cubicBezTo>
                    <a:pt x="3285" y="1129"/>
                    <a:pt x="2626" y="686"/>
                    <a:pt x="2012" y="391"/>
                  </a:cubicBezTo>
                  <a:cubicBezTo>
                    <a:pt x="1598" y="196"/>
                    <a:pt x="1073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3"/>
            <p:cNvSpPr/>
            <p:nvPr/>
          </p:nvSpPr>
          <p:spPr>
            <a:xfrm>
              <a:off x="2839350" y="2281875"/>
              <a:ext cx="52575" cy="34000"/>
            </a:xfrm>
            <a:custGeom>
              <a:avLst/>
              <a:gdLst/>
              <a:ahLst/>
              <a:cxnLst/>
              <a:rect l="l" t="t" r="r" b="b"/>
              <a:pathLst>
                <a:path w="2103" h="1360" extrusionOk="0">
                  <a:moveTo>
                    <a:pt x="784" y="792"/>
                  </a:moveTo>
                  <a:lnTo>
                    <a:pt x="784" y="792"/>
                  </a:lnTo>
                  <a:cubicBezTo>
                    <a:pt x="830" y="803"/>
                    <a:pt x="875" y="815"/>
                    <a:pt x="933" y="826"/>
                  </a:cubicBezTo>
                  <a:cubicBezTo>
                    <a:pt x="1103" y="865"/>
                    <a:pt x="1284" y="882"/>
                    <a:pt x="1468" y="882"/>
                  </a:cubicBezTo>
                  <a:cubicBezTo>
                    <a:pt x="1554" y="882"/>
                    <a:pt x="1641" y="878"/>
                    <a:pt x="1728" y="871"/>
                  </a:cubicBezTo>
                  <a:lnTo>
                    <a:pt x="1728" y="871"/>
                  </a:lnTo>
                  <a:cubicBezTo>
                    <a:pt x="1682" y="962"/>
                    <a:pt x="1625" y="1030"/>
                    <a:pt x="1546" y="1065"/>
                  </a:cubicBezTo>
                  <a:cubicBezTo>
                    <a:pt x="1330" y="1007"/>
                    <a:pt x="1080" y="928"/>
                    <a:pt x="853" y="837"/>
                  </a:cubicBezTo>
                  <a:cubicBezTo>
                    <a:pt x="830" y="826"/>
                    <a:pt x="807" y="803"/>
                    <a:pt x="784" y="792"/>
                  </a:cubicBezTo>
                  <a:close/>
                  <a:moveTo>
                    <a:pt x="182" y="0"/>
                  </a:moveTo>
                  <a:cubicBezTo>
                    <a:pt x="158" y="0"/>
                    <a:pt x="134" y="6"/>
                    <a:pt x="115" y="19"/>
                  </a:cubicBezTo>
                  <a:cubicBezTo>
                    <a:pt x="57" y="53"/>
                    <a:pt x="24" y="110"/>
                    <a:pt x="12" y="178"/>
                  </a:cubicBezTo>
                  <a:cubicBezTo>
                    <a:pt x="1" y="416"/>
                    <a:pt x="398" y="860"/>
                    <a:pt x="694" y="1075"/>
                  </a:cubicBezTo>
                  <a:lnTo>
                    <a:pt x="716" y="1098"/>
                  </a:lnTo>
                  <a:cubicBezTo>
                    <a:pt x="989" y="1212"/>
                    <a:pt x="1284" y="1292"/>
                    <a:pt x="1523" y="1348"/>
                  </a:cubicBezTo>
                  <a:cubicBezTo>
                    <a:pt x="1534" y="1348"/>
                    <a:pt x="1546" y="1360"/>
                    <a:pt x="1557" y="1360"/>
                  </a:cubicBezTo>
                  <a:cubicBezTo>
                    <a:pt x="1580" y="1360"/>
                    <a:pt x="1592" y="1348"/>
                    <a:pt x="1602" y="1348"/>
                  </a:cubicBezTo>
                  <a:cubicBezTo>
                    <a:pt x="1842" y="1269"/>
                    <a:pt x="2001" y="1065"/>
                    <a:pt x="2091" y="724"/>
                  </a:cubicBezTo>
                  <a:cubicBezTo>
                    <a:pt x="2102" y="678"/>
                    <a:pt x="2091" y="621"/>
                    <a:pt x="2057" y="587"/>
                  </a:cubicBezTo>
                  <a:cubicBezTo>
                    <a:pt x="2029" y="559"/>
                    <a:pt x="1986" y="539"/>
                    <a:pt x="1946" y="539"/>
                  </a:cubicBezTo>
                  <a:cubicBezTo>
                    <a:pt x="1938" y="539"/>
                    <a:pt x="1929" y="540"/>
                    <a:pt x="1921" y="542"/>
                  </a:cubicBezTo>
                  <a:cubicBezTo>
                    <a:pt x="1773" y="576"/>
                    <a:pt x="1611" y="593"/>
                    <a:pt x="1451" y="593"/>
                  </a:cubicBezTo>
                  <a:cubicBezTo>
                    <a:pt x="1290" y="593"/>
                    <a:pt x="1131" y="576"/>
                    <a:pt x="989" y="542"/>
                  </a:cubicBezTo>
                  <a:cubicBezTo>
                    <a:pt x="762" y="496"/>
                    <a:pt x="455" y="371"/>
                    <a:pt x="307" y="87"/>
                  </a:cubicBezTo>
                  <a:cubicBezTo>
                    <a:pt x="296" y="42"/>
                    <a:pt x="262" y="19"/>
                    <a:pt x="228" y="7"/>
                  </a:cubicBezTo>
                  <a:cubicBezTo>
                    <a:pt x="214" y="3"/>
                    <a:pt x="198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3"/>
            <p:cNvSpPr/>
            <p:nvPr/>
          </p:nvSpPr>
          <p:spPr>
            <a:xfrm>
              <a:off x="1293050" y="1369375"/>
              <a:ext cx="2275450" cy="3671275"/>
            </a:xfrm>
            <a:custGeom>
              <a:avLst/>
              <a:gdLst/>
              <a:ahLst/>
              <a:cxnLst/>
              <a:rect l="l" t="t" r="r" b="b"/>
              <a:pathLst>
                <a:path w="91018" h="146851" extrusionOk="0">
                  <a:moveTo>
                    <a:pt x="37153" y="10490"/>
                  </a:moveTo>
                  <a:lnTo>
                    <a:pt x="37153" y="10490"/>
                  </a:lnTo>
                  <a:cubicBezTo>
                    <a:pt x="37346" y="10558"/>
                    <a:pt x="37528" y="10649"/>
                    <a:pt x="37721" y="10740"/>
                  </a:cubicBezTo>
                  <a:cubicBezTo>
                    <a:pt x="37789" y="10774"/>
                    <a:pt x="37857" y="10808"/>
                    <a:pt x="37926" y="10830"/>
                  </a:cubicBezTo>
                  <a:cubicBezTo>
                    <a:pt x="37630" y="10762"/>
                    <a:pt x="37358" y="10660"/>
                    <a:pt x="37153" y="10490"/>
                  </a:cubicBezTo>
                  <a:close/>
                  <a:moveTo>
                    <a:pt x="38982" y="34588"/>
                  </a:moveTo>
                  <a:cubicBezTo>
                    <a:pt x="39062" y="34633"/>
                    <a:pt x="39289" y="34861"/>
                    <a:pt x="39539" y="35110"/>
                  </a:cubicBezTo>
                  <a:cubicBezTo>
                    <a:pt x="39565" y="35145"/>
                    <a:pt x="39604" y="35160"/>
                    <a:pt x="39642" y="35160"/>
                  </a:cubicBezTo>
                  <a:cubicBezTo>
                    <a:pt x="39653" y="35160"/>
                    <a:pt x="39665" y="35158"/>
                    <a:pt x="39675" y="35156"/>
                  </a:cubicBezTo>
                  <a:cubicBezTo>
                    <a:pt x="39721" y="35144"/>
                    <a:pt x="39766" y="35099"/>
                    <a:pt x="39777" y="35053"/>
                  </a:cubicBezTo>
                  <a:cubicBezTo>
                    <a:pt x="39812" y="34940"/>
                    <a:pt x="39834" y="34826"/>
                    <a:pt x="39834" y="34712"/>
                  </a:cubicBezTo>
                  <a:cubicBezTo>
                    <a:pt x="40686" y="34883"/>
                    <a:pt x="41072" y="35485"/>
                    <a:pt x="41481" y="36133"/>
                  </a:cubicBezTo>
                  <a:cubicBezTo>
                    <a:pt x="41731" y="36519"/>
                    <a:pt x="41993" y="36916"/>
                    <a:pt x="42345" y="37212"/>
                  </a:cubicBezTo>
                  <a:cubicBezTo>
                    <a:pt x="40902" y="37201"/>
                    <a:pt x="39562" y="37042"/>
                    <a:pt x="38664" y="36780"/>
                  </a:cubicBezTo>
                  <a:cubicBezTo>
                    <a:pt x="38823" y="36553"/>
                    <a:pt x="38914" y="36292"/>
                    <a:pt x="38936" y="36019"/>
                  </a:cubicBezTo>
                  <a:cubicBezTo>
                    <a:pt x="38936" y="35974"/>
                    <a:pt x="38925" y="35928"/>
                    <a:pt x="38891" y="35894"/>
                  </a:cubicBezTo>
                  <a:cubicBezTo>
                    <a:pt x="38866" y="35869"/>
                    <a:pt x="38834" y="35856"/>
                    <a:pt x="38801" y="35856"/>
                  </a:cubicBezTo>
                  <a:cubicBezTo>
                    <a:pt x="38789" y="35856"/>
                    <a:pt x="38778" y="35857"/>
                    <a:pt x="38766" y="35860"/>
                  </a:cubicBezTo>
                  <a:cubicBezTo>
                    <a:pt x="38368" y="35939"/>
                    <a:pt x="37994" y="36201"/>
                    <a:pt x="37630" y="36462"/>
                  </a:cubicBezTo>
                  <a:cubicBezTo>
                    <a:pt x="37221" y="36747"/>
                    <a:pt x="36790" y="37042"/>
                    <a:pt x="36380" y="37042"/>
                  </a:cubicBezTo>
                  <a:cubicBezTo>
                    <a:pt x="36199" y="37042"/>
                    <a:pt x="36028" y="37007"/>
                    <a:pt x="35858" y="36962"/>
                  </a:cubicBezTo>
                  <a:cubicBezTo>
                    <a:pt x="35676" y="36924"/>
                    <a:pt x="35478" y="36878"/>
                    <a:pt x="35257" y="36878"/>
                  </a:cubicBezTo>
                  <a:cubicBezTo>
                    <a:pt x="35216" y="36878"/>
                    <a:pt x="35174" y="36879"/>
                    <a:pt x="35131" y="36883"/>
                  </a:cubicBezTo>
                  <a:cubicBezTo>
                    <a:pt x="35585" y="36417"/>
                    <a:pt x="36131" y="36088"/>
                    <a:pt x="36710" y="35747"/>
                  </a:cubicBezTo>
                  <a:cubicBezTo>
                    <a:pt x="36937" y="35610"/>
                    <a:pt x="37164" y="35474"/>
                    <a:pt x="37391" y="35326"/>
                  </a:cubicBezTo>
                  <a:cubicBezTo>
                    <a:pt x="37767" y="35303"/>
                    <a:pt x="38085" y="35224"/>
                    <a:pt x="38346" y="35110"/>
                  </a:cubicBezTo>
                  <a:cubicBezTo>
                    <a:pt x="38676" y="34940"/>
                    <a:pt x="38835" y="34758"/>
                    <a:pt x="38925" y="34644"/>
                  </a:cubicBezTo>
                  <a:cubicBezTo>
                    <a:pt x="38936" y="34621"/>
                    <a:pt x="38959" y="34599"/>
                    <a:pt x="38982" y="34588"/>
                  </a:cubicBezTo>
                  <a:close/>
                  <a:moveTo>
                    <a:pt x="49787" y="40496"/>
                  </a:moveTo>
                  <a:lnTo>
                    <a:pt x="49787" y="40496"/>
                  </a:lnTo>
                  <a:cubicBezTo>
                    <a:pt x="49480" y="40825"/>
                    <a:pt x="49289" y="40985"/>
                    <a:pt x="48499" y="40985"/>
                  </a:cubicBezTo>
                  <a:cubicBezTo>
                    <a:pt x="48471" y="40985"/>
                    <a:pt x="48442" y="40984"/>
                    <a:pt x="48412" y="40984"/>
                  </a:cubicBezTo>
                  <a:cubicBezTo>
                    <a:pt x="48344" y="40984"/>
                    <a:pt x="48230" y="40973"/>
                    <a:pt x="48094" y="40961"/>
                  </a:cubicBezTo>
                  <a:cubicBezTo>
                    <a:pt x="47821" y="40938"/>
                    <a:pt x="47571" y="40916"/>
                    <a:pt x="47356" y="40916"/>
                  </a:cubicBezTo>
                  <a:lnTo>
                    <a:pt x="47174" y="40916"/>
                  </a:lnTo>
                  <a:cubicBezTo>
                    <a:pt x="47197" y="40916"/>
                    <a:pt x="47208" y="40905"/>
                    <a:pt x="47230" y="40905"/>
                  </a:cubicBezTo>
                  <a:lnTo>
                    <a:pt x="47253" y="40905"/>
                  </a:lnTo>
                  <a:cubicBezTo>
                    <a:pt x="47515" y="40837"/>
                    <a:pt x="47924" y="40779"/>
                    <a:pt x="48356" y="40723"/>
                  </a:cubicBezTo>
                  <a:cubicBezTo>
                    <a:pt x="48855" y="40666"/>
                    <a:pt x="49378" y="40598"/>
                    <a:pt x="49787" y="40496"/>
                  </a:cubicBezTo>
                  <a:close/>
                  <a:moveTo>
                    <a:pt x="50389" y="39942"/>
                  </a:moveTo>
                  <a:cubicBezTo>
                    <a:pt x="50352" y="39942"/>
                    <a:pt x="50315" y="39956"/>
                    <a:pt x="50287" y="39984"/>
                  </a:cubicBezTo>
                  <a:cubicBezTo>
                    <a:pt x="50014" y="40234"/>
                    <a:pt x="49071" y="40348"/>
                    <a:pt x="48321" y="40439"/>
                  </a:cubicBezTo>
                  <a:cubicBezTo>
                    <a:pt x="48015" y="40484"/>
                    <a:pt x="47730" y="40519"/>
                    <a:pt x="47480" y="40564"/>
                  </a:cubicBezTo>
                  <a:cubicBezTo>
                    <a:pt x="47463" y="40555"/>
                    <a:pt x="47445" y="40551"/>
                    <a:pt x="47426" y="40551"/>
                  </a:cubicBezTo>
                  <a:cubicBezTo>
                    <a:pt x="47396" y="40551"/>
                    <a:pt x="47363" y="40561"/>
                    <a:pt x="47321" y="40575"/>
                  </a:cubicBezTo>
                  <a:cubicBezTo>
                    <a:pt x="47265" y="40587"/>
                    <a:pt x="47197" y="40620"/>
                    <a:pt x="47071" y="40655"/>
                  </a:cubicBezTo>
                  <a:cubicBezTo>
                    <a:pt x="47038" y="40666"/>
                    <a:pt x="47015" y="40678"/>
                    <a:pt x="46992" y="40678"/>
                  </a:cubicBezTo>
                  <a:cubicBezTo>
                    <a:pt x="46788" y="40757"/>
                    <a:pt x="46651" y="40814"/>
                    <a:pt x="46606" y="40938"/>
                  </a:cubicBezTo>
                  <a:cubicBezTo>
                    <a:pt x="46549" y="41075"/>
                    <a:pt x="46629" y="41223"/>
                    <a:pt x="46730" y="41416"/>
                  </a:cubicBezTo>
                  <a:cubicBezTo>
                    <a:pt x="46753" y="41461"/>
                    <a:pt x="46810" y="41496"/>
                    <a:pt x="46856" y="41496"/>
                  </a:cubicBezTo>
                  <a:cubicBezTo>
                    <a:pt x="46879" y="41496"/>
                    <a:pt x="46901" y="41484"/>
                    <a:pt x="46924" y="41473"/>
                  </a:cubicBezTo>
                  <a:cubicBezTo>
                    <a:pt x="46992" y="41438"/>
                    <a:pt x="47015" y="41359"/>
                    <a:pt x="46980" y="41291"/>
                  </a:cubicBezTo>
                  <a:lnTo>
                    <a:pt x="46980" y="41257"/>
                  </a:lnTo>
                  <a:cubicBezTo>
                    <a:pt x="46992" y="41246"/>
                    <a:pt x="47071" y="41200"/>
                    <a:pt x="47367" y="41200"/>
                  </a:cubicBezTo>
                  <a:cubicBezTo>
                    <a:pt x="47594" y="41200"/>
                    <a:pt x="47856" y="41223"/>
                    <a:pt x="48071" y="41246"/>
                  </a:cubicBezTo>
                  <a:cubicBezTo>
                    <a:pt x="48219" y="41268"/>
                    <a:pt x="48333" y="41279"/>
                    <a:pt x="48412" y="41279"/>
                  </a:cubicBezTo>
                  <a:lnTo>
                    <a:pt x="48424" y="41279"/>
                  </a:lnTo>
                  <a:cubicBezTo>
                    <a:pt x="49469" y="41279"/>
                    <a:pt x="49696" y="41029"/>
                    <a:pt x="50071" y="40609"/>
                  </a:cubicBezTo>
                  <a:cubicBezTo>
                    <a:pt x="50184" y="40484"/>
                    <a:pt x="50310" y="40348"/>
                    <a:pt x="50480" y="40189"/>
                  </a:cubicBezTo>
                  <a:cubicBezTo>
                    <a:pt x="50537" y="40132"/>
                    <a:pt x="50548" y="40052"/>
                    <a:pt x="50491" y="39984"/>
                  </a:cubicBezTo>
                  <a:cubicBezTo>
                    <a:pt x="50463" y="39956"/>
                    <a:pt x="50426" y="39942"/>
                    <a:pt x="50389" y="39942"/>
                  </a:cubicBezTo>
                  <a:close/>
                  <a:moveTo>
                    <a:pt x="42697" y="37451"/>
                  </a:moveTo>
                  <a:cubicBezTo>
                    <a:pt x="42845" y="37542"/>
                    <a:pt x="43016" y="37610"/>
                    <a:pt x="43197" y="37655"/>
                  </a:cubicBezTo>
                  <a:cubicBezTo>
                    <a:pt x="43345" y="37689"/>
                    <a:pt x="43606" y="37735"/>
                    <a:pt x="43913" y="37780"/>
                  </a:cubicBezTo>
                  <a:cubicBezTo>
                    <a:pt x="44435" y="37871"/>
                    <a:pt x="45220" y="37996"/>
                    <a:pt x="45412" y="38121"/>
                  </a:cubicBezTo>
                  <a:cubicBezTo>
                    <a:pt x="45992" y="38507"/>
                    <a:pt x="46162" y="38962"/>
                    <a:pt x="46129" y="39178"/>
                  </a:cubicBezTo>
                  <a:cubicBezTo>
                    <a:pt x="46117" y="39257"/>
                    <a:pt x="46094" y="39302"/>
                    <a:pt x="46038" y="39314"/>
                  </a:cubicBezTo>
                  <a:cubicBezTo>
                    <a:pt x="46019" y="39321"/>
                    <a:pt x="45996" y="39325"/>
                    <a:pt x="45969" y="39325"/>
                  </a:cubicBezTo>
                  <a:cubicBezTo>
                    <a:pt x="45821" y="39325"/>
                    <a:pt x="45557" y="39207"/>
                    <a:pt x="45220" y="38860"/>
                  </a:cubicBezTo>
                  <a:cubicBezTo>
                    <a:pt x="45185" y="38825"/>
                    <a:pt x="45150" y="38810"/>
                    <a:pt x="45111" y="38810"/>
                  </a:cubicBezTo>
                  <a:cubicBezTo>
                    <a:pt x="45098" y="38810"/>
                    <a:pt x="45085" y="38812"/>
                    <a:pt x="45072" y="38814"/>
                  </a:cubicBezTo>
                  <a:cubicBezTo>
                    <a:pt x="45026" y="38825"/>
                    <a:pt x="44981" y="38871"/>
                    <a:pt x="44970" y="38916"/>
                  </a:cubicBezTo>
                  <a:cubicBezTo>
                    <a:pt x="44958" y="38996"/>
                    <a:pt x="44935" y="39110"/>
                    <a:pt x="44913" y="39246"/>
                  </a:cubicBezTo>
                  <a:cubicBezTo>
                    <a:pt x="44844" y="39575"/>
                    <a:pt x="44765" y="40019"/>
                    <a:pt x="44640" y="40393"/>
                  </a:cubicBezTo>
                  <a:cubicBezTo>
                    <a:pt x="44515" y="40734"/>
                    <a:pt x="44379" y="40938"/>
                    <a:pt x="44243" y="40984"/>
                  </a:cubicBezTo>
                  <a:cubicBezTo>
                    <a:pt x="44004" y="40723"/>
                    <a:pt x="43879" y="40428"/>
                    <a:pt x="43867" y="40064"/>
                  </a:cubicBezTo>
                  <a:cubicBezTo>
                    <a:pt x="43856" y="40019"/>
                    <a:pt x="43834" y="39973"/>
                    <a:pt x="43788" y="39950"/>
                  </a:cubicBezTo>
                  <a:cubicBezTo>
                    <a:pt x="43768" y="39940"/>
                    <a:pt x="43745" y="39935"/>
                    <a:pt x="43722" y="39935"/>
                  </a:cubicBezTo>
                  <a:cubicBezTo>
                    <a:pt x="43693" y="39935"/>
                    <a:pt x="43665" y="39943"/>
                    <a:pt x="43640" y="39961"/>
                  </a:cubicBezTo>
                  <a:cubicBezTo>
                    <a:pt x="43516" y="40041"/>
                    <a:pt x="43367" y="40110"/>
                    <a:pt x="43220" y="40143"/>
                  </a:cubicBezTo>
                  <a:cubicBezTo>
                    <a:pt x="43413" y="39019"/>
                    <a:pt x="43038" y="38530"/>
                    <a:pt x="42788" y="38337"/>
                  </a:cubicBezTo>
                  <a:cubicBezTo>
                    <a:pt x="42593" y="38184"/>
                    <a:pt x="42352" y="38107"/>
                    <a:pt x="42093" y="38107"/>
                  </a:cubicBezTo>
                  <a:cubicBezTo>
                    <a:pt x="41870" y="38107"/>
                    <a:pt x="41634" y="38164"/>
                    <a:pt x="41402" y="38280"/>
                  </a:cubicBezTo>
                  <a:cubicBezTo>
                    <a:pt x="41050" y="38451"/>
                    <a:pt x="40743" y="38734"/>
                    <a:pt x="40527" y="39087"/>
                  </a:cubicBezTo>
                  <a:cubicBezTo>
                    <a:pt x="40277" y="39473"/>
                    <a:pt x="40153" y="39928"/>
                    <a:pt x="40141" y="40405"/>
                  </a:cubicBezTo>
                  <a:cubicBezTo>
                    <a:pt x="40130" y="40541"/>
                    <a:pt x="40130" y="40757"/>
                    <a:pt x="40141" y="40996"/>
                  </a:cubicBezTo>
                  <a:cubicBezTo>
                    <a:pt x="40153" y="41564"/>
                    <a:pt x="40175" y="42405"/>
                    <a:pt x="39880" y="42711"/>
                  </a:cubicBezTo>
                  <a:cubicBezTo>
                    <a:pt x="39812" y="42791"/>
                    <a:pt x="39721" y="42824"/>
                    <a:pt x="39607" y="42824"/>
                  </a:cubicBezTo>
                  <a:cubicBezTo>
                    <a:pt x="39345" y="42824"/>
                    <a:pt x="39164" y="42711"/>
                    <a:pt x="39062" y="42495"/>
                  </a:cubicBezTo>
                  <a:cubicBezTo>
                    <a:pt x="38880" y="42132"/>
                    <a:pt x="38903" y="41461"/>
                    <a:pt x="39130" y="40620"/>
                  </a:cubicBezTo>
                  <a:cubicBezTo>
                    <a:pt x="39323" y="39905"/>
                    <a:pt x="39618" y="39234"/>
                    <a:pt x="39789" y="39007"/>
                  </a:cubicBezTo>
                  <a:cubicBezTo>
                    <a:pt x="39834" y="38962"/>
                    <a:pt x="39834" y="38893"/>
                    <a:pt x="39800" y="38837"/>
                  </a:cubicBezTo>
                  <a:cubicBezTo>
                    <a:pt x="39766" y="38803"/>
                    <a:pt x="39721" y="38780"/>
                    <a:pt x="39675" y="38780"/>
                  </a:cubicBezTo>
                  <a:lnTo>
                    <a:pt x="39641" y="38780"/>
                  </a:lnTo>
                  <a:cubicBezTo>
                    <a:pt x="39471" y="38825"/>
                    <a:pt x="39323" y="38893"/>
                    <a:pt x="39175" y="38973"/>
                  </a:cubicBezTo>
                  <a:cubicBezTo>
                    <a:pt x="39618" y="38348"/>
                    <a:pt x="40834" y="38064"/>
                    <a:pt x="41686" y="37860"/>
                  </a:cubicBezTo>
                  <a:cubicBezTo>
                    <a:pt x="42322" y="37712"/>
                    <a:pt x="42607" y="37644"/>
                    <a:pt x="42686" y="37485"/>
                  </a:cubicBezTo>
                  <a:cubicBezTo>
                    <a:pt x="42697" y="37474"/>
                    <a:pt x="42697" y="37462"/>
                    <a:pt x="42697" y="37451"/>
                  </a:cubicBezTo>
                  <a:close/>
                  <a:moveTo>
                    <a:pt x="45070" y="42235"/>
                  </a:moveTo>
                  <a:cubicBezTo>
                    <a:pt x="45257" y="42235"/>
                    <a:pt x="45455" y="42286"/>
                    <a:pt x="45662" y="42336"/>
                  </a:cubicBezTo>
                  <a:cubicBezTo>
                    <a:pt x="45731" y="42359"/>
                    <a:pt x="45811" y="42382"/>
                    <a:pt x="45890" y="42393"/>
                  </a:cubicBezTo>
                  <a:cubicBezTo>
                    <a:pt x="45406" y="42643"/>
                    <a:pt x="44683" y="42972"/>
                    <a:pt x="44181" y="42972"/>
                  </a:cubicBezTo>
                  <a:cubicBezTo>
                    <a:pt x="44046" y="42972"/>
                    <a:pt x="43927" y="42948"/>
                    <a:pt x="43834" y="42893"/>
                  </a:cubicBezTo>
                  <a:cubicBezTo>
                    <a:pt x="43776" y="42859"/>
                    <a:pt x="43731" y="42802"/>
                    <a:pt x="43685" y="42745"/>
                  </a:cubicBezTo>
                  <a:lnTo>
                    <a:pt x="43685" y="42745"/>
                  </a:lnTo>
                  <a:cubicBezTo>
                    <a:pt x="43743" y="42768"/>
                    <a:pt x="43799" y="42791"/>
                    <a:pt x="43856" y="42791"/>
                  </a:cubicBezTo>
                  <a:cubicBezTo>
                    <a:pt x="43877" y="42793"/>
                    <a:pt x="43898" y="42795"/>
                    <a:pt x="43919" y="42795"/>
                  </a:cubicBezTo>
                  <a:cubicBezTo>
                    <a:pt x="44166" y="42795"/>
                    <a:pt x="44380" y="42618"/>
                    <a:pt x="44538" y="42450"/>
                  </a:cubicBezTo>
                  <a:cubicBezTo>
                    <a:pt x="44699" y="42289"/>
                    <a:pt x="44878" y="42235"/>
                    <a:pt x="45070" y="42235"/>
                  </a:cubicBezTo>
                  <a:close/>
                  <a:moveTo>
                    <a:pt x="38980" y="34292"/>
                  </a:moveTo>
                  <a:cubicBezTo>
                    <a:pt x="38973" y="34292"/>
                    <a:pt x="38966" y="34292"/>
                    <a:pt x="38959" y="34292"/>
                  </a:cubicBezTo>
                  <a:cubicBezTo>
                    <a:pt x="38845" y="34292"/>
                    <a:pt x="38777" y="34383"/>
                    <a:pt x="38698" y="34462"/>
                  </a:cubicBezTo>
                  <a:cubicBezTo>
                    <a:pt x="38618" y="34565"/>
                    <a:pt x="38494" y="34712"/>
                    <a:pt x="38221" y="34849"/>
                  </a:cubicBezTo>
                  <a:cubicBezTo>
                    <a:pt x="37982" y="34962"/>
                    <a:pt x="37687" y="35020"/>
                    <a:pt x="37335" y="35042"/>
                  </a:cubicBezTo>
                  <a:cubicBezTo>
                    <a:pt x="37312" y="35042"/>
                    <a:pt x="37289" y="35053"/>
                    <a:pt x="37267" y="35065"/>
                  </a:cubicBezTo>
                  <a:cubicBezTo>
                    <a:pt x="37039" y="35212"/>
                    <a:pt x="36800" y="35360"/>
                    <a:pt x="36562" y="35497"/>
                  </a:cubicBezTo>
                  <a:cubicBezTo>
                    <a:pt x="35881" y="35906"/>
                    <a:pt x="35176" y="36326"/>
                    <a:pt x="34642" y="36996"/>
                  </a:cubicBezTo>
                  <a:cubicBezTo>
                    <a:pt x="34596" y="37053"/>
                    <a:pt x="34596" y="37121"/>
                    <a:pt x="34631" y="37166"/>
                  </a:cubicBezTo>
                  <a:cubicBezTo>
                    <a:pt x="34656" y="37209"/>
                    <a:pt x="34700" y="37232"/>
                    <a:pt x="34744" y="37232"/>
                  </a:cubicBezTo>
                  <a:cubicBezTo>
                    <a:pt x="34760" y="37232"/>
                    <a:pt x="34775" y="37230"/>
                    <a:pt x="34790" y="37224"/>
                  </a:cubicBezTo>
                  <a:cubicBezTo>
                    <a:pt x="34948" y="37180"/>
                    <a:pt x="35088" y="37163"/>
                    <a:pt x="35218" y="37163"/>
                  </a:cubicBezTo>
                  <a:cubicBezTo>
                    <a:pt x="35422" y="37163"/>
                    <a:pt x="35602" y="37205"/>
                    <a:pt x="35790" y="37246"/>
                  </a:cubicBezTo>
                  <a:cubicBezTo>
                    <a:pt x="35971" y="37292"/>
                    <a:pt x="36164" y="37326"/>
                    <a:pt x="36380" y="37326"/>
                  </a:cubicBezTo>
                  <a:cubicBezTo>
                    <a:pt x="36880" y="37326"/>
                    <a:pt x="37346" y="37007"/>
                    <a:pt x="37800" y="36689"/>
                  </a:cubicBezTo>
                  <a:cubicBezTo>
                    <a:pt x="38073" y="36497"/>
                    <a:pt x="38346" y="36303"/>
                    <a:pt x="38618" y="36201"/>
                  </a:cubicBezTo>
                  <a:lnTo>
                    <a:pt x="38618" y="36201"/>
                  </a:lnTo>
                  <a:cubicBezTo>
                    <a:pt x="38562" y="36406"/>
                    <a:pt x="38459" y="36587"/>
                    <a:pt x="38312" y="36757"/>
                  </a:cubicBezTo>
                  <a:cubicBezTo>
                    <a:pt x="38277" y="36792"/>
                    <a:pt x="38267" y="36837"/>
                    <a:pt x="38277" y="36883"/>
                  </a:cubicBezTo>
                  <a:cubicBezTo>
                    <a:pt x="38289" y="36928"/>
                    <a:pt x="38323" y="36974"/>
                    <a:pt x="38368" y="36985"/>
                  </a:cubicBezTo>
                  <a:cubicBezTo>
                    <a:pt x="39221" y="37269"/>
                    <a:pt x="40539" y="37451"/>
                    <a:pt x="41981" y="37496"/>
                  </a:cubicBezTo>
                  <a:cubicBezTo>
                    <a:pt x="41857" y="37530"/>
                    <a:pt x="41731" y="37553"/>
                    <a:pt x="41618" y="37587"/>
                  </a:cubicBezTo>
                  <a:cubicBezTo>
                    <a:pt x="40516" y="37848"/>
                    <a:pt x="38835" y="38246"/>
                    <a:pt x="38721" y="39382"/>
                  </a:cubicBezTo>
                  <a:cubicBezTo>
                    <a:pt x="38709" y="39439"/>
                    <a:pt x="38744" y="39496"/>
                    <a:pt x="38800" y="39530"/>
                  </a:cubicBezTo>
                  <a:cubicBezTo>
                    <a:pt x="38819" y="39537"/>
                    <a:pt x="38838" y="39541"/>
                    <a:pt x="38857" y="39541"/>
                  </a:cubicBezTo>
                  <a:cubicBezTo>
                    <a:pt x="38894" y="39541"/>
                    <a:pt x="38929" y="39526"/>
                    <a:pt x="38959" y="39496"/>
                  </a:cubicBezTo>
                  <a:cubicBezTo>
                    <a:pt x="39085" y="39382"/>
                    <a:pt x="39209" y="39280"/>
                    <a:pt x="39345" y="39212"/>
                  </a:cubicBezTo>
                  <a:lnTo>
                    <a:pt x="39345" y="39212"/>
                  </a:lnTo>
                  <a:cubicBezTo>
                    <a:pt x="38925" y="40041"/>
                    <a:pt x="38391" y="41791"/>
                    <a:pt x="38800" y="42632"/>
                  </a:cubicBezTo>
                  <a:cubicBezTo>
                    <a:pt x="38959" y="42938"/>
                    <a:pt x="39232" y="43109"/>
                    <a:pt x="39607" y="43109"/>
                  </a:cubicBezTo>
                  <a:cubicBezTo>
                    <a:pt x="39800" y="43109"/>
                    <a:pt x="39959" y="43041"/>
                    <a:pt x="40084" y="42915"/>
                  </a:cubicBezTo>
                  <a:cubicBezTo>
                    <a:pt x="40471" y="42518"/>
                    <a:pt x="40448" y="41632"/>
                    <a:pt x="40425" y="40984"/>
                  </a:cubicBezTo>
                  <a:cubicBezTo>
                    <a:pt x="40425" y="40757"/>
                    <a:pt x="40413" y="40552"/>
                    <a:pt x="40436" y="40439"/>
                  </a:cubicBezTo>
                  <a:lnTo>
                    <a:pt x="40436" y="40416"/>
                  </a:lnTo>
                  <a:cubicBezTo>
                    <a:pt x="40436" y="39984"/>
                    <a:pt x="40550" y="39575"/>
                    <a:pt x="40766" y="39234"/>
                  </a:cubicBezTo>
                  <a:cubicBezTo>
                    <a:pt x="40959" y="38928"/>
                    <a:pt x="41220" y="38689"/>
                    <a:pt x="41527" y="38542"/>
                  </a:cubicBezTo>
                  <a:cubicBezTo>
                    <a:pt x="41723" y="38443"/>
                    <a:pt x="41917" y="38395"/>
                    <a:pt x="42096" y="38395"/>
                  </a:cubicBezTo>
                  <a:cubicBezTo>
                    <a:pt x="42289" y="38395"/>
                    <a:pt x="42465" y="38452"/>
                    <a:pt x="42607" y="38564"/>
                  </a:cubicBezTo>
                  <a:cubicBezTo>
                    <a:pt x="42970" y="38848"/>
                    <a:pt x="43072" y="39461"/>
                    <a:pt x="42902" y="40280"/>
                  </a:cubicBezTo>
                  <a:cubicBezTo>
                    <a:pt x="42890" y="40325"/>
                    <a:pt x="42902" y="40382"/>
                    <a:pt x="42936" y="40416"/>
                  </a:cubicBezTo>
                  <a:cubicBezTo>
                    <a:pt x="42970" y="40450"/>
                    <a:pt x="43016" y="40461"/>
                    <a:pt x="43061" y="40461"/>
                  </a:cubicBezTo>
                  <a:cubicBezTo>
                    <a:pt x="43243" y="40439"/>
                    <a:pt x="43436" y="40393"/>
                    <a:pt x="43606" y="40314"/>
                  </a:cubicBezTo>
                  <a:cubicBezTo>
                    <a:pt x="43663" y="40666"/>
                    <a:pt x="43834" y="40973"/>
                    <a:pt x="44094" y="41234"/>
                  </a:cubicBezTo>
                  <a:cubicBezTo>
                    <a:pt x="44117" y="41257"/>
                    <a:pt x="44163" y="41279"/>
                    <a:pt x="44197" y="41279"/>
                  </a:cubicBezTo>
                  <a:cubicBezTo>
                    <a:pt x="44822" y="41279"/>
                    <a:pt x="45061" y="40030"/>
                    <a:pt x="45197" y="39292"/>
                  </a:cubicBezTo>
                  <a:cubicBezTo>
                    <a:pt x="45197" y="39280"/>
                    <a:pt x="45197" y="39257"/>
                    <a:pt x="45208" y="39234"/>
                  </a:cubicBezTo>
                  <a:cubicBezTo>
                    <a:pt x="45486" y="39485"/>
                    <a:pt x="45742" y="39616"/>
                    <a:pt x="45960" y="39616"/>
                  </a:cubicBezTo>
                  <a:cubicBezTo>
                    <a:pt x="46019" y="39616"/>
                    <a:pt x="46076" y="39606"/>
                    <a:pt x="46129" y="39587"/>
                  </a:cubicBezTo>
                  <a:cubicBezTo>
                    <a:pt x="46288" y="39541"/>
                    <a:pt x="46390" y="39405"/>
                    <a:pt x="46412" y="39212"/>
                  </a:cubicBezTo>
                  <a:cubicBezTo>
                    <a:pt x="46458" y="38871"/>
                    <a:pt x="46220" y="38314"/>
                    <a:pt x="45571" y="37883"/>
                  </a:cubicBezTo>
                  <a:cubicBezTo>
                    <a:pt x="45344" y="37735"/>
                    <a:pt x="44731" y="37633"/>
                    <a:pt x="43958" y="37496"/>
                  </a:cubicBezTo>
                  <a:cubicBezTo>
                    <a:pt x="43663" y="37451"/>
                    <a:pt x="43402" y="37416"/>
                    <a:pt x="43276" y="37371"/>
                  </a:cubicBezTo>
                  <a:cubicBezTo>
                    <a:pt x="42493" y="37166"/>
                    <a:pt x="42118" y="36587"/>
                    <a:pt x="41731" y="35974"/>
                  </a:cubicBezTo>
                  <a:cubicBezTo>
                    <a:pt x="41277" y="35270"/>
                    <a:pt x="40800" y="34542"/>
                    <a:pt x="39698" y="34394"/>
                  </a:cubicBezTo>
                  <a:cubicBezTo>
                    <a:pt x="39653" y="34394"/>
                    <a:pt x="39607" y="34406"/>
                    <a:pt x="39573" y="34440"/>
                  </a:cubicBezTo>
                  <a:cubicBezTo>
                    <a:pt x="39550" y="34474"/>
                    <a:pt x="39527" y="34508"/>
                    <a:pt x="39539" y="34553"/>
                  </a:cubicBezTo>
                  <a:lnTo>
                    <a:pt x="39539" y="34712"/>
                  </a:lnTo>
                  <a:cubicBezTo>
                    <a:pt x="39237" y="34400"/>
                    <a:pt x="39109" y="34292"/>
                    <a:pt x="38980" y="34292"/>
                  </a:cubicBezTo>
                  <a:close/>
                  <a:moveTo>
                    <a:pt x="47074" y="41802"/>
                  </a:moveTo>
                  <a:cubicBezTo>
                    <a:pt x="47054" y="41802"/>
                    <a:pt x="47034" y="41806"/>
                    <a:pt x="47015" y="41814"/>
                  </a:cubicBezTo>
                  <a:lnTo>
                    <a:pt x="46879" y="41882"/>
                  </a:lnTo>
                  <a:cubicBezTo>
                    <a:pt x="46753" y="41950"/>
                    <a:pt x="46617" y="42018"/>
                    <a:pt x="46492" y="42086"/>
                  </a:cubicBezTo>
                  <a:cubicBezTo>
                    <a:pt x="46470" y="42097"/>
                    <a:pt x="46458" y="42097"/>
                    <a:pt x="46447" y="42109"/>
                  </a:cubicBezTo>
                  <a:cubicBezTo>
                    <a:pt x="46447" y="42109"/>
                    <a:pt x="46435" y="42120"/>
                    <a:pt x="46424" y="42120"/>
                  </a:cubicBezTo>
                  <a:cubicBezTo>
                    <a:pt x="46366" y="42142"/>
                    <a:pt x="46301" y="42151"/>
                    <a:pt x="46230" y="42151"/>
                  </a:cubicBezTo>
                  <a:cubicBezTo>
                    <a:pt x="46081" y="42151"/>
                    <a:pt x="45909" y="42110"/>
                    <a:pt x="45731" y="42064"/>
                  </a:cubicBezTo>
                  <a:cubicBezTo>
                    <a:pt x="45524" y="42009"/>
                    <a:pt x="45294" y="41950"/>
                    <a:pt x="45063" y="41950"/>
                  </a:cubicBezTo>
                  <a:cubicBezTo>
                    <a:pt x="44811" y="41950"/>
                    <a:pt x="44559" y="42020"/>
                    <a:pt x="44334" y="42246"/>
                  </a:cubicBezTo>
                  <a:cubicBezTo>
                    <a:pt x="44170" y="42419"/>
                    <a:pt x="44034" y="42510"/>
                    <a:pt x="43925" y="42510"/>
                  </a:cubicBezTo>
                  <a:cubicBezTo>
                    <a:pt x="43913" y="42510"/>
                    <a:pt x="43901" y="42509"/>
                    <a:pt x="43890" y="42506"/>
                  </a:cubicBezTo>
                  <a:cubicBezTo>
                    <a:pt x="43788" y="42495"/>
                    <a:pt x="43685" y="42393"/>
                    <a:pt x="43572" y="42211"/>
                  </a:cubicBezTo>
                  <a:cubicBezTo>
                    <a:pt x="43544" y="42164"/>
                    <a:pt x="43491" y="42140"/>
                    <a:pt x="43441" y="42140"/>
                  </a:cubicBezTo>
                  <a:cubicBezTo>
                    <a:pt x="43432" y="42140"/>
                    <a:pt x="43422" y="42141"/>
                    <a:pt x="43413" y="42143"/>
                  </a:cubicBezTo>
                  <a:cubicBezTo>
                    <a:pt x="43345" y="42166"/>
                    <a:pt x="43299" y="42223"/>
                    <a:pt x="43299" y="42291"/>
                  </a:cubicBezTo>
                  <a:cubicBezTo>
                    <a:pt x="43299" y="42700"/>
                    <a:pt x="43436" y="42984"/>
                    <a:pt x="43685" y="43132"/>
                  </a:cubicBezTo>
                  <a:cubicBezTo>
                    <a:pt x="43822" y="43223"/>
                    <a:pt x="43993" y="43256"/>
                    <a:pt x="44185" y="43256"/>
                  </a:cubicBezTo>
                  <a:cubicBezTo>
                    <a:pt x="44765" y="43256"/>
                    <a:pt x="45526" y="42915"/>
                    <a:pt x="46288" y="42518"/>
                  </a:cubicBezTo>
                  <a:cubicBezTo>
                    <a:pt x="46299" y="42506"/>
                    <a:pt x="46310" y="42495"/>
                    <a:pt x="46321" y="42495"/>
                  </a:cubicBezTo>
                  <a:cubicBezTo>
                    <a:pt x="46367" y="42473"/>
                    <a:pt x="46435" y="42438"/>
                    <a:pt x="46538" y="42382"/>
                  </a:cubicBezTo>
                  <a:cubicBezTo>
                    <a:pt x="46560" y="42370"/>
                    <a:pt x="46571" y="42370"/>
                    <a:pt x="46571" y="42359"/>
                  </a:cubicBezTo>
                  <a:cubicBezTo>
                    <a:pt x="47015" y="42325"/>
                    <a:pt x="47208" y="42256"/>
                    <a:pt x="47265" y="42109"/>
                  </a:cubicBezTo>
                  <a:cubicBezTo>
                    <a:pt x="47276" y="42052"/>
                    <a:pt x="47298" y="41950"/>
                    <a:pt x="47185" y="41847"/>
                  </a:cubicBezTo>
                  <a:cubicBezTo>
                    <a:pt x="47155" y="41817"/>
                    <a:pt x="47114" y="41802"/>
                    <a:pt x="47074" y="41802"/>
                  </a:cubicBezTo>
                  <a:close/>
                  <a:moveTo>
                    <a:pt x="32396" y="285"/>
                  </a:moveTo>
                  <a:cubicBezTo>
                    <a:pt x="32712" y="285"/>
                    <a:pt x="33048" y="492"/>
                    <a:pt x="33415" y="935"/>
                  </a:cubicBezTo>
                  <a:cubicBezTo>
                    <a:pt x="34005" y="1662"/>
                    <a:pt x="34596" y="2491"/>
                    <a:pt x="34483" y="3105"/>
                  </a:cubicBezTo>
                  <a:cubicBezTo>
                    <a:pt x="34437" y="3366"/>
                    <a:pt x="34278" y="3571"/>
                    <a:pt x="33995" y="3730"/>
                  </a:cubicBezTo>
                  <a:cubicBezTo>
                    <a:pt x="33960" y="3753"/>
                    <a:pt x="33937" y="3786"/>
                    <a:pt x="33926" y="3832"/>
                  </a:cubicBezTo>
                  <a:cubicBezTo>
                    <a:pt x="33915" y="3866"/>
                    <a:pt x="33926" y="3912"/>
                    <a:pt x="33960" y="3945"/>
                  </a:cubicBezTo>
                  <a:cubicBezTo>
                    <a:pt x="34233" y="4298"/>
                    <a:pt x="34642" y="4321"/>
                    <a:pt x="34994" y="4332"/>
                  </a:cubicBezTo>
                  <a:cubicBezTo>
                    <a:pt x="35187" y="4343"/>
                    <a:pt x="35369" y="4354"/>
                    <a:pt x="35528" y="4412"/>
                  </a:cubicBezTo>
                  <a:cubicBezTo>
                    <a:pt x="35437" y="4536"/>
                    <a:pt x="35403" y="4662"/>
                    <a:pt x="35437" y="4809"/>
                  </a:cubicBezTo>
                  <a:cubicBezTo>
                    <a:pt x="35472" y="4980"/>
                    <a:pt x="35585" y="5127"/>
                    <a:pt x="35710" y="5298"/>
                  </a:cubicBezTo>
                  <a:cubicBezTo>
                    <a:pt x="35881" y="5525"/>
                    <a:pt x="36073" y="5786"/>
                    <a:pt x="36073" y="6104"/>
                  </a:cubicBezTo>
                  <a:cubicBezTo>
                    <a:pt x="36073" y="6139"/>
                    <a:pt x="36085" y="6172"/>
                    <a:pt x="36108" y="6195"/>
                  </a:cubicBezTo>
                  <a:cubicBezTo>
                    <a:pt x="36141" y="6229"/>
                    <a:pt x="36176" y="6240"/>
                    <a:pt x="36210" y="6240"/>
                  </a:cubicBezTo>
                  <a:cubicBezTo>
                    <a:pt x="36710" y="6240"/>
                    <a:pt x="36914" y="5752"/>
                    <a:pt x="37073" y="5354"/>
                  </a:cubicBezTo>
                  <a:cubicBezTo>
                    <a:pt x="37187" y="5093"/>
                    <a:pt x="37289" y="4821"/>
                    <a:pt x="37448" y="4786"/>
                  </a:cubicBezTo>
                  <a:cubicBezTo>
                    <a:pt x="37466" y="4779"/>
                    <a:pt x="37485" y="4775"/>
                    <a:pt x="37507" y="4775"/>
                  </a:cubicBezTo>
                  <a:cubicBezTo>
                    <a:pt x="37584" y="4775"/>
                    <a:pt x="37685" y="4820"/>
                    <a:pt x="37800" y="4900"/>
                  </a:cubicBezTo>
                  <a:cubicBezTo>
                    <a:pt x="38176" y="5172"/>
                    <a:pt x="38380" y="5389"/>
                    <a:pt x="38426" y="5581"/>
                  </a:cubicBezTo>
                  <a:cubicBezTo>
                    <a:pt x="38459" y="5718"/>
                    <a:pt x="38403" y="5831"/>
                    <a:pt x="38300" y="6013"/>
                  </a:cubicBezTo>
                  <a:cubicBezTo>
                    <a:pt x="38164" y="6263"/>
                    <a:pt x="37994" y="6593"/>
                    <a:pt x="38232" y="7081"/>
                  </a:cubicBezTo>
                  <a:cubicBezTo>
                    <a:pt x="38562" y="7740"/>
                    <a:pt x="38903" y="8058"/>
                    <a:pt x="39266" y="8058"/>
                  </a:cubicBezTo>
                  <a:lnTo>
                    <a:pt x="39277" y="8058"/>
                  </a:lnTo>
                  <a:cubicBezTo>
                    <a:pt x="39913" y="8047"/>
                    <a:pt x="40368" y="7058"/>
                    <a:pt x="40731" y="6263"/>
                  </a:cubicBezTo>
                  <a:cubicBezTo>
                    <a:pt x="40766" y="6195"/>
                    <a:pt x="40789" y="6127"/>
                    <a:pt x="40822" y="6059"/>
                  </a:cubicBezTo>
                  <a:cubicBezTo>
                    <a:pt x="40868" y="5968"/>
                    <a:pt x="41050" y="5900"/>
                    <a:pt x="41209" y="5843"/>
                  </a:cubicBezTo>
                  <a:cubicBezTo>
                    <a:pt x="41470" y="5752"/>
                    <a:pt x="41789" y="5627"/>
                    <a:pt x="41789" y="5321"/>
                  </a:cubicBezTo>
                  <a:cubicBezTo>
                    <a:pt x="41789" y="5286"/>
                    <a:pt x="41777" y="5263"/>
                    <a:pt x="41766" y="5230"/>
                  </a:cubicBezTo>
                  <a:cubicBezTo>
                    <a:pt x="41584" y="4968"/>
                    <a:pt x="41413" y="4673"/>
                    <a:pt x="41277" y="4366"/>
                  </a:cubicBezTo>
                  <a:cubicBezTo>
                    <a:pt x="41289" y="4173"/>
                    <a:pt x="41368" y="4048"/>
                    <a:pt x="41539" y="3980"/>
                  </a:cubicBezTo>
                  <a:cubicBezTo>
                    <a:pt x="41658" y="3925"/>
                    <a:pt x="41819" y="3898"/>
                    <a:pt x="42011" y="3898"/>
                  </a:cubicBezTo>
                  <a:cubicBezTo>
                    <a:pt x="42256" y="3898"/>
                    <a:pt x="42553" y="3942"/>
                    <a:pt x="42879" y="4025"/>
                  </a:cubicBezTo>
                  <a:cubicBezTo>
                    <a:pt x="43379" y="4162"/>
                    <a:pt x="43822" y="4366"/>
                    <a:pt x="43958" y="4491"/>
                  </a:cubicBezTo>
                  <a:cubicBezTo>
                    <a:pt x="44220" y="4718"/>
                    <a:pt x="44435" y="4786"/>
                    <a:pt x="44583" y="4832"/>
                  </a:cubicBezTo>
                  <a:cubicBezTo>
                    <a:pt x="44799" y="4900"/>
                    <a:pt x="44879" y="4922"/>
                    <a:pt x="44958" y="5354"/>
                  </a:cubicBezTo>
                  <a:cubicBezTo>
                    <a:pt x="44993" y="5581"/>
                    <a:pt x="44879" y="5661"/>
                    <a:pt x="44652" y="5820"/>
                  </a:cubicBezTo>
                  <a:cubicBezTo>
                    <a:pt x="44424" y="5968"/>
                    <a:pt x="44117" y="6172"/>
                    <a:pt x="44220" y="6649"/>
                  </a:cubicBezTo>
                  <a:cubicBezTo>
                    <a:pt x="44299" y="7048"/>
                    <a:pt x="44538" y="7286"/>
                    <a:pt x="44720" y="7479"/>
                  </a:cubicBezTo>
                  <a:cubicBezTo>
                    <a:pt x="44856" y="7616"/>
                    <a:pt x="44958" y="7717"/>
                    <a:pt x="44970" y="7831"/>
                  </a:cubicBezTo>
                  <a:cubicBezTo>
                    <a:pt x="44993" y="7967"/>
                    <a:pt x="44879" y="8149"/>
                    <a:pt x="44652" y="8388"/>
                  </a:cubicBezTo>
                  <a:cubicBezTo>
                    <a:pt x="44142" y="8907"/>
                    <a:pt x="43916" y="9003"/>
                    <a:pt x="43637" y="9003"/>
                  </a:cubicBezTo>
                  <a:cubicBezTo>
                    <a:pt x="43567" y="9003"/>
                    <a:pt x="43494" y="8997"/>
                    <a:pt x="43413" y="8990"/>
                  </a:cubicBezTo>
                  <a:cubicBezTo>
                    <a:pt x="43302" y="8981"/>
                    <a:pt x="43176" y="8964"/>
                    <a:pt x="43022" y="8964"/>
                  </a:cubicBezTo>
                  <a:cubicBezTo>
                    <a:pt x="42987" y="8964"/>
                    <a:pt x="42951" y="8965"/>
                    <a:pt x="42913" y="8967"/>
                  </a:cubicBezTo>
                  <a:cubicBezTo>
                    <a:pt x="42845" y="8967"/>
                    <a:pt x="42822" y="9002"/>
                    <a:pt x="42743" y="9081"/>
                  </a:cubicBezTo>
                  <a:cubicBezTo>
                    <a:pt x="42572" y="9252"/>
                    <a:pt x="42129" y="9694"/>
                    <a:pt x="41720" y="9694"/>
                  </a:cubicBezTo>
                  <a:cubicBezTo>
                    <a:pt x="41481" y="9694"/>
                    <a:pt x="41300" y="9558"/>
                    <a:pt x="41095" y="9399"/>
                  </a:cubicBezTo>
                  <a:cubicBezTo>
                    <a:pt x="40857" y="9217"/>
                    <a:pt x="40595" y="9013"/>
                    <a:pt x="40221" y="9013"/>
                  </a:cubicBezTo>
                  <a:cubicBezTo>
                    <a:pt x="40141" y="9013"/>
                    <a:pt x="40073" y="9081"/>
                    <a:pt x="40073" y="9161"/>
                  </a:cubicBezTo>
                  <a:cubicBezTo>
                    <a:pt x="40073" y="9240"/>
                    <a:pt x="40141" y="9297"/>
                    <a:pt x="40221" y="9297"/>
                  </a:cubicBezTo>
                  <a:cubicBezTo>
                    <a:pt x="40277" y="9297"/>
                    <a:pt x="40289" y="9320"/>
                    <a:pt x="40289" y="9331"/>
                  </a:cubicBezTo>
                  <a:cubicBezTo>
                    <a:pt x="40312" y="9422"/>
                    <a:pt x="40243" y="9672"/>
                    <a:pt x="39993" y="10081"/>
                  </a:cubicBezTo>
                  <a:cubicBezTo>
                    <a:pt x="39766" y="10433"/>
                    <a:pt x="39550" y="10671"/>
                    <a:pt x="39504" y="10694"/>
                  </a:cubicBezTo>
                  <a:cubicBezTo>
                    <a:pt x="39322" y="10793"/>
                    <a:pt x="39142" y="10833"/>
                    <a:pt x="38965" y="10833"/>
                  </a:cubicBezTo>
                  <a:cubicBezTo>
                    <a:pt x="38590" y="10833"/>
                    <a:pt x="38224" y="10656"/>
                    <a:pt x="37846" y="10479"/>
                  </a:cubicBezTo>
                  <a:cubicBezTo>
                    <a:pt x="37517" y="10320"/>
                    <a:pt x="37176" y="10149"/>
                    <a:pt x="36812" y="10103"/>
                  </a:cubicBezTo>
                  <a:cubicBezTo>
                    <a:pt x="36803" y="10101"/>
                    <a:pt x="36793" y="10101"/>
                    <a:pt x="36784" y="10101"/>
                  </a:cubicBezTo>
                  <a:cubicBezTo>
                    <a:pt x="36737" y="10101"/>
                    <a:pt x="36695" y="10123"/>
                    <a:pt x="36676" y="10161"/>
                  </a:cubicBezTo>
                  <a:cubicBezTo>
                    <a:pt x="36641" y="10206"/>
                    <a:pt x="36630" y="10262"/>
                    <a:pt x="36664" y="10308"/>
                  </a:cubicBezTo>
                  <a:cubicBezTo>
                    <a:pt x="36994" y="10967"/>
                    <a:pt x="37732" y="11103"/>
                    <a:pt x="38391" y="11217"/>
                  </a:cubicBezTo>
                  <a:cubicBezTo>
                    <a:pt x="39050" y="11330"/>
                    <a:pt x="39436" y="11421"/>
                    <a:pt x="39459" y="11808"/>
                  </a:cubicBezTo>
                  <a:cubicBezTo>
                    <a:pt x="38494" y="12524"/>
                    <a:pt x="38107" y="12648"/>
                    <a:pt x="37039" y="12989"/>
                  </a:cubicBezTo>
                  <a:cubicBezTo>
                    <a:pt x="36891" y="13001"/>
                    <a:pt x="36790" y="13069"/>
                    <a:pt x="36732" y="13194"/>
                  </a:cubicBezTo>
                  <a:cubicBezTo>
                    <a:pt x="36699" y="13285"/>
                    <a:pt x="36687" y="13398"/>
                    <a:pt x="36687" y="13501"/>
                  </a:cubicBezTo>
                  <a:cubicBezTo>
                    <a:pt x="36676" y="13592"/>
                    <a:pt x="36676" y="13716"/>
                    <a:pt x="36630" y="13739"/>
                  </a:cubicBezTo>
                  <a:cubicBezTo>
                    <a:pt x="36630" y="13745"/>
                    <a:pt x="36619" y="13754"/>
                    <a:pt x="36586" y="13754"/>
                  </a:cubicBezTo>
                  <a:cubicBezTo>
                    <a:pt x="36554" y="13754"/>
                    <a:pt x="36500" y="13745"/>
                    <a:pt x="36414" y="13716"/>
                  </a:cubicBezTo>
                  <a:cubicBezTo>
                    <a:pt x="35903" y="13546"/>
                    <a:pt x="35369" y="13410"/>
                    <a:pt x="34835" y="13307"/>
                  </a:cubicBezTo>
                  <a:cubicBezTo>
                    <a:pt x="34817" y="13306"/>
                    <a:pt x="34799" y="13305"/>
                    <a:pt x="34780" y="13305"/>
                  </a:cubicBezTo>
                  <a:cubicBezTo>
                    <a:pt x="34678" y="13305"/>
                    <a:pt x="34562" y="13330"/>
                    <a:pt x="34437" y="13387"/>
                  </a:cubicBezTo>
                  <a:cubicBezTo>
                    <a:pt x="34222" y="13478"/>
                    <a:pt x="34210" y="13524"/>
                    <a:pt x="34199" y="13557"/>
                  </a:cubicBezTo>
                  <a:cubicBezTo>
                    <a:pt x="34176" y="13614"/>
                    <a:pt x="34199" y="13694"/>
                    <a:pt x="34255" y="13728"/>
                  </a:cubicBezTo>
                  <a:cubicBezTo>
                    <a:pt x="34335" y="13762"/>
                    <a:pt x="34460" y="13807"/>
                    <a:pt x="34699" y="13864"/>
                  </a:cubicBezTo>
                  <a:cubicBezTo>
                    <a:pt x="34960" y="13944"/>
                    <a:pt x="35278" y="14034"/>
                    <a:pt x="35551" y="14148"/>
                  </a:cubicBezTo>
                  <a:cubicBezTo>
                    <a:pt x="35914" y="14296"/>
                    <a:pt x="35994" y="14421"/>
                    <a:pt x="36005" y="14478"/>
                  </a:cubicBezTo>
                  <a:cubicBezTo>
                    <a:pt x="36028" y="14569"/>
                    <a:pt x="35926" y="14671"/>
                    <a:pt x="35846" y="14739"/>
                  </a:cubicBezTo>
                  <a:cubicBezTo>
                    <a:pt x="35540" y="14989"/>
                    <a:pt x="35278" y="15011"/>
                    <a:pt x="35005" y="15034"/>
                  </a:cubicBezTo>
                  <a:cubicBezTo>
                    <a:pt x="34619" y="15069"/>
                    <a:pt x="34222" y="15102"/>
                    <a:pt x="33824" y="15819"/>
                  </a:cubicBezTo>
                  <a:cubicBezTo>
                    <a:pt x="33642" y="16148"/>
                    <a:pt x="33404" y="16466"/>
                    <a:pt x="33187" y="16773"/>
                  </a:cubicBezTo>
                  <a:cubicBezTo>
                    <a:pt x="32745" y="17375"/>
                    <a:pt x="32279" y="18000"/>
                    <a:pt x="32131" y="18806"/>
                  </a:cubicBezTo>
                  <a:cubicBezTo>
                    <a:pt x="32074" y="19170"/>
                    <a:pt x="32097" y="19568"/>
                    <a:pt x="32131" y="19954"/>
                  </a:cubicBezTo>
                  <a:cubicBezTo>
                    <a:pt x="32165" y="20420"/>
                    <a:pt x="32188" y="20863"/>
                    <a:pt x="32063" y="21238"/>
                  </a:cubicBezTo>
                  <a:cubicBezTo>
                    <a:pt x="32051" y="21295"/>
                    <a:pt x="32063" y="21340"/>
                    <a:pt x="32097" y="21386"/>
                  </a:cubicBezTo>
                  <a:cubicBezTo>
                    <a:pt x="32125" y="21414"/>
                    <a:pt x="32161" y="21434"/>
                    <a:pt x="32205" y="21434"/>
                  </a:cubicBezTo>
                  <a:cubicBezTo>
                    <a:pt x="32214" y="21434"/>
                    <a:pt x="32223" y="21433"/>
                    <a:pt x="32233" y="21431"/>
                  </a:cubicBezTo>
                  <a:cubicBezTo>
                    <a:pt x="32424" y="21391"/>
                    <a:pt x="32600" y="21370"/>
                    <a:pt x="32762" y="21370"/>
                  </a:cubicBezTo>
                  <a:cubicBezTo>
                    <a:pt x="33098" y="21370"/>
                    <a:pt x="33370" y="21459"/>
                    <a:pt x="33586" y="21636"/>
                  </a:cubicBezTo>
                  <a:cubicBezTo>
                    <a:pt x="33995" y="21977"/>
                    <a:pt x="34199" y="22636"/>
                    <a:pt x="34199" y="23669"/>
                  </a:cubicBezTo>
                  <a:cubicBezTo>
                    <a:pt x="34199" y="23749"/>
                    <a:pt x="34267" y="23805"/>
                    <a:pt x="34346" y="23805"/>
                  </a:cubicBezTo>
                  <a:cubicBezTo>
                    <a:pt x="34699" y="23805"/>
                    <a:pt x="34949" y="23669"/>
                    <a:pt x="35164" y="23544"/>
                  </a:cubicBezTo>
                  <a:cubicBezTo>
                    <a:pt x="35349" y="23441"/>
                    <a:pt x="35505" y="23347"/>
                    <a:pt x="35707" y="23347"/>
                  </a:cubicBezTo>
                  <a:cubicBezTo>
                    <a:pt x="35816" y="23347"/>
                    <a:pt x="35938" y="23374"/>
                    <a:pt x="36085" y="23442"/>
                  </a:cubicBezTo>
                  <a:cubicBezTo>
                    <a:pt x="36460" y="23646"/>
                    <a:pt x="36778" y="23805"/>
                    <a:pt x="37062" y="23964"/>
                  </a:cubicBezTo>
                  <a:lnTo>
                    <a:pt x="37073" y="23964"/>
                  </a:lnTo>
                  <a:lnTo>
                    <a:pt x="37176" y="24010"/>
                  </a:lnTo>
                  <a:cubicBezTo>
                    <a:pt x="38277" y="24431"/>
                    <a:pt x="39425" y="24873"/>
                    <a:pt x="40459" y="25487"/>
                  </a:cubicBezTo>
                  <a:cubicBezTo>
                    <a:pt x="40902" y="25759"/>
                    <a:pt x="41516" y="25817"/>
                    <a:pt x="42095" y="25873"/>
                  </a:cubicBezTo>
                  <a:cubicBezTo>
                    <a:pt x="42572" y="25919"/>
                    <a:pt x="43061" y="25976"/>
                    <a:pt x="43436" y="26135"/>
                  </a:cubicBezTo>
                  <a:cubicBezTo>
                    <a:pt x="43822" y="26294"/>
                    <a:pt x="44038" y="26578"/>
                    <a:pt x="44106" y="26998"/>
                  </a:cubicBezTo>
                  <a:cubicBezTo>
                    <a:pt x="44152" y="27305"/>
                    <a:pt x="44185" y="27589"/>
                    <a:pt x="44220" y="27862"/>
                  </a:cubicBezTo>
                  <a:cubicBezTo>
                    <a:pt x="44334" y="28907"/>
                    <a:pt x="44424" y="29668"/>
                    <a:pt x="45526" y="30679"/>
                  </a:cubicBezTo>
                  <a:cubicBezTo>
                    <a:pt x="45924" y="31031"/>
                    <a:pt x="46129" y="31190"/>
                    <a:pt x="46276" y="31248"/>
                  </a:cubicBezTo>
                  <a:cubicBezTo>
                    <a:pt x="46327" y="31265"/>
                    <a:pt x="46372" y="31273"/>
                    <a:pt x="46412" y="31273"/>
                  </a:cubicBezTo>
                  <a:cubicBezTo>
                    <a:pt x="46552" y="31273"/>
                    <a:pt x="46635" y="31182"/>
                    <a:pt x="46697" y="31111"/>
                  </a:cubicBezTo>
                  <a:cubicBezTo>
                    <a:pt x="46799" y="31009"/>
                    <a:pt x="46924" y="30872"/>
                    <a:pt x="47321" y="30872"/>
                  </a:cubicBezTo>
                  <a:cubicBezTo>
                    <a:pt x="47401" y="30872"/>
                    <a:pt x="47458" y="30816"/>
                    <a:pt x="47469" y="30748"/>
                  </a:cubicBezTo>
                  <a:cubicBezTo>
                    <a:pt x="47503" y="30384"/>
                    <a:pt x="47583" y="30225"/>
                    <a:pt x="47662" y="30066"/>
                  </a:cubicBezTo>
                  <a:cubicBezTo>
                    <a:pt x="47787" y="29850"/>
                    <a:pt x="47889" y="29634"/>
                    <a:pt x="47821" y="28998"/>
                  </a:cubicBezTo>
                  <a:cubicBezTo>
                    <a:pt x="47810" y="28941"/>
                    <a:pt x="47810" y="28895"/>
                    <a:pt x="47798" y="28850"/>
                  </a:cubicBezTo>
                  <a:cubicBezTo>
                    <a:pt x="47730" y="28203"/>
                    <a:pt x="47639" y="27418"/>
                    <a:pt x="47106" y="26964"/>
                  </a:cubicBezTo>
                  <a:cubicBezTo>
                    <a:pt x="47606" y="26839"/>
                    <a:pt x="48026" y="26668"/>
                    <a:pt x="48366" y="26453"/>
                  </a:cubicBezTo>
                  <a:cubicBezTo>
                    <a:pt x="48742" y="26203"/>
                    <a:pt x="49014" y="25896"/>
                    <a:pt x="49174" y="25544"/>
                  </a:cubicBezTo>
                  <a:cubicBezTo>
                    <a:pt x="49787" y="24181"/>
                    <a:pt x="48685" y="22328"/>
                    <a:pt x="47798" y="20840"/>
                  </a:cubicBezTo>
                  <a:cubicBezTo>
                    <a:pt x="47765" y="20783"/>
                    <a:pt x="47730" y="20727"/>
                    <a:pt x="47707" y="20681"/>
                  </a:cubicBezTo>
                  <a:cubicBezTo>
                    <a:pt x="48128" y="20488"/>
                    <a:pt x="48412" y="20227"/>
                    <a:pt x="48548" y="19897"/>
                  </a:cubicBezTo>
                  <a:cubicBezTo>
                    <a:pt x="48787" y="19341"/>
                    <a:pt x="48525" y="18727"/>
                    <a:pt x="48344" y="18273"/>
                  </a:cubicBezTo>
                  <a:cubicBezTo>
                    <a:pt x="48287" y="18147"/>
                    <a:pt x="48230" y="18023"/>
                    <a:pt x="48196" y="17920"/>
                  </a:cubicBezTo>
                  <a:cubicBezTo>
                    <a:pt x="48174" y="17818"/>
                    <a:pt x="48174" y="17784"/>
                    <a:pt x="48185" y="17773"/>
                  </a:cubicBezTo>
                  <a:cubicBezTo>
                    <a:pt x="48662" y="17466"/>
                    <a:pt x="48560" y="16875"/>
                    <a:pt x="48480" y="16341"/>
                  </a:cubicBezTo>
                  <a:cubicBezTo>
                    <a:pt x="48424" y="15955"/>
                    <a:pt x="48366" y="15591"/>
                    <a:pt x="48537" y="15455"/>
                  </a:cubicBezTo>
                  <a:cubicBezTo>
                    <a:pt x="48592" y="15406"/>
                    <a:pt x="48695" y="15365"/>
                    <a:pt x="48882" y="15365"/>
                  </a:cubicBezTo>
                  <a:cubicBezTo>
                    <a:pt x="49087" y="15365"/>
                    <a:pt x="49392" y="15414"/>
                    <a:pt x="49843" y="15557"/>
                  </a:cubicBezTo>
                  <a:cubicBezTo>
                    <a:pt x="50593" y="15796"/>
                    <a:pt x="51173" y="15841"/>
                    <a:pt x="51673" y="15875"/>
                  </a:cubicBezTo>
                  <a:cubicBezTo>
                    <a:pt x="52434" y="15920"/>
                    <a:pt x="53036" y="15966"/>
                    <a:pt x="53945" y="16659"/>
                  </a:cubicBezTo>
                  <a:cubicBezTo>
                    <a:pt x="54047" y="16738"/>
                    <a:pt x="54297" y="16887"/>
                    <a:pt x="54604" y="17068"/>
                  </a:cubicBezTo>
                  <a:cubicBezTo>
                    <a:pt x="54979" y="17284"/>
                    <a:pt x="55433" y="17556"/>
                    <a:pt x="55809" y="17806"/>
                  </a:cubicBezTo>
                  <a:cubicBezTo>
                    <a:pt x="56388" y="18193"/>
                    <a:pt x="56456" y="18329"/>
                    <a:pt x="56456" y="18352"/>
                  </a:cubicBezTo>
                  <a:cubicBezTo>
                    <a:pt x="56524" y="18795"/>
                    <a:pt x="56672" y="19624"/>
                    <a:pt x="57013" y="20329"/>
                  </a:cubicBezTo>
                  <a:cubicBezTo>
                    <a:pt x="57195" y="20704"/>
                    <a:pt x="57410" y="21010"/>
                    <a:pt x="57649" y="21215"/>
                  </a:cubicBezTo>
                  <a:cubicBezTo>
                    <a:pt x="57945" y="21465"/>
                    <a:pt x="58274" y="21601"/>
                    <a:pt x="58637" y="21601"/>
                  </a:cubicBezTo>
                  <a:cubicBezTo>
                    <a:pt x="59410" y="21601"/>
                    <a:pt x="59990" y="20772"/>
                    <a:pt x="60501" y="20033"/>
                  </a:cubicBezTo>
                  <a:cubicBezTo>
                    <a:pt x="60819" y="19579"/>
                    <a:pt x="61149" y="19102"/>
                    <a:pt x="61399" y="19068"/>
                  </a:cubicBezTo>
                  <a:cubicBezTo>
                    <a:pt x="61408" y="19065"/>
                    <a:pt x="61420" y="19062"/>
                    <a:pt x="61434" y="19062"/>
                  </a:cubicBezTo>
                  <a:cubicBezTo>
                    <a:pt x="61468" y="19062"/>
                    <a:pt x="61513" y="19076"/>
                    <a:pt x="61568" y="19124"/>
                  </a:cubicBezTo>
                  <a:cubicBezTo>
                    <a:pt x="62285" y="19704"/>
                    <a:pt x="62489" y="20250"/>
                    <a:pt x="62750" y="20931"/>
                  </a:cubicBezTo>
                  <a:cubicBezTo>
                    <a:pt x="62818" y="21136"/>
                    <a:pt x="62898" y="21351"/>
                    <a:pt x="63000" y="21578"/>
                  </a:cubicBezTo>
                  <a:cubicBezTo>
                    <a:pt x="63114" y="21828"/>
                    <a:pt x="63364" y="22067"/>
                    <a:pt x="63648" y="22328"/>
                  </a:cubicBezTo>
                  <a:cubicBezTo>
                    <a:pt x="64000" y="22669"/>
                    <a:pt x="64409" y="23055"/>
                    <a:pt x="64375" y="23385"/>
                  </a:cubicBezTo>
                  <a:cubicBezTo>
                    <a:pt x="64353" y="23567"/>
                    <a:pt x="64193" y="23749"/>
                    <a:pt x="63898" y="23908"/>
                  </a:cubicBezTo>
                  <a:cubicBezTo>
                    <a:pt x="63864" y="23942"/>
                    <a:pt x="63830" y="23976"/>
                    <a:pt x="63830" y="24033"/>
                  </a:cubicBezTo>
                  <a:cubicBezTo>
                    <a:pt x="63830" y="24078"/>
                    <a:pt x="63841" y="24123"/>
                    <a:pt x="63886" y="24146"/>
                  </a:cubicBezTo>
                  <a:cubicBezTo>
                    <a:pt x="64159" y="24362"/>
                    <a:pt x="64522" y="24544"/>
                    <a:pt x="64852" y="24703"/>
                  </a:cubicBezTo>
                  <a:cubicBezTo>
                    <a:pt x="65080" y="24817"/>
                    <a:pt x="65307" y="24931"/>
                    <a:pt x="65466" y="25032"/>
                  </a:cubicBezTo>
                  <a:cubicBezTo>
                    <a:pt x="65511" y="25999"/>
                    <a:pt x="66613" y="26441"/>
                    <a:pt x="67556" y="26532"/>
                  </a:cubicBezTo>
                  <a:cubicBezTo>
                    <a:pt x="68067" y="26578"/>
                    <a:pt x="68193" y="26657"/>
                    <a:pt x="68215" y="26680"/>
                  </a:cubicBezTo>
                  <a:cubicBezTo>
                    <a:pt x="68193" y="26714"/>
                    <a:pt x="68102" y="26850"/>
                    <a:pt x="67556" y="27112"/>
                  </a:cubicBezTo>
                  <a:cubicBezTo>
                    <a:pt x="67170" y="27294"/>
                    <a:pt x="66681" y="27486"/>
                    <a:pt x="66295" y="27635"/>
                  </a:cubicBezTo>
                  <a:cubicBezTo>
                    <a:pt x="65966" y="27759"/>
                    <a:pt x="65716" y="27862"/>
                    <a:pt x="65602" y="27918"/>
                  </a:cubicBezTo>
                  <a:cubicBezTo>
                    <a:pt x="65534" y="27964"/>
                    <a:pt x="65511" y="28044"/>
                    <a:pt x="65545" y="28112"/>
                  </a:cubicBezTo>
                  <a:cubicBezTo>
                    <a:pt x="65602" y="28236"/>
                    <a:pt x="65716" y="28316"/>
                    <a:pt x="65852" y="28362"/>
                  </a:cubicBezTo>
                  <a:cubicBezTo>
                    <a:pt x="65934" y="28385"/>
                    <a:pt x="66030" y="28396"/>
                    <a:pt x="66140" y="28396"/>
                  </a:cubicBezTo>
                  <a:cubicBezTo>
                    <a:pt x="66519" y="28396"/>
                    <a:pt x="67065" y="28260"/>
                    <a:pt x="67761" y="27986"/>
                  </a:cubicBezTo>
                  <a:cubicBezTo>
                    <a:pt x="68317" y="27782"/>
                    <a:pt x="68840" y="27532"/>
                    <a:pt x="69135" y="27385"/>
                  </a:cubicBezTo>
                  <a:cubicBezTo>
                    <a:pt x="69203" y="27668"/>
                    <a:pt x="69362" y="27975"/>
                    <a:pt x="69522" y="28304"/>
                  </a:cubicBezTo>
                  <a:cubicBezTo>
                    <a:pt x="69851" y="28930"/>
                    <a:pt x="70181" y="29589"/>
                    <a:pt x="69817" y="30031"/>
                  </a:cubicBezTo>
                  <a:cubicBezTo>
                    <a:pt x="69431" y="30520"/>
                    <a:pt x="68635" y="30849"/>
                    <a:pt x="67875" y="31168"/>
                  </a:cubicBezTo>
                  <a:cubicBezTo>
                    <a:pt x="67295" y="31407"/>
                    <a:pt x="66704" y="31657"/>
                    <a:pt x="66272" y="31975"/>
                  </a:cubicBezTo>
                  <a:cubicBezTo>
                    <a:pt x="65834" y="32308"/>
                    <a:pt x="65243" y="32410"/>
                    <a:pt x="64586" y="32410"/>
                  </a:cubicBezTo>
                  <a:cubicBezTo>
                    <a:pt x="64032" y="32410"/>
                    <a:pt x="63433" y="32337"/>
                    <a:pt x="62841" y="32270"/>
                  </a:cubicBezTo>
                  <a:cubicBezTo>
                    <a:pt x="62278" y="32194"/>
                    <a:pt x="61733" y="32131"/>
                    <a:pt x="61249" y="32131"/>
                  </a:cubicBezTo>
                  <a:cubicBezTo>
                    <a:pt x="61078" y="32131"/>
                    <a:pt x="60916" y="32139"/>
                    <a:pt x="60762" y="32156"/>
                  </a:cubicBezTo>
                  <a:cubicBezTo>
                    <a:pt x="60217" y="32225"/>
                    <a:pt x="59331" y="32747"/>
                    <a:pt x="58683" y="33213"/>
                  </a:cubicBezTo>
                  <a:cubicBezTo>
                    <a:pt x="58296" y="33485"/>
                    <a:pt x="57933" y="33770"/>
                    <a:pt x="57649" y="34042"/>
                  </a:cubicBezTo>
                  <a:cubicBezTo>
                    <a:pt x="57331" y="34338"/>
                    <a:pt x="57115" y="34599"/>
                    <a:pt x="57013" y="34815"/>
                  </a:cubicBezTo>
                  <a:cubicBezTo>
                    <a:pt x="56990" y="34861"/>
                    <a:pt x="57001" y="34917"/>
                    <a:pt x="57024" y="34962"/>
                  </a:cubicBezTo>
                  <a:cubicBezTo>
                    <a:pt x="57053" y="35000"/>
                    <a:pt x="57097" y="35022"/>
                    <a:pt x="57137" y="35022"/>
                  </a:cubicBezTo>
                  <a:cubicBezTo>
                    <a:pt x="57145" y="35022"/>
                    <a:pt x="57153" y="35021"/>
                    <a:pt x="57160" y="35020"/>
                  </a:cubicBezTo>
                  <a:cubicBezTo>
                    <a:pt x="57831" y="34929"/>
                    <a:pt x="58387" y="34679"/>
                    <a:pt x="58922" y="34429"/>
                  </a:cubicBezTo>
                  <a:cubicBezTo>
                    <a:pt x="59580" y="34116"/>
                    <a:pt x="60216" y="33826"/>
                    <a:pt x="61067" y="33826"/>
                  </a:cubicBezTo>
                  <a:cubicBezTo>
                    <a:pt x="61083" y="33826"/>
                    <a:pt x="61098" y="33826"/>
                    <a:pt x="61114" y="33826"/>
                  </a:cubicBezTo>
                  <a:cubicBezTo>
                    <a:pt x="61898" y="33838"/>
                    <a:pt x="61955" y="33985"/>
                    <a:pt x="61955" y="33985"/>
                  </a:cubicBezTo>
                  <a:cubicBezTo>
                    <a:pt x="61967" y="33997"/>
                    <a:pt x="61978" y="34076"/>
                    <a:pt x="61739" y="34303"/>
                  </a:cubicBezTo>
                  <a:cubicBezTo>
                    <a:pt x="61568" y="34462"/>
                    <a:pt x="61319" y="34644"/>
                    <a:pt x="61103" y="34792"/>
                  </a:cubicBezTo>
                  <a:cubicBezTo>
                    <a:pt x="60841" y="34974"/>
                    <a:pt x="60649" y="35121"/>
                    <a:pt x="60558" y="35235"/>
                  </a:cubicBezTo>
                  <a:cubicBezTo>
                    <a:pt x="60535" y="35280"/>
                    <a:pt x="60523" y="35326"/>
                    <a:pt x="60546" y="35383"/>
                  </a:cubicBezTo>
                  <a:cubicBezTo>
                    <a:pt x="60569" y="35429"/>
                    <a:pt x="60614" y="35462"/>
                    <a:pt x="60660" y="35462"/>
                  </a:cubicBezTo>
                  <a:cubicBezTo>
                    <a:pt x="60887" y="35485"/>
                    <a:pt x="61126" y="35508"/>
                    <a:pt x="61364" y="35542"/>
                  </a:cubicBezTo>
                  <a:cubicBezTo>
                    <a:pt x="61273" y="36065"/>
                    <a:pt x="61353" y="36507"/>
                    <a:pt x="61580" y="36860"/>
                  </a:cubicBezTo>
                  <a:cubicBezTo>
                    <a:pt x="61785" y="37166"/>
                    <a:pt x="62103" y="37405"/>
                    <a:pt x="62557" y="37587"/>
                  </a:cubicBezTo>
                  <a:cubicBezTo>
                    <a:pt x="62749" y="37731"/>
                    <a:pt x="63014" y="37875"/>
                    <a:pt x="63270" y="37875"/>
                  </a:cubicBezTo>
                  <a:cubicBezTo>
                    <a:pt x="63317" y="37875"/>
                    <a:pt x="63363" y="37870"/>
                    <a:pt x="63409" y="37860"/>
                  </a:cubicBezTo>
                  <a:cubicBezTo>
                    <a:pt x="63477" y="37871"/>
                    <a:pt x="63545" y="37894"/>
                    <a:pt x="63614" y="37905"/>
                  </a:cubicBezTo>
                  <a:cubicBezTo>
                    <a:pt x="64171" y="38053"/>
                    <a:pt x="64659" y="38166"/>
                    <a:pt x="64682" y="38428"/>
                  </a:cubicBezTo>
                  <a:cubicBezTo>
                    <a:pt x="64648" y="38462"/>
                    <a:pt x="64522" y="38587"/>
                    <a:pt x="63989" y="38871"/>
                  </a:cubicBezTo>
                  <a:cubicBezTo>
                    <a:pt x="63591" y="39087"/>
                    <a:pt x="63091" y="39337"/>
                    <a:pt x="62603" y="39564"/>
                  </a:cubicBezTo>
                  <a:cubicBezTo>
                    <a:pt x="61864" y="39928"/>
                    <a:pt x="61217" y="40246"/>
                    <a:pt x="61023" y="40405"/>
                  </a:cubicBezTo>
                  <a:cubicBezTo>
                    <a:pt x="60959" y="40470"/>
                    <a:pt x="60903" y="40488"/>
                    <a:pt x="60861" y="40488"/>
                  </a:cubicBezTo>
                  <a:cubicBezTo>
                    <a:pt x="60823" y="40488"/>
                    <a:pt x="60796" y="40472"/>
                    <a:pt x="60785" y="40461"/>
                  </a:cubicBezTo>
                  <a:cubicBezTo>
                    <a:pt x="60637" y="40382"/>
                    <a:pt x="60512" y="40075"/>
                    <a:pt x="60580" y="39723"/>
                  </a:cubicBezTo>
                  <a:cubicBezTo>
                    <a:pt x="60626" y="39461"/>
                    <a:pt x="60853" y="38860"/>
                    <a:pt x="61921" y="38712"/>
                  </a:cubicBezTo>
                  <a:cubicBezTo>
                    <a:pt x="62000" y="38701"/>
                    <a:pt x="62057" y="38633"/>
                    <a:pt x="62046" y="38553"/>
                  </a:cubicBezTo>
                  <a:cubicBezTo>
                    <a:pt x="62046" y="38484"/>
                    <a:pt x="61978" y="38428"/>
                    <a:pt x="61898" y="38428"/>
                  </a:cubicBezTo>
                  <a:cubicBezTo>
                    <a:pt x="61841" y="38428"/>
                    <a:pt x="61750" y="38416"/>
                    <a:pt x="61717" y="38371"/>
                  </a:cubicBezTo>
                  <a:cubicBezTo>
                    <a:pt x="61671" y="38325"/>
                    <a:pt x="61671" y="38212"/>
                    <a:pt x="61705" y="38075"/>
                  </a:cubicBezTo>
                  <a:cubicBezTo>
                    <a:pt x="61705" y="38030"/>
                    <a:pt x="61694" y="37984"/>
                    <a:pt x="61671" y="37951"/>
                  </a:cubicBezTo>
                  <a:cubicBezTo>
                    <a:pt x="61637" y="37916"/>
                    <a:pt x="61591" y="37894"/>
                    <a:pt x="61546" y="37894"/>
                  </a:cubicBezTo>
                  <a:cubicBezTo>
                    <a:pt x="61194" y="37916"/>
                    <a:pt x="60899" y="38133"/>
                    <a:pt x="60603" y="38348"/>
                  </a:cubicBezTo>
                  <a:cubicBezTo>
                    <a:pt x="60284" y="38571"/>
                    <a:pt x="59982" y="38789"/>
                    <a:pt x="59618" y="38789"/>
                  </a:cubicBezTo>
                  <a:cubicBezTo>
                    <a:pt x="59463" y="38789"/>
                    <a:pt x="59297" y="38750"/>
                    <a:pt x="59114" y="38655"/>
                  </a:cubicBezTo>
                  <a:cubicBezTo>
                    <a:pt x="59091" y="38646"/>
                    <a:pt x="59068" y="38640"/>
                    <a:pt x="59045" y="38640"/>
                  </a:cubicBezTo>
                  <a:cubicBezTo>
                    <a:pt x="59013" y="38640"/>
                    <a:pt x="58982" y="38651"/>
                    <a:pt x="58955" y="38678"/>
                  </a:cubicBezTo>
                  <a:cubicBezTo>
                    <a:pt x="58910" y="38712"/>
                    <a:pt x="58887" y="38780"/>
                    <a:pt x="58910" y="38825"/>
                  </a:cubicBezTo>
                  <a:cubicBezTo>
                    <a:pt x="58955" y="38962"/>
                    <a:pt x="58955" y="39064"/>
                    <a:pt x="58899" y="39166"/>
                  </a:cubicBezTo>
                  <a:cubicBezTo>
                    <a:pt x="58751" y="39461"/>
                    <a:pt x="58183" y="39643"/>
                    <a:pt x="57637" y="39814"/>
                  </a:cubicBezTo>
                  <a:cubicBezTo>
                    <a:pt x="57183" y="39961"/>
                    <a:pt x="56718" y="40110"/>
                    <a:pt x="56422" y="40337"/>
                  </a:cubicBezTo>
                  <a:cubicBezTo>
                    <a:pt x="56138" y="40564"/>
                    <a:pt x="55865" y="40950"/>
                    <a:pt x="55706" y="41370"/>
                  </a:cubicBezTo>
                  <a:cubicBezTo>
                    <a:pt x="55536" y="41814"/>
                    <a:pt x="55513" y="42223"/>
                    <a:pt x="55638" y="42495"/>
                  </a:cubicBezTo>
                  <a:cubicBezTo>
                    <a:pt x="55683" y="42586"/>
                    <a:pt x="55763" y="42711"/>
                    <a:pt x="55922" y="42791"/>
                  </a:cubicBezTo>
                  <a:cubicBezTo>
                    <a:pt x="55604" y="42893"/>
                    <a:pt x="55241" y="42950"/>
                    <a:pt x="54854" y="43018"/>
                  </a:cubicBezTo>
                  <a:cubicBezTo>
                    <a:pt x="54115" y="43154"/>
                    <a:pt x="53355" y="43291"/>
                    <a:pt x="52786" y="43665"/>
                  </a:cubicBezTo>
                  <a:cubicBezTo>
                    <a:pt x="52741" y="43688"/>
                    <a:pt x="52718" y="43722"/>
                    <a:pt x="52718" y="43768"/>
                  </a:cubicBezTo>
                  <a:cubicBezTo>
                    <a:pt x="52696" y="43768"/>
                    <a:pt x="52673" y="43768"/>
                    <a:pt x="52650" y="43779"/>
                  </a:cubicBezTo>
                  <a:cubicBezTo>
                    <a:pt x="52502" y="43802"/>
                    <a:pt x="52105" y="43870"/>
                    <a:pt x="52105" y="44154"/>
                  </a:cubicBezTo>
                  <a:cubicBezTo>
                    <a:pt x="52105" y="44472"/>
                    <a:pt x="52241" y="44574"/>
                    <a:pt x="52377" y="44620"/>
                  </a:cubicBezTo>
                  <a:cubicBezTo>
                    <a:pt x="52366" y="44654"/>
                    <a:pt x="52343" y="44722"/>
                    <a:pt x="52287" y="44847"/>
                  </a:cubicBezTo>
                  <a:cubicBezTo>
                    <a:pt x="51942" y="45534"/>
                    <a:pt x="51709" y="45797"/>
                    <a:pt x="51388" y="45797"/>
                  </a:cubicBezTo>
                  <a:cubicBezTo>
                    <a:pt x="51338" y="45797"/>
                    <a:pt x="51285" y="45791"/>
                    <a:pt x="51230" y="45778"/>
                  </a:cubicBezTo>
                  <a:cubicBezTo>
                    <a:pt x="51220" y="45777"/>
                    <a:pt x="51210" y="45776"/>
                    <a:pt x="51201" y="45776"/>
                  </a:cubicBezTo>
                  <a:cubicBezTo>
                    <a:pt x="51158" y="45776"/>
                    <a:pt x="51122" y="45796"/>
                    <a:pt x="51093" y="45824"/>
                  </a:cubicBezTo>
                  <a:cubicBezTo>
                    <a:pt x="51060" y="45858"/>
                    <a:pt x="51048" y="45904"/>
                    <a:pt x="51060" y="45960"/>
                  </a:cubicBezTo>
                  <a:cubicBezTo>
                    <a:pt x="51150" y="46313"/>
                    <a:pt x="51310" y="47301"/>
                    <a:pt x="51025" y="47676"/>
                  </a:cubicBezTo>
                  <a:cubicBezTo>
                    <a:pt x="50969" y="47755"/>
                    <a:pt x="50889" y="47801"/>
                    <a:pt x="50798" y="47813"/>
                  </a:cubicBezTo>
                  <a:cubicBezTo>
                    <a:pt x="50684" y="47528"/>
                    <a:pt x="50389" y="46392"/>
                    <a:pt x="50343" y="46233"/>
                  </a:cubicBezTo>
                  <a:cubicBezTo>
                    <a:pt x="50332" y="46165"/>
                    <a:pt x="50287" y="46119"/>
                    <a:pt x="50219" y="46119"/>
                  </a:cubicBezTo>
                  <a:cubicBezTo>
                    <a:pt x="50212" y="46118"/>
                    <a:pt x="50205" y="46118"/>
                    <a:pt x="50199" y="46118"/>
                  </a:cubicBezTo>
                  <a:cubicBezTo>
                    <a:pt x="50139" y="46118"/>
                    <a:pt x="50091" y="46160"/>
                    <a:pt x="50071" y="46210"/>
                  </a:cubicBezTo>
                  <a:cubicBezTo>
                    <a:pt x="49969" y="46483"/>
                    <a:pt x="50071" y="46960"/>
                    <a:pt x="50184" y="47517"/>
                  </a:cubicBezTo>
                  <a:cubicBezTo>
                    <a:pt x="50287" y="48040"/>
                    <a:pt x="50434" y="48755"/>
                    <a:pt x="50264" y="48960"/>
                  </a:cubicBezTo>
                  <a:cubicBezTo>
                    <a:pt x="50252" y="48982"/>
                    <a:pt x="50219" y="49017"/>
                    <a:pt x="50139" y="49017"/>
                  </a:cubicBezTo>
                  <a:cubicBezTo>
                    <a:pt x="50082" y="49017"/>
                    <a:pt x="50037" y="49040"/>
                    <a:pt x="50014" y="49085"/>
                  </a:cubicBezTo>
                  <a:cubicBezTo>
                    <a:pt x="49980" y="49131"/>
                    <a:pt x="49980" y="49187"/>
                    <a:pt x="50014" y="49232"/>
                  </a:cubicBezTo>
                  <a:cubicBezTo>
                    <a:pt x="50184" y="49540"/>
                    <a:pt x="50196" y="49630"/>
                    <a:pt x="50196" y="49653"/>
                  </a:cubicBezTo>
                  <a:cubicBezTo>
                    <a:pt x="50196" y="49653"/>
                    <a:pt x="50196" y="49664"/>
                    <a:pt x="50184" y="49664"/>
                  </a:cubicBezTo>
                  <a:cubicBezTo>
                    <a:pt x="50071" y="49812"/>
                    <a:pt x="50093" y="49949"/>
                    <a:pt x="50298" y="50289"/>
                  </a:cubicBezTo>
                  <a:cubicBezTo>
                    <a:pt x="49753" y="50971"/>
                    <a:pt x="48957" y="51346"/>
                    <a:pt x="48128" y="51744"/>
                  </a:cubicBezTo>
                  <a:cubicBezTo>
                    <a:pt x="47048" y="52255"/>
                    <a:pt x="45947" y="52789"/>
                    <a:pt x="45333" y="53993"/>
                  </a:cubicBezTo>
                  <a:cubicBezTo>
                    <a:pt x="44788" y="55049"/>
                    <a:pt x="45311" y="56299"/>
                    <a:pt x="45799" y="57504"/>
                  </a:cubicBezTo>
                  <a:cubicBezTo>
                    <a:pt x="46310" y="58765"/>
                    <a:pt x="46799" y="59947"/>
                    <a:pt x="46071" y="60753"/>
                  </a:cubicBezTo>
                  <a:cubicBezTo>
                    <a:pt x="45969" y="60856"/>
                    <a:pt x="45897" y="60882"/>
                    <a:pt x="45844" y="60882"/>
                  </a:cubicBezTo>
                  <a:cubicBezTo>
                    <a:pt x="45832" y="60882"/>
                    <a:pt x="45821" y="60880"/>
                    <a:pt x="45811" y="60878"/>
                  </a:cubicBezTo>
                  <a:cubicBezTo>
                    <a:pt x="45311" y="60798"/>
                    <a:pt x="44652" y="59356"/>
                    <a:pt x="44117" y="58185"/>
                  </a:cubicBezTo>
                  <a:cubicBezTo>
                    <a:pt x="43390" y="56606"/>
                    <a:pt x="42925" y="55629"/>
                    <a:pt x="42390" y="55629"/>
                  </a:cubicBezTo>
                  <a:cubicBezTo>
                    <a:pt x="42049" y="55629"/>
                    <a:pt x="41879" y="55811"/>
                    <a:pt x="41766" y="55936"/>
                  </a:cubicBezTo>
                  <a:cubicBezTo>
                    <a:pt x="41686" y="56016"/>
                    <a:pt x="41640" y="56061"/>
                    <a:pt x="41584" y="56072"/>
                  </a:cubicBezTo>
                  <a:cubicBezTo>
                    <a:pt x="41577" y="56073"/>
                    <a:pt x="41570" y="56074"/>
                    <a:pt x="41562" y="56074"/>
                  </a:cubicBezTo>
                  <a:cubicBezTo>
                    <a:pt x="41479" y="56074"/>
                    <a:pt x="41341" y="56016"/>
                    <a:pt x="41175" y="55902"/>
                  </a:cubicBezTo>
                  <a:cubicBezTo>
                    <a:pt x="41118" y="55868"/>
                    <a:pt x="41072" y="55834"/>
                    <a:pt x="41027" y="55799"/>
                  </a:cubicBezTo>
                  <a:cubicBezTo>
                    <a:pt x="40680" y="55565"/>
                    <a:pt x="40275" y="55291"/>
                    <a:pt x="39833" y="55291"/>
                  </a:cubicBezTo>
                  <a:cubicBezTo>
                    <a:pt x="39653" y="55291"/>
                    <a:pt x="39467" y="55336"/>
                    <a:pt x="39277" y="55448"/>
                  </a:cubicBezTo>
                  <a:cubicBezTo>
                    <a:pt x="39155" y="55514"/>
                    <a:pt x="38991" y="55536"/>
                    <a:pt x="38801" y="55536"/>
                  </a:cubicBezTo>
                  <a:cubicBezTo>
                    <a:pt x="38638" y="55536"/>
                    <a:pt x="38456" y="55520"/>
                    <a:pt x="38267" y="55504"/>
                  </a:cubicBezTo>
                  <a:cubicBezTo>
                    <a:pt x="38051" y="55488"/>
                    <a:pt x="37822" y="55466"/>
                    <a:pt x="37593" y="55466"/>
                  </a:cubicBezTo>
                  <a:cubicBezTo>
                    <a:pt x="37351" y="55466"/>
                    <a:pt x="37108" y="55490"/>
                    <a:pt x="36880" y="55572"/>
                  </a:cubicBezTo>
                  <a:cubicBezTo>
                    <a:pt x="36823" y="55595"/>
                    <a:pt x="36790" y="55640"/>
                    <a:pt x="36778" y="55698"/>
                  </a:cubicBezTo>
                  <a:cubicBezTo>
                    <a:pt x="36778" y="55743"/>
                    <a:pt x="36800" y="55799"/>
                    <a:pt x="36846" y="55834"/>
                  </a:cubicBezTo>
                  <a:cubicBezTo>
                    <a:pt x="36949" y="55890"/>
                    <a:pt x="37050" y="55925"/>
                    <a:pt x="37153" y="55936"/>
                  </a:cubicBezTo>
                  <a:cubicBezTo>
                    <a:pt x="37085" y="56197"/>
                    <a:pt x="37108" y="56447"/>
                    <a:pt x="37232" y="56686"/>
                  </a:cubicBezTo>
                  <a:cubicBezTo>
                    <a:pt x="36994" y="56686"/>
                    <a:pt x="36517" y="56640"/>
                    <a:pt x="35767" y="56504"/>
                  </a:cubicBezTo>
                  <a:cubicBezTo>
                    <a:pt x="34903" y="56345"/>
                    <a:pt x="34233" y="56163"/>
                    <a:pt x="34108" y="56095"/>
                  </a:cubicBezTo>
                  <a:cubicBezTo>
                    <a:pt x="33948" y="56001"/>
                    <a:pt x="33766" y="55953"/>
                    <a:pt x="33563" y="55953"/>
                  </a:cubicBezTo>
                  <a:cubicBezTo>
                    <a:pt x="33348" y="55953"/>
                    <a:pt x="33110" y="56007"/>
                    <a:pt x="32847" y="56117"/>
                  </a:cubicBezTo>
                  <a:cubicBezTo>
                    <a:pt x="32415" y="56288"/>
                    <a:pt x="31972" y="56584"/>
                    <a:pt x="31574" y="56845"/>
                  </a:cubicBezTo>
                  <a:cubicBezTo>
                    <a:pt x="31256" y="57049"/>
                    <a:pt x="30961" y="57243"/>
                    <a:pt x="30722" y="57345"/>
                  </a:cubicBezTo>
                  <a:cubicBezTo>
                    <a:pt x="30359" y="57470"/>
                    <a:pt x="30074" y="57776"/>
                    <a:pt x="29847" y="58253"/>
                  </a:cubicBezTo>
                  <a:cubicBezTo>
                    <a:pt x="29677" y="58640"/>
                    <a:pt x="29541" y="59151"/>
                    <a:pt x="29450" y="59788"/>
                  </a:cubicBezTo>
                  <a:cubicBezTo>
                    <a:pt x="29291" y="60912"/>
                    <a:pt x="29314" y="62174"/>
                    <a:pt x="29336" y="63093"/>
                  </a:cubicBezTo>
                  <a:lnTo>
                    <a:pt x="29336" y="63696"/>
                  </a:lnTo>
                  <a:cubicBezTo>
                    <a:pt x="29336" y="64639"/>
                    <a:pt x="29824" y="65729"/>
                    <a:pt x="30574" y="66479"/>
                  </a:cubicBezTo>
                  <a:cubicBezTo>
                    <a:pt x="30779" y="66695"/>
                    <a:pt x="31029" y="66911"/>
                    <a:pt x="31301" y="67150"/>
                  </a:cubicBezTo>
                  <a:cubicBezTo>
                    <a:pt x="31688" y="67491"/>
                    <a:pt x="32097" y="67843"/>
                    <a:pt x="32359" y="68172"/>
                  </a:cubicBezTo>
                  <a:cubicBezTo>
                    <a:pt x="32482" y="68322"/>
                    <a:pt x="32659" y="68396"/>
                    <a:pt x="32885" y="68396"/>
                  </a:cubicBezTo>
                  <a:cubicBezTo>
                    <a:pt x="32952" y="68396"/>
                    <a:pt x="33022" y="68390"/>
                    <a:pt x="33097" y="68377"/>
                  </a:cubicBezTo>
                  <a:cubicBezTo>
                    <a:pt x="33369" y="68332"/>
                    <a:pt x="33654" y="68229"/>
                    <a:pt x="33937" y="68115"/>
                  </a:cubicBezTo>
                  <a:cubicBezTo>
                    <a:pt x="34199" y="68013"/>
                    <a:pt x="34460" y="67911"/>
                    <a:pt x="34608" y="67911"/>
                  </a:cubicBezTo>
                  <a:cubicBezTo>
                    <a:pt x="35778" y="67911"/>
                    <a:pt x="35960" y="67388"/>
                    <a:pt x="36187" y="66718"/>
                  </a:cubicBezTo>
                  <a:cubicBezTo>
                    <a:pt x="36312" y="66366"/>
                    <a:pt x="36449" y="65968"/>
                    <a:pt x="36755" y="65537"/>
                  </a:cubicBezTo>
                  <a:cubicBezTo>
                    <a:pt x="37101" y="65044"/>
                    <a:pt x="37603" y="64917"/>
                    <a:pt x="38155" y="64917"/>
                  </a:cubicBezTo>
                  <a:cubicBezTo>
                    <a:pt x="38456" y="64917"/>
                    <a:pt x="38772" y="64955"/>
                    <a:pt x="39085" y="64991"/>
                  </a:cubicBezTo>
                  <a:cubicBezTo>
                    <a:pt x="39323" y="65014"/>
                    <a:pt x="39562" y="65048"/>
                    <a:pt x="39777" y="65059"/>
                  </a:cubicBezTo>
                  <a:cubicBezTo>
                    <a:pt x="39562" y="66275"/>
                    <a:pt x="39289" y="67184"/>
                    <a:pt x="38948" y="67820"/>
                  </a:cubicBezTo>
                  <a:cubicBezTo>
                    <a:pt x="38925" y="67809"/>
                    <a:pt x="38914" y="67809"/>
                    <a:pt x="38903" y="67797"/>
                  </a:cubicBezTo>
                  <a:cubicBezTo>
                    <a:pt x="38880" y="67786"/>
                    <a:pt x="38845" y="67763"/>
                    <a:pt x="38766" y="67718"/>
                  </a:cubicBezTo>
                  <a:cubicBezTo>
                    <a:pt x="38744" y="67707"/>
                    <a:pt x="38718" y="67701"/>
                    <a:pt x="38692" y="67701"/>
                  </a:cubicBezTo>
                  <a:cubicBezTo>
                    <a:pt x="38667" y="67701"/>
                    <a:pt x="38641" y="67707"/>
                    <a:pt x="38618" y="67718"/>
                  </a:cubicBezTo>
                  <a:cubicBezTo>
                    <a:pt x="38573" y="67741"/>
                    <a:pt x="38550" y="67786"/>
                    <a:pt x="38550" y="67843"/>
                  </a:cubicBezTo>
                  <a:cubicBezTo>
                    <a:pt x="38550" y="68354"/>
                    <a:pt x="38403" y="68831"/>
                    <a:pt x="38289" y="69251"/>
                  </a:cubicBezTo>
                  <a:cubicBezTo>
                    <a:pt x="38118" y="69797"/>
                    <a:pt x="37994" y="70228"/>
                    <a:pt x="38232" y="70524"/>
                  </a:cubicBezTo>
                  <a:cubicBezTo>
                    <a:pt x="38395" y="70714"/>
                    <a:pt x="38687" y="70803"/>
                    <a:pt x="39166" y="70803"/>
                  </a:cubicBezTo>
                  <a:cubicBezTo>
                    <a:pt x="39289" y="70803"/>
                    <a:pt x="39424" y="70797"/>
                    <a:pt x="39573" y="70786"/>
                  </a:cubicBezTo>
                  <a:lnTo>
                    <a:pt x="39607" y="70774"/>
                  </a:lnTo>
                  <a:cubicBezTo>
                    <a:pt x="40099" y="70732"/>
                    <a:pt x="40603" y="70689"/>
                    <a:pt x="41073" y="70689"/>
                  </a:cubicBezTo>
                  <a:cubicBezTo>
                    <a:pt x="41233" y="70689"/>
                    <a:pt x="41389" y="70694"/>
                    <a:pt x="41539" y="70706"/>
                  </a:cubicBezTo>
                  <a:cubicBezTo>
                    <a:pt x="42186" y="70751"/>
                    <a:pt x="42618" y="70910"/>
                    <a:pt x="42879" y="71195"/>
                  </a:cubicBezTo>
                  <a:cubicBezTo>
                    <a:pt x="43175" y="71513"/>
                    <a:pt x="43254" y="72013"/>
                    <a:pt x="43117" y="72705"/>
                  </a:cubicBezTo>
                  <a:cubicBezTo>
                    <a:pt x="42981" y="73478"/>
                    <a:pt x="42970" y="74171"/>
                    <a:pt x="42970" y="75068"/>
                  </a:cubicBezTo>
                  <a:cubicBezTo>
                    <a:pt x="42970" y="75886"/>
                    <a:pt x="43402" y="76148"/>
                    <a:pt x="43834" y="76386"/>
                  </a:cubicBezTo>
                  <a:cubicBezTo>
                    <a:pt x="44084" y="76535"/>
                    <a:pt x="44344" y="76682"/>
                    <a:pt x="44526" y="76966"/>
                  </a:cubicBezTo>
                  <a:cubicBezTo>
                    <a:pt x="44799" y="77386"/>
                    <a:pt x="45094" y="77534"/>
                    <a:pt x="45412" y="77534"/>
                  </a:cubicBezTo>
                  <a:cubicBezTo>
                    <a:pt x="45753" y="77534"/>
                    <a:pt x="46117" y="77363"/>
                    <a:pt x="46447" y="77204"/>
                  </a:cubicBezTo>
                  <a:cubicBezTo>
                    <a:pt x="46788" y="77045"/>
                    <a:pt x="47128" y="76886"/>
                    <a:pt x="47458" y="76886"/>
                  </a:cubicBezTo>
                  <a:cubicBezTo>
                    <a:pt x="47833" y="76886"/>
                    <a:pt x="48912" y="77330"/>
                    <a:pt x="49094" y="77739"/>
                  </a:cubicBezTo>
                  <a:cubicBezTo>
                    <a:pt x="49128" y="77841"/>
                    <a:pt x="49116" y="77909"/>
                    <a:pt x="49037" y="78000"/>
                  </a:cubicBezTo>
                  <a:cubicBezTo>
                    <a:pt x="48992" y="78045"/>
                    <a:pt x="48992" y="78136"/>
                    <a:pt x="49037" y="78193"/>
                  </a:cubicBezTo>
                  <a:cubicBezTo>
                    <a:pt x="49063" y="78219"/>
                    <a:pt x="49102" y="78233"/>
                    <a:pt x="49142" y="78233"/>
                  </a:cubicBezTo>
                  <a:cubicBezTo>
                    <a:pt x="49173" y="78233"/>
                    <a:pt x="49205" y="78224"/>
                    <a:pt x="49230" y="78204"/>
                  </a:cubicBezTo>
                  <a:cubicBezTo>
                    <a:pt x="49684" y="77875"/>
                    <a:pt x="50071" y="77398"/>
                    <a:pt x="50434" y="76944"/>
                  </a:cubicBezTo>
                  <a:cubicBezTo>
                    <a:pt x="51014" y="76216"/>
                    <a:pt x="51605" y="75467"/>
                    <a:pt x="52559" y="75182"/>
                  </a:cubicBezTo>
                  <a:cubicBezTo>
                    <a:pt x="52673" y="75148"/>
                    <a:pt x="52888" y="75058"/>
                    <a:pt x="53150" y="74932"/>
                  </a:cubicBezTo>
                  <a:cubicBezTo>
                    <a:pt x="53502" y="74773"/>
                    <a:pt x="53945" y="74569"/>
                    <a:pt x="54332" y="74432"/>
                  </a:cubicBezTo>
                  <a:cubicBezTo>
                    <a:pt x="54676" y="74313"/>
                    <a:pt x="54870" y="74283"/>
                    <a:pt x="54978" y="74283"/>
                  </a:cubicBezTo>
                  <a:cubicBezTo>
                    <a:pt x="55056" y="74283"/>
                    <a:pt x="55090" y="74298"/>
                    <a:pt x="55104" y="74308"/>
                  </a:cubicBezTo>
                  <a:cubicBezTo>
                    <a:pt x="55115" y="74319"/>
                    <a:pt x="55127" y="74319"/>
                    <a:pt x="55127" y="74364"/>
                  </a:cubicBezTo>
                  <a:cubicBezTo>
                    <a:pt x="55127" y="74409"/>
                    <a:pt x="55047" y="74603"/>
                    <a:pt x="54968" y="74762"/>
                  </a:cubicBezTo>
                  <a:cubicBezTo>
                    <a:pt x="54593" y="75659"/>
                    <a:pt x="54241" y="76568"/>
                    <a:pt x="54570" y="77045"/>
                  </a:cubicBezTo>
                  <a:cubicBezTo>
                    <a:pt x="54695" y="77239"/>
                    <a:pt x="54900" y="77341"/>
                    <a:pt x="55183" y="77341"/>
                  </a:cubicBezTo>
                  <a:cubicBezTo>
                    <a:pt x="55274" y="77341"/>
                    <a:pt x="55342" y="77307"/>
                    <a:pt x="55400" y="77250"/>
                  </a:cubicBezTo>
                  <a:cubicBezTo>
                    <a:pt x="55536" y="77103"/>
                    <a:pt x="55524" y="76818"/>
                    <a:pt x="55501" y="76455"/>
                  </a:cubicBezTo>
                  <a:cubicBezTo>
                    <a:pt x="55468" y="76000"/>
                    <a:pt x="55433" y="75444"/>
                    <a:pt x="55729" y="75182"/>
                  </a:cubicBezTo>
                  <a:cubicBezTo>
                    <a:pt x="55850" y="75076"/>
                    <a:pt x="56028" y="75023"/>
                    <a:pt x="56261" y="75023"/>
                  </a:cubicBezTo>
                  <a:cubicBezTo>
                    <a:pt x="56401" y="75023"/>
                    <a:pt x="56561" y="75042"/>
                    <a:pt x="56740" y="75080"/>
                  </a:cubicBezTo>
                  <a:cubicBezTo>
                    <a:pt x="56749" y="75082"/>
                    <a:pt x="56758" y="75082"/>
                    <a:pt x="56766" y="75082"/>
                  </a:cubicBezTo>
                  <a:cubicBezTo>
                    <a:pt x="56825" y="75082"/>
                    <a:pt x="56880" y="75050"/>
                    <a:pt x="56899" y="75000"/>
                  </a:cubicBezTo>
                  <a:cubicBezTo>
                    <a:pt x="56922" y="74932"/>
                    <a:pt x="56910" y="74864"/>
                    <a:pt x="56854" y="74819"/>
                  </a:cubicBezTo>
                  <a:cubicBezTo>
                    <a:pt x="56718" y="74728"/>
                    <a:pt x="56581" y="74614"/>
                    <a:pt x="56468" y="74489"/>
                  </a:cubicBezTo>
                  <a:lnTo>
                    <a:pt x="56468" y="74489"/>
                  </a:lnTo>
                  <a:cubicBezTo>
                    <a:pt x="56956" y="74603"/>
                    <a:pt x="57319" y="74853"/>
                    <a:pt x="57706" y="75126"/>
                  </a:cubicBezTo>
                  <a:cubicBezTo>
                    <a:pt x="58251" y="75512"/>
                    <a:pt x="58819" y="75898"/>
                    <a:pt x="59728" y="75898"/>
                  </a:cubicBezTo>
                  <a:cubicBezTo>
                    <a:pt x="60035" y="75898"/>
                    <a:pt x="60251" y="75989"/>
                    <a:pt x="60478" y="76080"/>
                  </a:cubicBezTo>
                  <a:cubicBezTo>
                    <a:pt x="60697" y="76168"/>
                    <a:pt x="60921" y="76255"/>
                    <a:pt x="61204" y="76255"/>
                  </a:cubicBezTo>
                  <a:cubicBezTo>
                    <a:pt x="61361" y="76255"/>
                    <a:pt x="61536" y="76228"/>
                    <a:pt x="61739" y="76159"/>
                  </a:cubicBezTo>
                  <a:cubicBezTo>
                    <a:pt x="61967" y="76080"/>
                    <a:pt x="62159" y="75989"/>
                    <a:pt x="62330" y="75909"/>
                  </a:cubicBezTo>
                  <a:cubicBezTo>
                    <a:pt x="62662" y="75766"/>
                    <a:pt x="62924" y="75643"/>
                    <a:pt x="63299" y="75643"/>
                  </a:cubicBezTo>
                  <a:cubicBezTo>
                    <a:pt x="63399" y="75643"/>
                    <a:pt x="63506" y="75652"/>
                    <a:pt x="63625" y="75671"/>
                  </a:cubicBezTo>
                  <a:cubicBezTo>
                    <a:pt x="63568" y="75762"/>
                    <a:pt x="63545" y="75864"/>
                    <a:pt x="63557" y="75966"/>
                  </a:cubicBezTo>
                  <a:cubicBezTo>
                    <a:pt x="63591" y="76535"/>
                    <a:pt x="64591" y="77091"/>
                    <a:pt x="65636" y="77682"/>
                  </a:cubicBezTo>
                  <a:cubicBezTo>
                    <a:pt x="66272" y="78034"/>
                    <a:pt x="66875" y="78375"/>
                    <a:pt x="67147" y="78659"/>
                  </a:cubicBezTo>
                  <a:cubicBezTo>
                    <a:pt x="67284" y="78795"/>
                    <a:pt x="67408" y="78943"/>
                    <a:pt x="67534" y="79080"/>
                  </a:cubicBezTo>
                  <a:cubicBezTo>
                    <a:pt x="68056" y="79659"/>
                    <a:pt x="68544" y="80216"/>
                    <a:pt x="69476" y="80363"/>
                  </a:cubicBezTo>
                  <a:cubicBezTo>
                    <a:pt x="69794" y="80408"/>
                    <a:pt x="70112" y="80431"/>
                    <a:pt x="70430" y="80454"/>
                  </a:cubicBezTo>
                  <a:cubicBezTo>
                    <a:pt x="71010" y="80499"/>
                    <a:pt x="71567" y="80534"/>
                    <a:pt x="72089" y="80738"/>
                  </a:cubicBezTo>
                  <a:cubicBezTo>
                    <a:pt x="72987" y="81090"/>
                    <a:pt x="73430" y="81295"/>
                    <a:pt x="74237" y="81931"/>
                  </a:cubicBezTo>
                  <a:cubicBezTo>
                    <a:pt x="74351" y="82022"/>
                    <a:pt x="74737" y="82544"/>
                    <a:pt x="75157" y="83226"/>
                  </a:cubicBezTo>
                  <a:cubicBezTo>
                    <a:pt x="75600" y="83942"/>
                    <a:pt x="75816" y="84397"/>
                    <a:pt x="75850" y="84579"/>
                  </a:cubicBezTo>
                  <a:cubicBezTo>
                    <a:pt x="75759" y="84680"/>
                    <a:pt x="75611" y="84817"/>
                    <a:pt x="75452" y="84965"/>
                  </a:cubicBezTo>
                  <a:cubicBezTo>
                    <a:pt x="74907" y="85465"/>
                    <a:pt x="74237" y="86078"/>
                    <a:pt x="74328" y="86624"/>
                  </a:cubicBezTo>
                  <a:cubicBezTo>
                    <a:pt x="74373" y="86851"/>
                    <a:pt x="74566" y="87044"/>
                    <a:pt x="74884" y="87169"/>
                  </a:cubicBezTo>
                  <a:cubicBezTo>
                    <a:pt x="75078" y="87260"/>
                    <a:pt x="75293" y="87475"/>
                    <a:pt x="75498" y="87680"/>
                  </a:cubicBezTo>
                  <a:cubicBezTo>
                    <a:pt x="75850" y="88021"/>
                    <a:pt x="76168" y="88339"/>
                    <a:pt x="76509" y="88339"/>
                  </a:cubicBezTo>
                  <a:cubicBezTo>
                    <a:pt x="76975" y="88339"/>
                    <a:pt x="77202" y="87930"/>
                    <a:pt x="77406" y="87521"/>
                  </a:cubicBezTo>
                  <a:cubicBezTo>
                    <a:pt x="77638" y="87095"/>
                    <a:pt x="77839" y="86707"/>
                    <a:pt x="78318" y="86707"/>
                  </a:cubicBezTo>
                  <a:cubicBezTo>
                    <a:pt x="78427" y="86707"/>
                    <a:pt x="78550" y="86727"/>
                    <a:pt x="78691" y="86771"/>
                  </a:cubicBezTo>
                  <a:lnTo>
                    <a:pt x="78713" y="86783"/>
                  </a:lnTo>
                  <a:cubicBezTo>
                    <a:pt x="79270" y="86953"/>
                    <a:pt x="79861" y="87134"/>
                    <a:pt x="80304" y="87430"/>
                  </a:cubicBezTo>
                  <a:cubicBezTo>
                    <a:pt x="80792" y="87748"/>
                    <a:pt x="81019" y="88146"/>
                    <a:pt x="81019" y="88669"/>
                  </a:cubicBezTo>
                  <a:cubicBezTo>
                    <a:pt x="81019" y="88714"/>
                    <a:pt x="81042" y="88770"/>
                    <a:pt x="81088" y="88793"/>
                  </a:cubicBezTo>
                  <a:cubicBezTo>
                    <a:pt x="81110" y="88805"/>
                    <a:pt x="81136" y="88810"/>
                    <a:pt x="81162" y="88810"/>
                  </a:cubicBezTo>
                  <a:cubicBezTo>
                    <a:pt x="81187" y="88810"/>
                    <a:pt x="81213" y="88805"/>
                    <a:pt x="81236" y="88793"/>
                  </a:cubicBezTo>
                  <a:cubicBezTo>
                    <a:pt x="81537" y="88623"/>
                    <a:pt x="81844" y="88564"/>
                    <a:pt x="82157" y="88564"/>
                  </a:cubicBezTo>
                  <a:cubicBezTo>
                    <a:pt x="82491" y="88564"/>
                    <a:pt x="82832" y="88632"/>
                    <a:pt x="83178" y="88702"/>
                  </a:cubicBezTo>
                  <a:cubicBezTo>
                    <a:pt x="83569" y="88781"/>
                    <a:pt x="83973" y="88866"/>
                    <a:pt x="84395" y="88866"/>
                  </a:cubicBezTo>
                  <a:cubicBezTo>
                    <a:pt x="84525" y="88866"/>
                    <a:pt x="84657" y="88858"/>
                    <a:pt x="84791" y="88839"/>
                  </a:cubicBezTo>
                  <a:cubicBezTo>
                    <a:pt x="84882" y="88827"/>
                    <a:pt x="84969" y="88821"/>
                    <a:pt x="85054" y="88821"/>
                  </a:cubicBezTo>
                  <a:cubicBezTo>
                    <a:pt x="85834" y="88821"/>
                    <a:pt x="86350" y="89317"/>
                    <a:pt x="86894" y="89850"/>
                  </a:cubicBezTo>
                  <a:cubicBezTo>
                    <a:pt x="87030" y="89987"/>
                    <a:pt x="87177" y="90134"/>
                    <a:pt x="87336" y="90259"/>
                  </a:cubicBezTo>
                  <a:cubicBezTo>
                    <a:pt x="87939" y="90793"/>
                    <a:pt x="88371" y="90838"/>
                    <a:pt x="88859" y="90896"/>
                  </a:cubicBezTo>
                  <a:cubicBezTo>
                    <a:pt x="89086" y="90929"/>
                    <a:pt x="89302" y="90952"/>
                    <a:pt x="89586" y="91020"/>
                  </a:cubicBezTo>
                  <a:lnTo>
                    <a:pt x="89598" y="91020"/>
                  </a:lnTo>
                  <a:cubicBezTo>
                    <a:pt x="89609" y="91032"/>
                    <a:pt x="89643" y="91032"/>
                    <a:pt x="89689" y="91043"/>
                  </a:cubicBezTo>
                  <a:cubicBezTo>
                    <a:pt x="89722" y="91055"/>
                    <a:pt x="89745" y="91065"/>
                    <a:pt x="89768" y="91077"/>
                  </a:cubicBezTo>
                  <a:cubicBezTo>
                    <a:pt x="89780" y="91077"/>
                    <a:pt x="89780" y="91077"/>
                    <a:pt x="89790" y="91088"/>
                  </a:cubicBezTo>
                  <a:cubicBezTo>
                    <a:pt x="90211" y="91236"/>
                    <a:pt x="90461" y="91497"/>
                    <a:pt x="90563" y="91873"/>
                  </a:cubicBezTo>
                  <a:cubicBezTo>
                    <a:pt x="90927" y="93213"/>
                    <a:pt x="89257" y="95645"/>
                    <a:pt x="88586" y="96463"/>
                  </a:cubicBezTo>
                  <a:cubicBezTo>
                    <a:pt x="88439" y="96644"/>
                    <a:pt x="88303" y="96837"/>
                    <a:pt x="88154" y="97042"/>
                  </a:cubicBezTo>
                  <a:cubicBezTo>
                    <a:pt x="87848" y="97473"/>
                    <a:pt x="87518" y="97928"/>
                    <a:pt x="87121" y="98212"/>
                  </a:cubicBezTo>
                  <a:cubicBezTo>
                    <a:pt x="86212" y="98837"/>
                    <a:pt x="86314" y="99530"/>
                    <a:pt x="86427" y="100268"/>
                  </a:cubicBezTo>
                  <a:cubicBezTo>
                    <a:pt x="86473" y="100553"/>
                    <a:pt x="86518" y="100836"/>
                    <a:pt x="86518" y="101155"/>
                  </a:cubicBezTo>
                  <a:cubicBezTo>
                    <a:pt x="86518" y="101882"/>
                    <a:pt x="86326" y="102802"/>
                    <a:pt x="85962" y="103802"/>
                  </a:cubicBezTo>
                  <a:cubicBezTo>
                    <a:pt x="85644" y="104677"/>
                    <a:pt x="85212" y="105575"/>
                    <a:pt x="84769" y="106244"/>
                  </a:cubicBezTo>
                  <a:cubicBezTo>
                    <a:pt x="84621" y="106461"/>
                    <a:pt x="84519" y="106722"/>
                    <a:pt x="84405" y="106983"/>
                  </a:cubicBezTo>
                  <a:cubicBezTo>
                    <a:pt x="84258" y="107370"/>
                    <a:pt x="84099" y="107756"/>
                    <a:pt x="83849" y="107961"/>
                  </a:cubicBezTo>
                  <a:cubicBezTo>
                    <a:pt x="83394" y="108335"/>
                    <a:pt x="82905" y="108358"/>
                    <a:pt x="82372" y="108380"/>
                  </a:cubicBezTo>
                  <a:cubicBezTo>
                    <a:pt x="81951" y="108403"/>
                    <a:pt x="81508" y="108415"/>
                    <a:pt x="81077" y="108619"/>
                  </a:cubicBezTo>
                  <a:lnTo>
                    <a:pt x="81065" y="108619"/>
                  </a:lnTo>
                  <a:cubicBezTo>
                    <a:pt x="80951" y="108688"/>
                    <a:pt x="80827" y="108744"/>
                    <a:pt x="80701" y="108812"/>
                  </a:cubicBezTo>
                  <a:cubicBezTo>
                    <a:pt x="79145" y="109630"/>
                    <a:pt x="77020" y="110744"/>
                    <a:pt x="77009" y="112687"/>
                  </a:cubicBezTo>
                  <a:cubicBezTo>
                    <a:pt x="76838" y="114187"/>
                    <a:pt x="76646" y="114470"/>
                    <a:pt x="75793" y="115641"/>
                  </a:cubicBezTo>
                  <a:cubicBezTo>
                    <a:pt x="75759" y="115697"/>
                    <a:pt x="75725" y="115743"/>
                    <a:pt x="75679" y="115800"/>
                  </a:cubicBezTo>
                  <a:cubicBezTo>
                    <a:pt x="75679" y="115811"/>
                    <a:pt x="75669" y="115811"/>
                    <a:pt x="75669" y="115823"/>
                  </a:cubicBezTo>
                  <a:cubicBezTo>
                    <a:pt x="75157" y="116800"/>
                    <a:pt x="74521" y="117641"/>
                    <a:pt x="73851" y="118538"/>
                  </a:cubicBezTo>
                  <a:cubicBezTo>
                    <a:pt x="73362" y="119186"/>
                    <a:pt x="72862" y="119856"/>
                    <a:pt x="72407" y="120572"/>
                  </a:cubicBezTo>
                  <a:cubicBezTo>
                    <a:pt x="72226" y="120878"/>
                    <a:pt x="71680" y="121094"/>
                    <a:pt x="70874" y="121185"/>
                  </a:cubicBezTo>
                  <a:cubicBezTo>
                    <a:pt x="70561" y="121222"/>
                    <a:pt x="70209" y="121242"/>
                    <a:pt x="69847" y="121242"/>
                  </a:cubicBezTo>
                  <a:cubicBezTo>
                    <a:pt x="69538" y="121242"/>
                    <a:pt x="69223" y="121228"/>
                    <a:pt x="68920" y="121196"/>
                  </a:cubicBezTo>
                  <a:cubicBezTo>
                    <a:pt x="68238" y="121128"/>
                    <a:pt x="67897" y="121026"/>
                    <a:pt x="67840" y="120969"/>
                  </a:cubicBezTo>
                  <a:cubicBezTo>
                    <a:pt x="67816" y="120928"/>
                    <a:pt x="67767" y="120899"/>
                    <a:pt x="67716" y="120899"/>
                  </a:cubicBezTo>
                  <a:cubicBezTo>
                    <a:pt x="67697" y="120899"/>
                    <a:pt x="67677" y="120903"/>
                    <a:pt x="67658" y="120913"/>
                  </a:cubicBezTo>
                  <a:cubicBezTo>
                    <a:pt x="67590" y="120946"/>
                    <a:pt x="67556" y="121026"/>
                    <a:pt x="67579" y="121094"/>
                  </a:cubicBezTo>
                  <a:cubicBezTo>
                    <a:pt x="67658" y="121287"/>
                    <a:pt x="68135" y="121969"/>
                    <a:pt x="68284" y="122185"/>
                  </a:cubicBezTo>
                  <a:cubicBezTo>
                    <a:pt x="68567" y="122582"/>
                    <a:pt x="68920" y="123082"/>
                    <a:pt x="69011" y="123140"/>
                  </a:cubicBezTo>
                  <a:cubicBezTo>
                    <a:pt x="69181" y="123253"/>
                    <a:pt x="69272" y="123378"/>
                    <a:pt x="69283" y="123537"/>
                  </a:cubicBezTo>
                  <a:cubicBezTo>
                    <a:pt x="69352" y="124094"/>
                    <a:pt x="68544" y="124900"/>
                    <a:pt x="68249" y="125207"/>
                  </a:cubicBezTo>
                  <a:lnTo>
                    <a:pt x="68215" y="125230"/>
                  </a:lnTo>
                  <a:cubicBezTo>
                    <a:pt x="67574" y="125871"/>
                    <a:pt x="66861" y="125964"/>
                    <a:pt x="66197" y="125964"/>
                  </a:cubicBezTo>
                  <a:cubicBezTo>
                    <a:pt x="66073" y="125964"/>
                    <a:pt x="65950" y="125961"/>
                    <a:pt x="65830" y="125957"/>
                  </a:cubicBezTo>
                  <a:cubicBezTo>
                    <a:pt x="65727" y="125955"/>
                    <a:pt x="65625" y="125953"/>
                    <a:pt x="65525" y="125953"/>
                  </a:cubicBezTo>
                  <a:cubicBezTo>
                    <a:pt x="65039" y="125953"/>
                    <a:pt x="64593" y="126000"/>
                    <a:pt x="64273" y="126321"/>
                  </a:cubicBezTo>
                  <a:cubicBezTo>
                    <a:pt x="63921" y="126662"/>
                    <a:pt x="63762" y="127263"/>
                    <a:pt x="63762" y="128218"/>
                  </a:cubicBezTo>
                  <a:cubicBezTo>
                    <a:pt x="63762" y="128354"/>
                    <a:pt x="63716" y="128411"/>
                    <a:pt x="63682" y="128445"/>
                  </a:cubicBezTo>
                  <a:cubicBezTo>
                    <a:pt x="63595" y="128517"/>
                    <a:pt x="63439" y="128543"/>
                    <a:pt x="63251" y="128543"/>
                  </a:cubicBezTo>
                  <a:cubicBezTo>
                    <a:pt x="62996" y="128543"/>
                    <a:pt x="62684" y="128496"/>
                    <a:pt x="62409" y="128457"/>
                  </a:cubicBezTo>
                  <a:cubicBezTo>
                    <a:pt x="62115" y="128408"/>
                    <a:pt x="61840" y="128365"/>
                    <a:pt x="61612" y="128365"/>
                  </a:cubicBezTo>
                  <a:cubicBezTo>
                    <a:pt x="61357" y="128365"/>
                    <a:pt x="61160" y="128419"/>
                    <a:pt x="61058" y="128581"/>
                  </a:cubicBezTo>
                  <a:cubicBezTo>
                    <a:pt x="60899" y="128843"/>
                    <a:pt x="61046" y="129252"/>
                    <a:pt x="61535" y="129922"/>
                  </a:cubicBezTo>
                  <a:cubicBezTo>
                    <a:pt x="61644" y="130086"/>
                    <a:pt x="61806" y="130131"/>
                    <a:pt x="61971" y="130131"/>
                  </a:cubicBezTo>
                  <a:cubicBezTo>
                    <a:pt x="62080" y="130131"/>
                    <a:pt x="62189" y="130111"/>
                    <a:pt x="62285" y="130093"/>
                  </a:cubicBezTo>
                  <a:cubicBezTo>
                    <a:pt x="62355" y="130085"/>
                    <a:pt x="62453" y="130071"/>
                    <a:pt x="62518" y="130071"/>
                  </a:cubicBezTo>
                  <a:cubicBezTo>
                    <a:pt x="62547" y="130071"/>
                    <a:pt x="62569" y="130074"/>
                    <a:pt x="62580" y="130081"/>
                  </a:cubicBezTo>
                  <a:cubicBezTo>
                    <a:pt x="62591" y="130093"/>
                    <a:pt x="62603" y="130126"/>
                    <a:pt x="62603" y="130195"/>
                  </a:cubicBezTo>
                  <a:cubicBezTo>
                    <a:pt x="62603" y="130320"/>
                    <a:pt x="62580" y="130411"/>
                    <a:pt x="62535" y="130434"/>
                  </a:cubicBezTo>
                  <a:cubicBezTo>
                    <a:pt x="62513" y="130448"/>
                    <a:pt x="62482" y="130454"/>
                    <a:pt x="62446" y="130454"/>
                  </a:cubicBezTo>
                  <a:cubicBezTo>
                    <a:pt x="62314" y="130454"/>
                    <a:pt x="62107" y="130371"/>
                    <a:pt x="61955" y="130308"/>
                  </a:cubicBezTo>
                  <a:cubicBezTo>
                    <a:pt x="61785" y="130240"/>
                    <a:pt x="61648" y="130184"/>
                    <a:pt x="61523" y="130184"/>
                  </a:cubicBezTo>
                  <a:cubicBezTo>
                    <a:pt x="61444" y="130184"/>
                    <a:pt x="61387" y="130252"/>
                    <a:pt x="61387" y="130331"/>
                  </a:cubicBezTo>
                  <a:cubicBezTo>
                    <a:pt x="61376" y="130581"/>
                    <a:pt x="61478" y="130774"/>
                    <a:pt x="61659" y="130888"/>
                  </a:cubicBezTo>
                  <a:cubicBezTo>
                    <a:pt x="61364" y="131240"/>
                    <a:pt x="61182" y="131649"/>
                    <a:pt x="61114" y="132103"/>
                  </a:cubicBezTo>
                  <a:cubicBezTo>
                    <a:pt x="60932" y="132910"/>
                    <a:pt x="60717" y="132967"/>
                    <a:pt x="60364" y="133069"/>
                  </a:cubicBezTo>
                  <a:cubicBezTo>
                    <a:pt x="60091" y="133149"/>
                    <a:pt x="59751" y="133239"/>
                    <a:pt x="59342" y="133683"/>
                  </a:cubicBezTo>
                  <a:cubicBezTo>
                    <a:pt x="59081" y="133978"/>
                    <a:pt x="58967" y="134251"/>
                    <a:pt x="58990" y="134535"/>
                  </a:cubicBezTo>
                  <a:cubicBezTo>
                    <a:pt x="59013" y="135035"/>
                    <a:pt x="59444" y="135398"/>
                    <a:pt x="59864" y="135762"/>
                  </a:cubicBezTo>
                  <a:cubicBezTo>
                    <a:pt x="60228" y="136069"/>
                    <a:pt x="60569" y="136375"/>
                    <a:pt x="60546" y="136682"/>
                  </a:cubicBezTo>
                  <a:cubicBezTo>
                    <a:pt x="60535" y="136910"/>
                    <a:pt x="60285" y="137171"/>
                    <a:pt x="59831" y="137455"/>
                  </a:cubicBezTo>
                  <a:cubicBezTo>
                    <a:pt x="59444" y="137693"/>
                    <a:pt x="59263" y="138125"/>
                    <a:pt x="59103" y="138500"/>
                  </a:cubicBezTo>
                  <a:cubicBezTo>
                    <a:pt x="58933" y="138909"/>
                    <a:pt x="58785" y="139261"/>
                    <a:pt x="58433" y="139341"/>
                  </a:cubicBezTo>
                  <a:cubicBezTo>
                    <a:pt x="57933" y="139455"/>
                    <a:pt x="57467" y="139886"/>
                    <a:pt x="57251" y="140420"/>
                  </a:cubicBezTo>
                  <a:cubicBezTo>
                    <a:pt x="57058" y="140920"/>
                    <a:pt x="57104" y="141432"/>
                    <a:pt x="57377" y="141818"/>
                  </a:cubicBezTo>
                  <a:cubicBezTo>
                    <a:pt x="57637" y="142204"/>
                    <a:pt x="57854" y="142545"/>
                    <a:pt x="58058" y="142874"/>
                  </a:cubicBezTo>
                  <a:cubicBezTo>
                    <a:pt x="58864" y="144158"/>
                    <a:pt x="59410" y="145010"/>
                    <a:pt x="61194" y="145908"/>
                  </a:cubicBezTo>
                  <a:cubicBezTo>
                    <a:pt x="60773" y="146280"/>
                    <a:pt x="59703" y="146567"/>
                    <a:pt x="58710" y="146567"/>
                  </a:cubicBezTo>
                  <a:cubicBezTo>
                    <a:pt x="58551" y="146567"/>
                    <a:pt x="58393" y="146560"/>
                    <a:pt x="58240" y="146544"/>
                  </a:cubicBezTo>
                  <a:cubicBezTo>
                    <a:pt x="57558" y="146487"/>
                    <a:pt x="57104" y="146272"/>
                    <a:pt x="56968" y="145953"/>
                  </a:cubicBezTo>
                  <a:cubicBezTo>
                    <a:pt x="56706" y="145351"/>
                    <a:pt x="55751" y="145033"/>
                    <a:pt x="54729" y="144704"/>
                  </a:cubicBezTo>
                  <a:cubicBezTo>
                    <a:pt x="53582" y="144340"/>
                    <a:pt x="52388" y="143954"/>
                    <a:pt x="52388" y="143169"/>
                  </a:cubicBezTo>
                  <a:cubicBezTo>
                    <a:pt x="52388" y="142999"/>
                    <a:pt x="52491" y="142886"/>
                    <a:pt x="52627" y="142738"/>
                  </a:cubicBezTo>
                  <a:cubicBezTo>
                    <a:pt x="52797" y="142533"/>
                    <a:pt x="53002" y="142295"/>
                    <a:pt x="53002" y="141851"/>
                  </a:cubicBezTo>
                  <a:cubicBezTo>
                    <a:pt x="53002" y="141397"/>
                    <a:pt x="52707" y="141182"/>
                    <a:pt x="52479" y="141011"/>
                  </a:cubicBezTo>
                  <a:cubicBezTo>
                    <a:pt x="52264" y="140852"/>
                    <a:pt x="52082" y="140727"/>
                    <a:pt x="52082" y="140454"/>
                  </a:cubicBezTo>
                  <a:lnTo>
                    <a:pt x="52082" y="140397"/>
                  </a:lnTo>
                  <a:cubicBezTo>
                    <a:pt x="51809" y="139693"/>
                    <a:pt x="51570" y="138193"/>
                    <a:pt x="51570" y="137466"/>
                  </a:cubicBezTo>
                  <a:cubicBezTo>
                    <a:pt x="51570" y="137114"/>
                    <a:pt x="51752" y="136932"/>
                    <a:pt x="51934" y="136739"/>
                  </a:cubicBezTo>
                  <a:cubicBezTo>
                    <a:pt x="52196" y="136455"/>
                    <a:pt x="52491" y="136148"/>
                    <a:pt x="52128" y="135455"/>
                  </a:cubicBezTo>
                  <a:lnTo>
                    <a:pt x="52128" y="135433"/>
                  </a:lnTo>
                  <a:cubicBezTo>
                    <a:pt x="51855" y="134910"/>
                    <a:pt x="51832" y="134660"/>
                    <a:pt x="51866" y="134603"/>
                  </a:cubicBezTo>
                  <a:cubicBezTo>
                    <a:pt x="51991" y="134365"/>
                    <a:pt x="52070" y="134342"/>
                    <a:pt x="52082" y="134342"/>
                  </a:cubicBezTo>
                  <a:cubicBezTo>
                    <a:pt x="52138" y="134342"/>
                    <a:pt x="52252" y="134456"/>
                    <a:pt x="52332" y="134546"/>
                  </a:cubicBezTo>
                  <a:cubicBezTo>
                    <a:pt x="52491" y="134716"/>
                    <a:pt x="52684" y="134921"/>
                    <a:pt x="52968" y="134921"/>
                  </a:cubicBezTo>
                  <a:cubicBezTo>
                    <a:pt x="53036" y="134921"/>
                    <a:pt x="53093" y="134875"/>
                    <a:pt x="53105" y="134807"/>
                  </a:cubicBezTo>
                  <a:cubicBezTo>
                    <a:pt x="53218" y="134297"/>
                    <a:pt x="53355" y="133774"/>
                    <a:pt x="53514" y="133229"/>
                  </a:cubicBezTo>
                  <a:cubicBezTo>
                    <a:pt x="53865" y="131911"/>
                    <a:pt x="54241" y="130547"/>
                    <a:pt x="54229" y="129240"/>
                  </a:cubicBezTo>
                  <a:cubicBezTo>
                    <a:pt x="54229" y="129161"/>
                    <a:pt x="54161" y="129093"/>
                    <a:pt x="54082" y="129093"/>
                  </a:cubicBezTo>
                  <a:cubicBezTo>
                    <a:pt x="53832" y="129093"/>
                    <a:pt x="53673" y="129229"/>
                    <a:pt x="53547" y="129331"/>
                  </a:cubicBezTo>
                  <a:cubicBezTo>
                    <a:pt x="53434" y="129422"/>
                    <a:pt x="53365" y="129467"/>
                    <a:pt x="53264" y="129467"/>
                  </a:cubicBezTo>
                  <a:cubicBezTo>
                    <a:pt x="53206" y="129467"/>
                    <a:pt x="53150" y="129445"/>
                    <a:pt x="53105" y="129388"/>
                  </a:cubicBezTo>
                  <a:cubicBezTo>
                    <a:pt x="52855" y="129047"/>
                    <a:pt x="52991" y="127957"/>
                    <a:pt x="53059" y="127730"/>
                  </a:cubicBezTo>
                  <a:cubicBezTo>
                    <a:pt x="53161" y="127411"/>
                    <a:pt x="53241" y="127218"/>
                    <a:pt x="53286" y="127081"/>
                  </a:cubicBezTo>
                  <a:cubicBezTo>
                    <a:pt x="53423" y="126752"/>
                    <a:pt x="53411" y="126718"/>
                    <a:pt x="53332" y="126230"/>
                  </a:cubicBezTo>
                  <a:cubicBezTo>
                    <a:pt x="53320" y="126184"/>
                    <a:pt x="53320" y="126139"/>
                    <a:pt x="53309" y="126071"/>
                  </a:cubicBezTo>
                  <a:cubicBezTo>
                    <a:pt x="53116" y="124923"/>
                    <a:pt x="53582" y="124059"/>
                    <a:pt x="54082" y="123150"/>
                  </a:cubicBezTo>
                  <a:cubicBezTo>
                    <a:pt x="54411" y="122549"/>
                    <a:pt x="54741" y="121935"/>
                    <a:pt x="54877" y="121231"/>
                  </a:cubicBezTo>
                  <a:cubicBezTo>
                    <a:pt x="55241" y="119265"/>
                    <a:pt x="55286" y="117061"/>
                    <a:pt x="55286" y="115584"/>
                  </a:cubicBezTo>
                  <a:cubicBezTo>
                    <a:pt x="55286" y="114687"/>
                    <a:pt x="55524" y="113811"/>
                    <a:pt x="55774" y="112891"/>
                  </a:cubicBezTo>
                  <a:cubicBezTo>
                    <a:pt x="56036" y="111971"/>
                    <a:pt x="56297" y="111016"/>
                    <a:pt x="56297" y="110039"/>
                  </a:cubicBezTo>
                  <a:cubicBezTo>
                    <a:pt x="56297" y="109494"/>
                    <a:pt x="56377" y="108915"/>
                    <a:pt x="56456" y="108301"/>
                  </a:cubicBezTo>
                  <a:cubicBezTo>
                    <a:pt x="56547" y="107540"/>
                    <a:pt x="56649" y="106744"/>
                    <a:pt x="56604" y="105984"/>
                  </a:cubicBezTo>
                  <a:cubicBezTo>
                    <a:pt x="56569" y="105120"/>
                    <a:pt x="56342" y="104416"/>
                    <a:pt x="55933" y="103836"/>
                  </a:cubicBezTo>
                  <a:cubicBezTo>
                    <a:pt x="55501" y="103245"/>
                    <a:pt x="54468" y="102780"/>
                    <a:pt x="53377" y="102291"/>
                  </a:cubicBezTo>
                  <a:cubicBezTo>
                    <a:pt x="52616" y="101950"/>
                    <a:pt x="51843" y="101609"/>
                    <a:pt x="51252" y="101212"/>
                  </a:cubicBezTo>
                  <a:cubicBezTo>
                    <a:pt x="50628" y="100780"/>
                    <a:pt x="50321" y="100359"/>
                    <a:pt x="50321" y="99917"/>
                  </a:cubicBezTo>
                  <a:cubicBezTo>
                    <a:pt x="50310" y="98223"/>
                    <a:pt x="48366" y="94690"/>
                    <a:pt x="47288" y="93668"/>
                  </a:cubicBezTo>
                  <a:cubicBezTo>
                    <a:pt x="46969" y="93338"/>
                    <a:pt x="46049" y="92133"/>
                    <a:pt x="45833" y="91724"/>
                  </a:cubicBezTo>
                  <a:cubicBezTo>
                    <a:pt x="45265" y="90736"/>
                    <a:pt x="45640" y="90396"/>
                    <a:pt x="46151" y="89907"/>
                  </a:cubicBezTo>
                  <a:cubicBezTo>
                    <a:pt x="46480" y="89611"/>
                    <a:pt x="46844" y="89259"/>
                    <a:pt x="46980" y="88702"/>
                  </a:cubicBezTo>
                  <a:cubicBezTo>
                    <a:pt x="47003" y="88646"/>
                    <a:pt x="46980" y="88578"/>
                    <a:pt x="46924" y="88543"/>
                  </a:cubicBezTo>
                  <a:cubicBezTo>
                    <a:pt x="46435" y="88225"/>
                    <a:pt x="46140" y="88010"/>
                    <a:pt x="46049" y="87771"/>
                  </a:cubicBezTo>
                  <a:cubicBezTo>
                    <a:pt x="45970" y="87521"/>
                    <a:pt x="46083" y="87180"/>
                    <a:pt x="46435" y="86589"/>
                  </a:cubicBezTo>
                  <a:cubicBezTo>
                    <a:pt x="46583" y="86351"/>
                    <a:pt x="46719" y="86056"/>
                    <a:pt x="46867" y="85748"/>
                  </a:cubicBezTo>
                  <a:cubicBezTo>
                    <a:pt x="47242" y="84965"/>
                    <a:pt x="47662" y="84079"/>
                    <a:pt x="48378" y="83590"/>
                  </a:cubicBezTo>
                  <a:cubicBezTo>
                    <a:pt x="48889" y="83226"/>
                    <a:pt x="49287" y="82397"/>
                    <a:pt x="49401" y="81465"/>
                  </a:cubicBezTo>
                  <a:cubicBezTo>
                    <a:pt x="49514" y="80534"/>
                    <a:pt x="49298" y="79693"/>
                    <a:pt x="48810" y="79148"/>
                  </a:cubicBezTo>
                  <a:cubicBezTo>
                    <a:pt x="48583" y="78898"/>
                    <a:pt x="48525" y="78671"/>
                    <a:pt x="48457" y="78421"/>
                  </a:cubicBezTo>
                  <a:cubicBezTo>
                    <a:pt x="48378" y="78159"/>
                    <a:pt x="48310" y="77875"/>
                    <a:pt x="48026" y="77568"/>
                  </a:cubicBezTo>
                  <a:cubicBezTo>
                    <a:pt x="47887" y="77415"/>
                    <a:pt x="47696" y="77336"/>
                    <a:pt x="47478" y="77336"/>
                  </a:cubicBezTo>
                  <a:cubicBezTo>
                    <a:pt x="47357" y="77336"/>
                    <a:pt x="47228" y="77360"/>
                    <a:pt x="47094" y="77409"/>
                  </a:cubicBezTo>
                  <a:cubicBezTo>
                    <a:pt x="46685" y="77557"/>
                    <a:pt x="46242" y="77954"/>
                    <a:pt x="46230" y="78318"/>
                  </a:cubicBezTo>
                  <a:cubicBezTo>
                    <a:pt x="46230" y="78409"/>
                    <a:pt x="46253" y="78568"/>
                    <a:pt x="46412" y="78681"/>
                  </a:cubicBezTo>
                  <a:cubicBezTo>
                    <a:pt x="46344" y="78863"/>
                    <a:pt x="46253" y="78898"/>
                    <a:pt x="46220" y="78909"/>
                  </a:cubicBezTo>
                  <a:cubicBezTo>
                    <a:pt x="46188" y="78918"/>
                    <a:pt x="46148" y="78925"/>
                    <a:pt x="46098" y="78925"/>
                  </a:cubicBezTo>
                  <a:cubicBezTo>
                    <a:pt x="45914" y="78925"/>
                    <a:pt x="45596" y="78836"/>
                    <a:pt x="45061" y="78489"/>
                  </a:cubicBezTo>
                  <a:cubicBezTo>
                    <a:pt x="44549" y="78159"/>
                    <a:pt x="43970" y="77693"/>
                    <a:pt x="43447" y="77273"/>
                  </a:cubicBezTo>
                  <a:cubicBezTo>
                    <a:pt x="42607" y="76580"/>
                    <a:pt x="42107" y="76194"/>
                    <a:pt x="41822" y="76194"/>
                  </a:cubicBezTo>
                  <a:cubicBezTo>
                    <a:pt x="41777" y="76194"/>
                    <a:pt x="41731" y="76216"/>
                    <a:pt x="41698" y="76250"/>
                  </a:cubicBezTo>
                  <a:cubicBezTo>
                    <a:pt x="41663" y="76307"/>
                    <a:pt x="41640" y="76318"/>
                    <a:pt x="41640" y="76318"/>
                  </a:cubicBezTo>
                  <a:cubicBezTo>
                    <a:pt x="41640" y="76318"/>
                    <a:pt x="41572" y="76307"/>
                    <a:pt x="41425" y="76091"/>
                  </a:cubicBezTo>
                  <a:cubicBezTo>
                    <a:pt x="41322" y="75921"/>
                    <a:pt x="41209" y="75694"/>
                    <a:pt x="41084" y="75444"/>
                  </a:cubicBezTo>
                  <a:cubicBezTo>
                    <a:pt x="40845" y="74967"/>
                    <a:pt x="40572" y="74432"/>
                    <a:pt x="40254" y="74137"/>
                  </a:cubicBezTo>
                  <a:cubicBezTo>
                    <a:pt x="40073" y="73978"/>
                    <a:pt x="39936" y="73773"/>
                    <a:pt x="39800" y="73569"/>
                  </a:cubicBezTo>
                  <a:cubicBezTo>
                    <a:pt x="39630" y="73319"/>
                    <a:pt x="39471" y="73092"/>
                    <a:pt x="39244" y="72955"/>
                  </a:cubicBezTo>
                  <a:cubicBezTo>
                    <a:pt x="39219" y="72937"/>
                    <a:pt x="39194" y="72928"/>
                    <a:pt x="39169" y="72928"/>
                  </a:cubicBezTo>
                  <a:cubicBezTo>
                    <a:pt x="39148" y="72928"/>
                    <a:pt x="39128" y="72934"/>
                    <a:pt x="39107" y="72944"/>
                  </a:cubicBezTo>
                  <a:cubicBezTo>
                    <a:pt x="38899" y="73045"/>
                    <a:pt x="38696" y="73097"/>
                    <a:pt x="38493" y="73097"/>
                  </a:cubicBezTo>
                  <a:cubicBezTo>
                    <a:pt x="38264" y="73097"/>
                    <a:pt x="38035" y="73031"/>
                    <a:pt x="37800" y="72899"/>
                  </a:cubicBezTo>
                  <a:cubicBezTo>
                    <a:pt x="37380" y="72672"/>
                    <a:pt x="36903" y="72546"/>
                    <a:pt x="36460" y="72422"/>
                  </a:cubicBezTo>
                  <a:cubicBezTo>
                    <a:pt x="35823" y="72240"/>
                    <a:pt x="35222" y="72069"/>
                    <a:pt x="34744" y="71660"/>
                  </a:cubicBezTo>
                  <a:cubicBezTo>
                    <a:pt x="34585" y="71524"/>
                    <a:pt x="34426" y="71365"/>
                    <a:pt x="34267" y="71195"/>
                  </a:cubicBezTo>
                  <a:cubicBezTo>
                    <a:pt x="33722" y="70660"/>
                    <a:pt x="33119" y="70036"/>
                    <a:pt x="32233" y="70036"/>
                  </a:cubicBezTo>
                  <a:cubicBezTo>
                    <a:pt x="31881" y="70036"/>
                    <a:pt x="31642" y="70251"/>
                    <a:pt x="31438" y="70422"/>
                  </a:cubicBezTo>
                  <a:cubicBezTo>
                    <a:pt x="31242" y="70595"/>
                    <a:pt x="31096" y="70709"/>
                    <a:pt x="30920" y="70709"/>
                  </a:cubicBezTo>
                  <a:cubicBezTo>
                    <a:pt x="30831" y="70709"/>
                    <a:pt x="30734" y="70680"/>
                    <a:pt x="30620" y="70615"/>
                  </a:cubicBezTo>
                  <a:cubicBezTo>
                    <a:pt x="30132" y="70319"/>
                    <a:pt x="29415" y="70149"/>
                    <a:pt x="28666" y="69968"/>
                  </a:cubicBezTo>
                  <a:cubicBezTo>
                    <a:pt x="27678" y="69740"/>
                    <a:pt x="26666" y="69490"/>
                    <a:pt x="26166" y="68979"/>
                  </a:cubicBezTo>
                  <a:cubicBezTo>
                    <a:pt x="25848" y="68650"/>
                    <a:pt x="25189" y="68388"/>
                    <a:pt x="24496" y="68115"/>
                  </a:cubicBezTo>
                  <a:cubicBezTo>
                    <a:pt x="23383" y="67673"/>
                    <a:pt x="22121" y="67173"/>
                    <a:pt x="22121" y="66309"/>
                  </a:cubicBezTo>
                  <a:cubicBezTo>
                    <a:pt x="22121" y="65968"/>
                    <a:pt x="22144" y="65729"/>
                    <a:pt x="22179" y="65502"/>
                  </a:cubicBezTo>
                  <a:cubicBezTo>
                    <a:pt x="22247" y="64934"/>
                    <a:pt x="22280" y="64582"/>
                    <a:pt x="21667" y="63628"/>
                  </a:cubicBezTo>
                  <a:cubicBezTo>
                    <a:pt x="21349" y="63128"/>
                    <a:pt x="20962" y="62639"/>
                    <a:pt x="20543" y="62207"/>
                  </a:cubicBezTo>
                  <a:cubicBezTo>
                    <a:pt x="20065" y="61719"/>
                    <a:pt x="19588" y="61344"/>
                    <a:pt x="19122" y="61083"/>
                  </a:cubicBezTo>
                  <a:cubicBezTo>
                    <a:pt x="19020" y="61026"/>
                    <a:pt x="18657" y="60515"/>
                    <a:pt x="18372" y="60094"/>
                  </a:cubicBezTo>
                  <a:cubicBezTo>
                    <a:pt x="17599" y="58970"/>
                    <a:pt x="17020" y="58174"/>
                    <a:pt x="16634" y="58140"/>
                  </a:cubicBezTo>
                  <a:cubicBezTo>
                    <a:pt x="16600" y="58140"/>
                    <a:pt x="16566" y="58140"/>
                    <a:pt x="16531" y="58152"/>
                  </a:cubicBezTo>
                  <a:cubicBezTo>
                    <a:pt x="16225" y="57811"/>
                    <a:pt x="15975" y="57402"/>
                    <a:pt x="15748" y="56993"/>
                  </a:cubicBezTo>
                  <a:cubicBezTo>
                    <a:pt x="15498" y="56572"/>
                    <a:pt x="15271" y="56175"/>
                    <a:pt x="14964" y="55868"/>
                  </a:cubicBezTo>
                  <a:cubicBezTo>
                    <a:pt x="14805" y="55470"/>
                    <a:pt x="14635" y="55072"/>
                    <a:pt x="14464" y="54698"/>
                  </a:cubicBezTo>
                  <a:cubicBezTo>
                    <a:pt x="14441" y="54652"/>
                    <a:pt x="14407" y="54630"/>
                    <a:pt x="14362" y="54618"/>
                  </a:cubicBezTo>
                  <a:cubicBezTo>
                    <a:pt x="13817" y="54493"/>
                    <a:pt x="13305" y="54266"/>
                    <a:pt x="12839" y="53959"/>
                  </a:cubicBezTo>
                  <a:cubicBezTo>
                    <a:pt x="12818" y="53942"/>
                    <a:pt x="12793" y="53935"/>
                    <a:pt x="12767" y="53935"/>
                  </a:cubicBezTo>
                  <a:cubicBezTo>
                    <a:pt x="12722" y="53935"/>
                    <a:pt x="12675" y="53957"/>
                    <a:pt x="12646" y="53993"/>
                  </a:cubicBezTo>
                  <a:cubicBezTo>
                    <a:pt x="12305" y="54448"/>
                    <a:pt x="12328" y="54993"/>
                    <a:pt x="12737" y="55618"/>
                  </a:cubicBezTo>
                  <a:cubicBezTo>
                    <a:pt x="13055" y="56117"/>
                    <a:pt x="13555" y="56584"/>
                    <a:pt x="13918" y="56913"/>
                  </a:cubicBezTo>
                  <a:cubicBezTo>
                    <a:pt x="14044" y="57026"/>
                    <a:pt x="14146" y="57129"/>
                    <a:pt x="14226" y="57208"/>
                  </a:cubicBezTo>
                  <a:cubicBezTo>
                    <a:pt x="14600" y="57572"/>
                    <a:pt x="14816" y="58072"/>
                    <a:pt x="15054" y="58594"/>
                  </a:cubicBezTo>
                  <a:cubicBezTo>
                    <a:pt x="15248" y="59015"/>
                    <a:pt x="15441" y="59447"/>
                    <a:pt x="15725" y="59821"/>
                  </a:cubicBezTo>
                  <a:cubicBezTo>
                    <a:pt x="15862" y="59992"/>
                    <a:pt x="16316" y="60776"/>
                    <a:pt x="16793" y="61685"/>
                  </a:cubicBezTo>
                  <a:cubicBezTo>
                    <a:pt x="17248" y="62571"/>
                    <a:pt x="17475" y="63071"/>
                    <a:pt x="17566" y="63321"/>
                  </a:cubicBezTo>
                  <a:cubicBezTo>
                    <a:pt x="17350" y="63173"/>
                    <a:pt x="16998" y="62878"/>
                    <a:pt x="16577" y="62446"/>
                  </a:cubicBezTo>
                  <a:cubicBezTo>
                    <a:pt x="15907" y="61765"/>
                    <a:pt x="15657" y="61356"/>
                    <a:pt x="15657" y="61253"/>
                  </a:cubicBezTo>
                  <a:cubicBezTo>
                    <a:pt x="15657" y="60094"/>
                    <a:pt x="14930" y="59730"/>
                    <a:pt x="14226" y="59379"/>
                  </a:cubicBezTo>
                  <a:cubicBezTo>
                    <a:pt x="13896" y="59220"/>
                    <a:pt x="13555" y="59049"/>
                    <a:pt x="13294" y="58788"/>
                  </a:cubicBezTo>
                  <a:cubicBezTo>
                    <a:pt x="13396" y="58788"/>
                    <a:pt x="13498" y="58776"/>
                    <a:pt x="13589" y="58753"/>
                  </a:cubicBezTo>
                  <a:cubicBezTo>
                    <a:pt x="13668" y="58742"/>
                    <a:pt x="13714" y="58674"/>
                    <a:pt x="13703" y="58606"/>
                  </a:cubicBezTo>
                  <a:cubicBezTo>
                    <a:pt x="13703" y="58526"/>
                    <a:pt x="13646" y="58470"/>
                    <a:pt x="13567" y="58470"/>
                  </a:cubicBezTo>
                  <a:cubicBezTo>
                    <a:pt x="13555" y="58470"/>
                    <a:pt x="13441" y="58458"/>
                    <a:pt x="13135" y="58015"/>
                  </a:cubicBezTo>
                  <a:cubicBezTo>
                    <a:pt x="12953" y="57731"/>
                    <a:pt x="12714" y="57311"/>
                    <a:pt x="12453" y="56788"/>
                  </a:cubicBezTo>
                  <a:cubicBezTo>
                    <a:pt x="11976" y="55822"/>
                    <a:pt x="11476" y="54652"/>
                    <a:pt x="11146" y="53880"/>
                  </a:cubicBezTo>
                  <a:cubicBezTo>
                    <a:pt x="10908" y="53323"/>
                    <a:pt x="10805" y="53073"/>
                    <a:pt x="10749" y="52982"/>
                  </a:cubicBezTo>
                  <a:cubicBezTo>
                    <a:pt x="10442" y="52380"/>
                    <a:pt x="9533" y="51959"/>
                    <a:pt x="8658" y="51562"/>
                  </a:cubicBezTo>
                  <a:cubicBezTo>
                    <a:pt x="7919" y="51221"/>
                    <a:pt x="7159" y="50868"/>
                    <a:pt x="7101" y="50517"/>
                  </a:cubicBezTo>
                  <a:cubicBezTo>
                    <a:pt x="7011" y="49926"/>
                    <a:pt x="6704" y="49449"/>
                    <a:pt x="6409" y="48994"/>
                  </a:cubicBezTo>
                  <a:cubicBezTo>
                    <a:pt x="6033" y="48414"/>
                    <a:pt x="5682" y="47869"/>
                    <a:pt x="5773" y="47131"/>
                  </a:cubicBezTo>
                  <a:cubicBezTo>
                    <a:pt x="5784" y="47051"/>
                    <a:pt x="5727" y="46983"/>
                    <a:pt x="5647" y="46972"/>
                  </a:cubicBezTo>
                  <a:cubicBezTo>
                    <a:pt x="5250" y="46915"/>
                    <a:pt x="4897" y="46676"/>
                    <a:pt x="4602" y="46267"/>
                  </a:cubicBezTo>
                  <a:cubicBezTo>
                    <a:pt x="3988" y="45415"/>
                    <a:pt x="3761" y="44006"/>
                    <a:pt x="3670" y="42984"/>
                  </a:cubicBezTo>
                  <a:cubicBezTo>
                    <a:pt x="3557" y="41700"/>
                    <a:pt x="3625" y="40519"/>
                    <a:pt x="3738" y="39905"/>
                  </a:cubicBezTo>
                  <a:cubicBezTo>
                    <a:pt x="3807" y="39575"/>
                    <a:pt x="3875" y="39280"/>
                    <a:pt x="3955" y="38996"/>
                  </a:cubicBezTo>
                  <a:cubicBezTo>
                    <a:pt x="4091" y="38462"/>
                    <a:pt x="4205" y="37996"/>
                    <a:pt x="4193" y="37507"/>
                  </a:cubicBezTo>
                  <a:cubicBezTo>
                    <a:pt x="4182" y="36962"/>
                    <a:pt x="4011" y="36462"/>
                    <a:pt x="3659" y="35939"/>
                  </a:cubicBezTo>
                  <a:cubicBezTo>
                    <a:pt x="3432" y="35610"/>
                    <a:pt x="3466" y="35474"/>
                    <a:pt x="3488" y="35429"/>
                  </a:cubicBezTo>
                  <a:cubicBezTo>
                    <a:pt x="3523" y="35360"/>
                    <a:pt x="3614" y="35326"/>
                    <a:pt x="3761" y="35315"/>
                  </a:cubicBezTo>
                  <a:cubicBezTo>
                    <a:pt x="4079" y="35315"/>
                    <a:pt x="4523" y="35508"/>
                    <a:pt x="4693" y="35803"/>
                  </a:cubicBezTo>
                  <a:cubicBezTo>
                    <a:pt x="4716" y="35838"/>
                    <a:pt x="4761" y="35871"/>
                    <a:pt x="4806" y="35871"/>
                  </a:cubicBezTo>
                  <a:cubicBezTo>
                    <a:pt x="4815" y="35873"/>
                    <a:pt x="4823" y="35874"/>
                    <a:pt x="4831" y="35874"/>
                  </a:cubicBezTo>
                  <a:cubicBezTo>
                    <a:pt x="4868" y="35874"/>
                    <a:pt x="4904" y="35854"/>
                    <a:pt x="4932" y="35826"/>
                  </a:cubicBezTo>
                  <a:cubicBezTo>
                    <a:pt x="5352" y="35303"/>
                    <a:pt x="5500" y="34906"/>
                    <a:pt x="5420" y="34576"/>
                  </a:cubicBezTo>
                  <a:cubicBezTo>
                    <a:pt x="5306" y="34156"/>
                    <a:pt x="4829" y="33962"/>
                    <a:pt x="4364" y="33781"/>
                  </a:cubicBezTo>
                  <a:cubicBezTo>
                    <a:pt x="3909" y="33599"/>
                    <a:pt x="3432" y="33406"/>
                    <a:pt x="3319" y="33031"/>
                  </a:cubicBezTo>
                  <a:cubicBezTo>
                    <a:pt x="3170" y="32531"/>
                    <a:pt x="2716" y="32429"/>
                    <a:pt x="2352" y="32338"/>
                  </a:cubicBezTo>
                  <a:cubicBezTo>
                    <a:pt x="1989" y="32258"/>
                    <a:pt x="1762" y="32190"/>
                    <a:pt x="1693" y="31917"/>
                  </a:cubicBezTo>
                  <a:cubicBezTo>
                    <a:pt x="1671" y="31861"/>
                    <a:pt x="1614" y="31816"/>
                    <a:pt x="1557" y="31816"/>
                  </a:cubicBezTo>
                  <a:cubicBezTo>
                    <a:pt x="694" y="31816"/>
                    <a:pt x="512" y="31179"/>
                    <a:pt x="296" y="30452"/>
                  </a:cubicBezTo>
                  <a:lnTo>
                    <a:pt x="296" y="30440"/>
                  </a:lnTo>
                  <a:cubicBezTo>
                    <a:pt x="2819" y="21692"/>
                    <a:pt x="6511" y="13307"/>
                    <a:pt x="11237" y="5491"/>
                  </a:cubicBezTo>
                  <a:cubicBezTo>
                    <a:pt x="11601" y="5491"/>
                    <a:pt x="11908" y="5513"/>
                    <a:pt x="12203" y="5616"/>
                  </a:cubicBezTo>
                  <a:cubicBezTo>
                    <a:pt x="12510" y="5740"/>
                    <a:pt x="12782" y="5945"/>
                    <a:pt x="13044" y="6275"/>
                  </a:cubicBezTo>
                  <a:cubicBezTo>
                    <a:pt x="12953" y="6286"/>
                    <a:pt x="12817" y="6309"/>
                    <a:pt x="12714" y="6309"/>
                  </a:cubicBezTo>
                  <a:cubicBezTo>
                    <a:pt x="12544" y="6331"/>
                    <a:pt x="12362" y="6343"/>
                    <a:pt x="12214" y="6389"/>
                  </a:cubicBezTo>
                  <a:cubicBezTo>
                    <a:pt x="11941" y="6457"/>
                    <a:pt x="11885" y="6604"/>
                    <a:pt x="11885" y="6718"/>
                  </a:cubicBezTo>
                  <a:cubicBezTo>
                    <a:pt x="11885" y="6877"/>
                    <a:pt x="11953" y="7025"/>
                    <a:pt x="12078" y="7127"/>
                  </a:cubicBezTo>
                  <a:cubicBezTo>
                    <a:pt x="12307" y="7330"/>
                    <a:pt x="12739" y="7399"/>
                    <a:pt x="13257" y="7399"/>
                  </a:cubicBezTo>
                  <a:cubicBezTo>
                    <a:pt x="13894" y="7399"/>
                    <a:pt x="14662" y="7294"/>
                    <a:pt x="15339" y="7207"/>
                  </a:cubicBezTo>
                  <a:cubicBezTo>
                    <a:pt x="15771" y="7138"/>
                    <a:pt x="16134" y="7093"/>
                    <a:pt x="16327" y="7093"/>
                  </a:cubicBezTo>
                  <a:cubicBezTo>
                    <a:pt x="16998" y="7093"/>
                    <a:pt x="17498" y="7457"/>
                    <a:pt x="17975" y="7820"/>
                  </a:cubicBezTo>
                  <a:cubicBezTo>
                    <a:pt x="18407" y="8138"/>
                    <a:pt x="18804" y="8434"/>
                    <a:pt x="19293" y="8445"/>
                  </a:cubicBezTo>
                  <a:cubicBezTo>
                    <a:pt x="19299" y="8445"/>
                    <a:pt x="19305" y="8446"/>
                    <a:pt x="19311" y="8446"/>
                  </a:cubicBezTo>
                  <a:cubicBezTo>
                    <a:pt x="19382" y="8446"/>
                    <a:pt x="19440" y="8382"/>
                    <a:pt x="19440" y="8308"/>
                  </a:cubicBezTo>
                  <a:cubicBezTo>
                    <a:pt x="19440" y="8229"/>
                    <a:pt x="19384" y="8161"/>
                    <a:pt x="19304" y="8161"/>
                  </a:cubicBezTo>
                  <a:cubicBezTo>
                    <a:pt x="19179" y="8161"/>
                    <a:pt x="19167" y="8116"/>
                    <a:pt x="19167" y="8104"/>
                  </a:cubicBezTo>
                  <a:cubicBezTo>
                    <a:pt x="19134" y="8002"/>
                    <a:pt x="19236" y="7684"/>
                    <a:pt x="19645" y="7149"/>
                  </a:cubicBezTo>
                  <a:cubicBezTo>
                    <a:pt x="19974" y="6718"/>
                    <a:pt x="20372" y="6309"/>
                    <a:pt x="20588" y="6139"/>
                  </a:cubicBezTo>
                  <a:cubicBezTo>
                    <a:pt x="20644" y="6093"/>
                    <a:pt x="20667" y="6013"/>
                    <a:pt x="20633" y="5957"/>
                  </a:cubicBezTo>
                  <a:cubicBezTo>
                    <a:pt x="20608" y="5906"/>
                    <a:pt x="20557" y="5880"/>
                    <a:pt x="20509" y="5880"/>
                  </a:cubicBezTo>
                  <a:cubicBezTo>
                    <a:pt x="20493" y="5880"/>
                    <a:pt x="20477" y="5883"/>
                    <a:pt x="20463" y="5889"/>
                  </a:cubicBezTo>
                  <a:cubicBezTo>
                    <a:pt x="20167" y="5980"/>
                    <a:pt x="19713" y="6070"/>
                    <a:pt x="19326" y="6104"/>
                  </a:cubicBezTo>
                  <a:cubicBezTo>
                    <a:pt x="19184" y="6116"/>
                    <a:pt x="19066" y="6121"/>
                    <a:pt x="18969" y="6121"/>
                  </a:cubicBezTo>
                  <a:cubicBezTo>
                    <a:pt x="18700" y="6121"/>
                    <a:pt x="18587" y="6084"/>
                    <a:pt x="18554" y="6059"/>
                  </a:cubicBezTo>
                  <a:cubicBezTo>
                    <a:pt x="18554" y="6036"/>
                    <a:pt x="18588" y="5980"/>
                    <a:pt x="18690" y="5889"/>
                  </a:cubicBezTo>
                  <a:cubicBezTo>
                    <a:pt x="19066" y="5536"/>
                    <a:pt x="19667" y="5480"/>
                    <a:pt x="20247" y="5422"/>
                  </a:cubicBezTo>
                  <a:cubicBezTo>
                    <a:pt x="20508" y="5400"/>
                    <a:pt x="20758" y="5366"/>
                    <a:pt x="20997" y="5321"/>
                  </a:cubicBezTo>
                  <a:cubicBezTo>
                    <a:pt x="21179" y="5809"/>
                    <a:pt x="21497" y="6207"/>
                    <a:pt x="21940" y="6513"/>
                  </a:cubicBezTo>
                  <a:cubicBezTo>
                    <a:pt x="22349" y="6798"/>
                    <a:pt x="22883" y="7002"/>
                    <a:pt x="23530" y="7138"/>
                  </a:cubicBezTo>
                  <a:cubicBezTo>
                    <a:pt x="24286" y="7301"/>
                    <a:pt x="25099" y="7339"/>
                    <a:pt x="25863" y="7339"/>
                  </a:cubicBezTo>
                  <a:cubicBezTo>
                    <a:pt x="26272" y="7339"/>
                    <a:pt x="26666" y="7328"/>
                    <a:pt x="27030" y="7320"/>
                  </a:cubicBezTo>
                  <a:cubicBezTo>
                    <a:pt x="27269" y="7308"/>
                    <a:pt x="27496" y="7308"/>
                    <a:pt x="27688" y="7297"/>
                  </a:cubicBezTo>
                  <a:cubicBezTo>
                    <a:pt x="27814" y="7297"/>
                    <a:pt x="27996" y="7195"/>
                    <a:pt x="28370" y="6990"/>
                  </a:cubicBezTo>
                  <a:cubicBezTo>
                    <a:pt x="28711" y="6798"/>
                    <a:pt x="29132" y="6559"/>
                    <a:pt x="29529" y="6411"/>
                  </a:cubicBezTo>
                  <a:cubicBezTo>
                    <a:pt x="29775" y="6318"/>
                    <a:pt x="29977" y="6272"/>
                    <a:pt x="30137" y="6272"/>
                  </a:cubicBezTo>
                  <a:cubicBezTo>
                    <a:pt x="30252" y="6272"/>
                    <a:pt x="30344" y="6296"/>
                    <a:pt x="30415" y="6343"/>
                  </a:cubicBezTo>
                  <a:cubicBezTo>
                    <a:pt x="30642" y="6513"/>
                    <a:pt x="30632" y="6968"/>
                    <a:pt x="30574" y="7331"/>
                  </a:cubicBezTo>
                  <a:cubicBezTo>
                    <a:pt x="30529" y="7581"/>
                    <a:pt x="30642" y="7672"/>
                    <a:pt x="30722" y="7695"/>
                  </a:cubicBezTo>
                  <a:cubicBezTo>
                    <a:pt x="30741" y="7704"/>
                    <a:pt x="30772" y="7718"/>
                    <a:pt x="30825" y="7718"/>
                  </a:cubicBezTo>
                  <a:cubicBezTo>
                    <a:pt x="30965" y="7718"/>
                    <a:pt x="31256" y="7621"/>
                    <a:pt x="31859" y="7093"/>
                  </a:cubicBezTo>
                  <a:cubicBezTo>
                    <a:pt x="32301" y="6718"/>
                    <a:pt x="32745" y="6240"/>
                    <a:pt x="32972" y="5911"/>
                  </a:cubicBezTo>
                  <a:cubicBezTo>
                    <a:pt x="33051" y="5798"/>
                    <a:pt x="33245" y="5513"/>
                    <a:pt x="33108" y="5354"/>
                  </a:cubicBezTo>
                  <a:cubicBezTo>
                    <a:pt x="33067" y="5307"/>
                    <a:pt x="33014" y="5285"/>
                    <a:pt x="32943" y="5285"/>
                  </a:cubicBezTo>
                  <a:cubicBezTo>
                    <a:pt x="32875" y="5285"/>
                    <a:pt x="32792" y="5305"/>
                    <a:pt x="32688" y="5343"/>
                  </a:cubicBezTo>
                  <a:cubicBezTo>
                    <a:pt x="32824" y="5025"/>
                    <a:pt x="32836" y="4763"/>
                    <a:pt x="32756" y="4536"/>
                  </a:cubicBezTo>
                  <a:cubicBezTo>
                    <a:pt x="32574" y="4071"/>
                    <a:pt x="32006" y="3889"/>
                    <a:pt x="31438" y="3718"/>
                  </a:cubicBezTo>
                  <a:cubicBezTo>
                    <a:pt x="31245" y="3650"/>
                    <a:pt x="31029" y="3594"/>
                    <a:pt x="30847" y="3514"/>
                  </a:cubicBezTo>
                  <a:cubicBezTo>
                    <a:pt x="30802" y="3491"/>
                    <a:pt x="30711" y="3377"/>
                    <a:pt x="30665" y="3036"/>
                  </a:cubicBezTo>
                  <a:cubicBezTo>
                    <a:pt x="30620" y="2707"/>
                    <a:pt x="30632" y="2264"/>
                    <a:pt x="30677" y="1844"/>
                  </a:cubicBezTo>
                  <a:cubicBezTo>
                    <a:pt x="30745" y="1355"/>
                    <a:pt x="30836" y="1173"/>
                    <a:pt x="30870" y="1140"/>
                  </a:cubicBezTo>
                  <a:cubicBezTo>
                    <a:pt x="31097" y="1071"/>
                    <a:pt x="31301" y="912"/>
                    <a:pt x="31529" y="741"/>
                  </a:cubicBezTo>
                  <a:cubicBezTo>
                    <a:pt x="31790" y="526"/>
                    <a:pt x="32051" y="322"/>
                    <a:pt x="32347" y="287"/>
                  </a:cubicBezTo>
                  <a:cubicBezTo>
                    <a:pt x="32363" y="286"/>
                    <a:pt x="32380" y="285"/>
                    <a:pt x="32396" y="285"/>
                  </a:cubicBezTo>
                  <a:close/>
                  <a:moveTo>
                    <a:pt x="32405" y="0"/>
                  </a:moveTo>
                  <a:cubicBezTo>
                    <a:pt x="32378" y="0"/>
                    <a:pt x="32351" y="1"/>
                    <a:pt x="32324" y="3"/>
                  </a:cubicBezTo>
                  <a:cubicBezTo>
                    <a:pt x="31938" y="37"/>
                    <a:pt x="31631" y="287"/>
                    <a:pt x="31347" y="514"/>
                  </a:cubicBezTo>
                  <a:cubicBezTo>
                    <a:pt x="31154" y="662"/>
                    <a:pt x="30961" y="810"/>
                    <a:pt x="30791" y="867"/>
                  </a:cubicBezTo>
                  <a:cubicBezTo>
                    <a:pt x="30654" y="900"/>
                    <a:pt x="30563" y="1049"/>
                    <a:pt x="30483" y="1355"/>
                  </a:cubicBezTo>
                  <a:cubicBezTo>
                    <a:pt x="30427" y="1571"/>
                    <a:pt x="30382" y="1867"/>
                    <a:pt x="30359" y="2173"/>
                  </a:cubicBezTo>
                  <a:cubicBezTo>
                    <a:pt x="30336" y="2605"/>
                    <a:pt x="30313" y="3605"/>
                    <a:pt x="30733" y="3775"/>
                  </a:cubicBezTo>
                  <a:cubicBezTo>
                    <a:pt x="30938" y="3854"/>
                    <a:pt x="31154" y="3923"/>
                    <a:pt x="31359" y="3991"/>
                  </a:cubicBezTo>
                  <a:cubicBezTo>
                    <a:pt x="31870" y="4150"/>
                    <a:pt x="32359" y="4309"/>
                    <a:pt x="32483" y="4639"/>
                  </a:cubicBezTo>
                  <a:cubicBezTo>
                    <a:pt x="32574" y="4854"/>
                    <a:pt x="32483" y="5172"/>
                    <a:pt x="32245" y="5581"/>
                  </a:cubicBezTo>
                  <a:cubicBezTo>
                    <a:pt x="32210" y="5639"/>
                    <a:pt x="32222" y="5707"/>
                    <a:pt x="32268" y="5752"/>
                  </a:cubicBezTo>
                  <a:cubicBezTo>
                    <a:pt x="32295" y="5780"/>
                    <a:pt x="32331" y="5795"/>
                    <a:pt x="32367" y="5795"/>
                  </a:cubicBezTo>
                  <a:cubicBezTo>
                    <a:pt x="32391" y="5795"/>
                    <a:pt x="32415" y="5788"/>
                    <a:pt x="32438" y="5775"/>
                  </a:cubicBezTo>
                  <a:cubicBezTo>
                    <a:pt x="32642" y="5672"/>
                    <a:pt x="32768" y="5616"/>
                    <a:pt x="32836" y="5593"/>
                  </a:cubicBezTo>
                  <a:lnTo>
                    <a:pt x="32836" y="5593"/>
                  </a:lnTo>
                  <a:cubicBezTo>
                    <a:pt x="32778" y="5695"/>
                    <a:pt x="32665" y="5866"/>
                    <a:pt x="32427" y="6139"/>
                  </a:cubicBezTo>
                  <a:cubicBezTo>
                    <a:pt x="32142" y="6445"/>
                    <a:pt x="31790" y="6786"/>
                    <a:pt x="31483" y="7036"/>
                  </a:cubicBezTo>
                  <a:cubicBezTo>
                    <a:pt x="31086" y="7354"/>
                    <a:pt x="30915" y="7411"/>
                    <a:pt x="30847" y="7422"/>
                  </a:cubicBezTo>
                  <a:cubicBezTo>
                    <a:pt x="30847" y="7411"/>
                    <a:pt x="30847" y="7399"/>
                    <a:pt x="30859" y="7377"/>
                  </a:cubicBezTo>
                  <a:cubicBezTo>
                    <a:pt x="30961" y="6729"/>
                    <a:pt x="30870" y="6309"/>
                    <a:pt x="30574" y="6104"/>
                  </a:cubicBezTo>
                  <a:cubicBezTo>
                    <a:pt x="30451" y="6019"/>
                    <a:pt x="30303" y="5983"/>
                    <a:pt x="30138" y="5983"/>
                  </a:cubicBezTo>
                  <a:cubicBezTo>
                    <a:pt x="29575" y="5983"/>
                    <a:pt x="28823" y="6404"/>
                    <a:pt x="28234" y="6729"/>
                  </a:cubicBezTo>
                  <a:cubicBezTo>
                    <a:pt x="28018" y="6854"/>
                    <a:pt x="27757" y="7002"/>
                    <a:pt x="27688" y="7013"/>
                  </a:cubicBezTo>
                  <a:cubicBezTo>
                    <a:pt x="27484" y="7013"/>
                    <a:pt x="27257" y="7025"/>
                    <a:pt x="27019" y="7025"/>
                  </a:cubicBezTo>
                  <a:cubicBezTo>
                    <a:pt x="26630" y="7038"/>
                    <a:pt x="26204" y="7052"/>
                    <a:pt x="25763" y="7052"/>
                  </a:cubicBezTo>
                  <a:cubicBezTo>
                    <a:pt x="25044" y="7052"/>
                    <a:pt x="24285" y="7013"/>
                    <a:pt x="23587" y="6866"/>
                  </a:cubicBezTo>
                  <a:cubicBezTo>
                    <a:pt x="22292" y="6593"/>
                    <a:pt x="21520" y="6013"/>
                    <a:pt x="21224" y="5104"/>
                  </a:cubicBezTo>
                  <a:cubicBezTo>
                    <a:pt x="21206" y="5048"/>
                    <a:pt x="21148" y="5007"/>
                    <a:pt x="21090" y="5007"/>
                  </a:cubicBezTo>
                  <a:cubicBezTo>
                    <a:pt x="21078" y="5007"/>
                    <a:pt x="21065" y="5009"/>
                    <a:pt x="21053" y="5013"/>
                  </a:cubicBezTo>
                  <a:cubicBezTo>
                    <a:pt x="20803" y="5082"/>
                    <a:pt x="20520" y="5104"/>
                    <a:pt x="20213" y="5139"/>
                  </a:cubicBezTo>
                  <a:cubicBezTo>
                    <a:pt x="19588" y="5195"/>
                    <a:pt x="18952" y="5263"/>
                    <a:pt x="18497" y="5672"/>
                  </a:cubicBezTo>
                  <a:cubicBezTo>
                    <a:pt x="18281" y="5877"/>
                    <a:pt x="18213" y="6048"/>
                    <a:pt x="18304" y="6195"/>
                  </a:cubicBezTo>
                  <a:cubicBezTo>
                    <a:pt x="18351" y="6289"/>
                    <a:pt x="18483" y="6406"/>
                    <a:pt x="18967" y="6406"/>
                  </a:cubicBezTo>
                  <a:cubicBezTo>
                    <a:pt x="19070" y="6406"/>
                    <a:pt x="19189" y="6401"/>
                    <a:pt x="19326" y="6389"/>
                  </a:cubicBezTo>
                  <a:cubicBezTo>
                    <a:pt x="19543" y="6377"/>
                    <a:pt x="19781" y="6343"/>
                    <a:pt x="19997" y="6298"/>
                  </a:cubicBezTo>
                  <a:lnTo>
                    <a:pt x="19997" y="6298"/>
                  </a:lnTo>
                  <a:cubicBezTo>
                    <a:pt x="19804" y="6502"/>
                    <a:pt x="19588" y="6740"/>
                    <a:pt x="19417" y="6979"/>
                  </a:cubicBezTo>
                  <a:cubicBezTo>
                    <a:pt x="19054" y="7445"/>
                    <a:pt x="18872" y="7808"/>
                    <a:pt x="18872" y="8058"/>
                  </a:cubicBezTo>
                  <a:cubicBezTo>
                    <a:pt x="18634" y="7956"/>
                    <a:pt x="18407" y="7775"/>
                    <a:pt x="18145" y="7593"/>
                  </a:cubicBezTo>
                  <a:cubicBezTo>
                    <a:pt x="17657" y="7217"/>
                    <a:pt x="17100" y="6808"/>
                    <a:pt x="16327" y="6808"/>
                  </a:cubicBezTo>
                  <a:cubicBezTo>
                    <a:pt x="16112" y="6808"/>
                    <a:pt x="15759" y="6854"/>
                    <a:pt x="15304" y="6911"/>
                  </a:cubicBezTo>
                  <a:cubicBezTo>
                    <a:pt x="14712" y="6993"/>
                    <a:pt x="13886" y="7108"/>
                    <a:pt x="13229" y="7108"/>
                  </a:cubicBezTo>
                  <a:cubicBezTo>
                    <a:pt x="12791" y="7108"/>
                    <a:pt x="12428" y="7057"/>
                    <a:pt x="12260" y="6911"/>
                  </a:cubicBezTo>
                  <a:cubicBezTo>
                    <a:pt x="12203" y="6866"/>
                    <a:pt x="12169" y="6798"/>
                    <a:pt x="12169" y="6718"/>
                  </a:cubicBezTo>
                  <a:cubicBezTo>
                    <a:pt x="12180" y="6718"/>
                    <a:pt x="12203" y="6684"/>
                    <a:pt x="12340" y="6649"/>
                  </a:cubicBezTo>
                  <a:cubicBezTo>
                    <a:pt x="12453" y="6627"/>
                    <a:pt x="12600" y="6616"/>
                    <a:pt x="12749" y="6593"/>
                  </a:cubicBezTo>
                  <a:cubicBezTo>
                    <a:pt x="13067" y="6570"/>
                    <a:pt x="13271" y="6548"/>
                    <a:pt x="13373" y="6434"/>
                  </a:cubicBezTo>
                  <a:cubicBezTo>
                    <a:pt x="13430" y="6389"/>
                    <a:pt x="13430" y="6309"/>
                    <a:pt x="13396" y="6252"/>
                  </a:cubicBezTo>
                  <a:cubicBezTo>
                    <a:pt x="12733" y="5341"/>
                    <a:pt x="12051" y="5204"/>
                    <a:pt x="11351" y="5204"/>
                  </a:cubicBezTo>
                  <a:cubicBezTo>
                    <a:pt x="11283" y="5204"/>
                    <a:pt x="11215" y="5205"/>
                    <a:pt x="11146" y="5207"/>
                  </a:cubicBezTo>
                  <a:cubicBezTo>
                    <a:pt x="11101" y="5207"/>
                    <a:pt x="11055" y="5241"/>
                    <a:pt x="11033" y="5275"/>
                  </a:cubicBezTo>
                  <a:cubicBezTo>
                    <a:pt x="6261" y="13137"/>
                    <a:pt x="2546" y="21590"/>
                    <a:pt x="1" y="30395"/>
                  </a:cubicBezTo>
                  <a:lnTo>
                    <a:pt x="1" y="30486"/>
                  </a:lnTo>
                  <a:lnTo>
                    <a:pt x="24" y="30531"/>
                  </a:lnTo>
                  <a:cubicBezTo>
                    <a:pt x="228" y="31236"/>
                    <a:pt x="466" y="32043"/>
                    <a:pt x="1443" y="32099"/>
                  </a:cubicBezTo>
                  <a:cubicBezTo>
                    <a:pt x="1592" y="32452"/>
                    <a:pt x="1955" y="32543"/>
                    <a:pt x="2284" y="32622"/>
                  </a:cubicBezTo>
                  <a:cubicBezTo>
                    <a:pt x="2637" y="32702"/>
                    <a:pt x="2943" y="32781"/>
                    <a:pt x="3046" y="33122"/>
                  </a:cubicBezTo>
                  <a:cubicBezTo>
                    <a:pt x="3205" y="33622"/>
                    <a:pt x="3761" y="33849"/>
                    <a:pt x="4250" y="34042"/>
                  </a:cubicBezTo>
                  <a:cubicBezTo>
                    <a:pt x="4670" y="34212"/>
                    <a:pt x="5068" y="34372"/>
                    <a:pt x="5136" y="34656"/>
                  </a:cubicBezTo>
                  <a:cubicBezTo>
                    <a:pt x="5193" y="34849"/>
                    <a:pt x="5079" y="35133"/>
                    <a:pt x="4818" y="35497"/>
                  </a:cubicBezTo>
                  <a:cubicBezTo>
                    <a:pt x="4556" y="35190"/>
                    <a:pt x="4102" y="35030"/>
                    <a:pt x="3750" y="35030"/>
                  </a:cubicBezTo>
                  <a:cubicBezTo>
                    <a:pt x="3500" y="35042"/>
                    <a:pt x="3319" y="35133"/>
                    <a:pt x="3228" y="35292"/>
                  </a:cubicBezTo>
                  <a:cubicBezTo>
                    <a:pt x="3125" y="35497"/>
                    <a:pt x="3193" y="35769"/>
                    <a:pt x="3420" y="36098"/>
                  </a:cubicBezTo>
                  <a:cubicBezTo>
                    <a:pt x="4125" y="37133"/>
                    <a:pt x="3932" y="37883"/>
                    <a:pt x="3670" y="38928"/>
                  </a:cubicBezTo>
                  <a:cubicBezTo>
                    <a:pt x="3602" y="39212"/>
                    <a:pt x="3523" y="39519"/>
                    <a:pt x="3455" y="39848"/>
                  </a:cubicBezTo>
                  <a:cubicBezTo>
                    <a:pt x="3341" y="40484"/>
                    <a:pt x="3261" y="41700"/>
                    <a:pt x="3387" y="43006"/>
                  </a:cubicBezTo>
                  <a:cubicBezTo>
                    <a:pt x="3478" y="44074"/>
                    <a:pt x="3716" y="45529"/>
                    <a:pt x="4375" y="46437"/>
                  </a:cubicBezTo>
                  <a:cubicBezTo>
                    <a:pt x="4682" y="46869"/>
                    <a:pt x="5056" y="47131"/>
                    <a:pt x="5477" y="47233"/>
                  </a:cubicBezTo>
                  <a:cubicBezTo>
                    <a:pt x="5432" y="48005"/>
                    <a:pt x="5806" y="48585"/>
                    <a:pt x="6170" y="49153"/>
                  </a:cubicBezTo>
                  <a:cubicBezTo>
                    <a:pt x="6465" y="49608"/>
                    <a:pt x="6738" y="50028"/>
                    <a:pt x="6818" y="50562"/>
                  </a:cubicBezTo>
                  <a:cubicBezTo>
                    <a:pt x="6897" y="51062"/>
                    <a:pt x="7647" y="51414"/>
                    <a:pt x="8533" y="51823"/>
                  </a:cubicBezTo>
                  <a:cubicBezTo>
                    <a:pt x="9328" y="52186"/>
                    <a:pt x="10237" y="52595"/>
                    <a:pt x="10499" y="53118"/>
                  </a:cubicBezTo>
                  <a:cubicBezTo>
                    <a:pt x="10499" y="53130"/>
                    <a:pt x="10499" y="53130"/>
                    <a:pt x="10510" y="53141"/>
                  </a:cubicBezTo>
                  <a:cubicBezTo>
                    <a:pt x="10544" y="53198"/>
                    <a:pt x="10703" y="53584"/>
                    <a:pt x="10885" y="53993"/>
                  </a:cubicBezTo>
                  <a:cubicBezTo>
                    <a:pt x="11214" y="54766"/>
                    <a:pt x="11714" y="55936"/>
                    <a:pt x="12203" y="56913"/>
                  </a:cubicBezTo>
                  <a:cubicBezTo>
                    <a:pt x="12635" y="57799"/>
                    <a:pt x="12941" y="58265"/>
                    <a:pt x="13158" y="58503"/>
                  </a:cubicBezTo>
                  <a:cubicBezTo>
                    <a:pt x="13100" y="58503"/>
                    <a:pt x="13044" y="58492"/>
                    <a:pt x="12987" y="58492"/>
                  </a:cubicBezTo>
                  <a:cubicBezTo>
                    <a:pt x="12977" y="58490"/>
                    <a:pt x="12967" y="58489"/>
                    <a:pt x="12958" y="58489"/>
                  </a:cubicBezTo>
                  <a:cubicBezTo>
                    <a:pt x="12912" y="58489"/>
                    <a:pt x="12869" y="58513"/>
                    <a:pt x="12850" y="58561"/>
                  </a:cubicBezTo>
                  <a:cubicBezTo>
                    <a:pt x="12817" y="58606"/>
                    <a:pt x="12817" y="58662"/>
                    <a:pt x="12850" y="58708"/>
                  </a:cubicBezTo>
                  <a:cubicBezTo>
                    <a:pt x="13158" y="59174"/>
                    <a:pt x="13635" y="59412"/>
                    <a:pt x="14100" y="59640"/>
                  </a:cubicBezTo>
                  <a:cubicBezTo>
                    <a:pt x="14782" y="59980"/>
                    <a:pt x="15373" y="60276"/>
                    <a:pt x="15373" y="61253"/>
                  </a:cubicBezTo>
                  <a:cubicBezTo>
                    <a:pt x="15373" y="61344"/>
                    <a:pt x="15407" y="61503"/>
                    <a:pt x="15703" y="61889"/>
                  </a:cubicBezTo>
                  <a:cubicBezTo>
                    <a:pt x="15884" y="62116"/>
                    <a:pt x="16134" y="62401"/>
                    <a:pt x="16407" y="62674"/>
                  </a:cubicBezTo>
                  <a:cubicBezTo>
                    <a:pt x="16668" y="62946"/>
                    <a:pt x="16941" y="63184"/>
                    <a:pt x="17157" y="63378"/>
                  </a:cubicBezTo>
                  <a:cubicBezTo>
                    <a:pt x="17520" y="63662"/>
                    <a:pt x="17645" y="63707"/>
                    <a:pt x="17725" y="63707"/>
                  </a:cubicBezTo>
                  <a:cubicBezTo>
                    <a:pt x="17793" y="63707"/>
                    <a:pt x="17849" y="63662"/>
                    <a:pt x="17884" y="63605"/>
                  </a:cubicBezTo>
                  <a:cubicBezTo>
                    <a:pt x="17918" y="63525"/>
                    <a:pt x="17998" y="63378"/>
                    <a:pt x="17089" y="61628"/>
                  </a:cubicBezTo>
                  <a:cubicBezTo>
                    <a:pt x="16634" y="60765"/>
                    <a:pt x="16122" y="59856"/>
                    <a:pt x="15963" y="59651"/>
                  </a:cubicBezTo>
                  <a:cubicBezTo>
                    <a:pt x="15691" y="59299"/>
                    <a:pt x="15509" y="58879"/>
                    <a:pt x="15316" y="58470"/>
                  </a:cubicBezTo>
                  <a:cubicBezTo>
                    <a:pt x="15077" y="57947"/>
                    <a:pt x="14839" y="57413"/>
                    <a:pt x="14430" y="57004"/>
                  </a:cubicBezTo>
                  <a:cubicBezTo>
                    <a:pt x="14350" y="56925"/>
                    <a:pt x="14236" y="56822"/>
                    <a:pt x="14123" y="56708"/>
                  </a:cubicBezTo>
                  <a:cubicBezTo>
                    <a:pt x="13453" y="56095"/>
                    <a:pt x="12350" y="55084"/>
                    <a:pt x="12805" y="54277"/>
                  </a:cubicBezTo>
                  <a:lnTo>
                    <a:pt x="12805" y="54277"/>
                  </a:lnTo>
                  <a:cubicBezTo>
                    <a:pt x="13248" y="54550"/>
                    <a:pt x="13726" y="54754"/>
                    <a:pt x="14226" y="54880"/>
                  </a:cubicBezTo>
                  <a:cubicBezTo>
                    <a:pt x="14396" y="55243"/>
                    <a:pt x="14555" y="55618"/>
                    <a:pt x="14703" y="56004"/>
                  </a:cubicBezTo>
                  <a:cubicBezTo>
                    <a:pt x="14714" y="56016"/>
                    <a:pt x="14725" y="56038"/>
                    <a:pt x="14736" y="56049"/>
                  </a:cubicBezTo>
                  <a:cubicBezTo>
                    <a:pt x="15032" y="56334"/>
                    <a:pt x="15259" y="56731"/>
                    <a:pt x="15498" y="57140"/>
                  </a:cubicBezTo>
                  <a:cubicBezTo>
                    <a:pt x="15759" y="57594"/>
                    <a:pt x="16032" y="58049"/>
                    <a:pt x="16407" y="58424"/>
                  </a:cubicBezTo>
                  <a:cubicBezTo>
                    <a:pt x="16430" y="58452"/>
                    <a:pt x="16464" y="58467"/>
                    <a:pt x="16499" y="58467"/>
                  </a:cubicBezTo>
                  <a:cubicBezTo>
                    <a:pt x="16535" y="58467"/>
                    <a:pt x="16571" y="58452"/>
                    <a:pt x="16600" y="58424"/>
                  </a:cubicBezTo>
                  <a:cubicBezTo>
                    <a:pt x="16622" y="58424"/>
                    <a:pt x="16771" y="58435"/>
                    <a:pt x="17202" y="58970"/>
                  </a:cubicBezTo>
                  <a:cubicBezTo>
                    <a:pt x="17509" y="59344"/>
                    <a:pt x="17839" y="59833"/>
                    <a:pt x="18134" y="60253"/>
                  </a:cubicBezTo>
                  <a:cubicBezTo>
                    <a:pt x="18588" y="60912"/>
                    <a:pt x="18827" y="61253"/>
                    <a:pt x="18986" y="61344"/>
                  </a:cubicBezTo>
                  <a:cubicBezTo>
                    <a:pt x="19963" y="61866"/>
                    <a:pt x="20894" y="62946"/>
                    <a:pt x="21429" y="63787"/>
                  </a:cubicBezTo>
                  <a:cubicBezTo>
                    <a:pt x="21985" y="64650"/>
                    <a:pt x="21951" y="64923"/>
                    <a:pt x="21883" y="65468"/>
                  </a:cubicBezTo>
                  <a:cubicBezTo>
                    <a:pt x="21860" y="65684"/>
                    <a:pt x="21826" y="65957"/>
                    <a:pt x="21826" y="66309"/>
                  </a:cubicBezTo>
                  <a:cubicBezTo>
                    <a:pt x="21826" y="67365"/>
                    <a:pt x="23189" y="67900"/>
                    <a:pt x="24394" y="68377"/>
                  </a:cubicBezTo>
                  <a:cubicBezTo>
                    <a:pt x="25053" y="68650"/>
                    <a:pt x="25678" y="68900"/>
                    <a:pt x="25962" y="69183"/>
                  </a:cubicBezTo>
                  <a:cubicBezTo>
                    <a:pt x="26519" y="69751"/>
                    <a:pt x="27575" y="70001"/>
                    <a:pt x="28597" y="70251"/>
                  </a:cubicBezTo>
                  <a:cubicBezTo>
                    <a:pt x="29325" y="70433"/>
                    <a:pt x="30018" y="70592"/>
                    <a:pt x="30483" y="70865"/>
                  </a:cubicBezTo>
                  <a:cubicBezTo>
                    <a:pt x="30648" y="70959"/>
                    <a:pt x="30793" y="70997"/>
                    <a:pt x="30923" y="70997"/>
                  </a:cubicBezTo>
                  <a:cubicBezTo>
                    <a:pt x="31215" y="70997"/>
                    <a:pt x="31431" y="70807"/>
                    <a:pt x="31620" y="70649"/>
                  </a:cubicBezTo>
                  <a:cubicBezTo>
                    <a:pt x="31813" y="70478"/>
                    <a:pt x="31995" y="70331"/>
                    <a:pt x="32233" y="70331"/>
                  </a:cubicBezTo>
                  <a:cubicBezTo>
                    <a:pt x="32995" y="70331"/>
                    <a:pt x="33540" y="70877"/>
                    <a:pt x="34063" y="71399"/>
                  </a:cubicBezTo>
                  <a:cubicBezTo>
                    <a:pt x="34222" y="71558"/>
                    <a:pt x="34392" y="71728"/>
                    <a:pt x="34551" y="71876"/>
                  </a:cubicBezTo>
                  <a:cubicBezTo>
                    <a:pt x="35073" y="72331"/>
                    <a:pt x="35732" y="72513"/>
                    <a:pt x="36380" y="72694"/>
                  </a:cubicBezTo>
                  <a:cubicBezTo>
                    <a:pt x="36812" y="72819"/>
                    <a:pt x="37267" y="72944"/>
                    <a:pt x="37664" y="73160"/>
                  </a:cubicBezTo>
                  <a:cubicBezTo>
                    <a:pt x="37934" y="73310"/>
                    <a:pt x="38208" y="73385"/>
                    <a:pt x="38483" y="73385"/>
                  </a:cubicBezTo>
                  <a:cubicBezTo>
                    <a:pt x="38705" y="73385"/>
                    <a:pt x="38929" y="73336"/>
                    <a:pt x="39153" y="73240"/>
                  </a:cubicBezTo>
                  <a:cubicBezTo>
                    <a:pt x="39300" y="73353"/>
                    <a:pt x="39425" y="73535"/>
                    <a:pt x="39562" y="73728"/>
                  </a:cubicBezTo>
                  <a:cubicBezTo>
                    <a:pt x="39709" y="73944"/>
                    <a:pt x="39857" y="74160"/>
                    <a:pt x="40062" y="74353"/>
                  </a:cubicBezTo>
                  <a:cubicBezTo>
                    <a:pt x="40345" y="74603"/>
                    <a:pt x="40607" y="75126"/>
                    <a:pt x="40834" y="75580"/>
                  </a:cubicBezTo>
                  <a:cubicBezTo>
                    <a:pt x="41118" y="76159"/>
                    <a:pt x="41334" y="76580"/>
                    <a:pt x="41618" y="76603"/>
                  </a:cubicBezTo>
                  <a:cubicBezTo>
                    <a:pt x="41686" y="76603"/>
                    <a:pt x="41777" y="76591"/>
                    <a:pt x="41879" y="76489"/>
                  </a:cubicBezTo>
                  <a:cubicBezTo>
                    <a:pt x="42129" y="76568"/>
                    <a:pt x="42754" y="77080"/>
                    <a:pt x="43276" y="77500"/>
                  </a:cubicBezTo>
                  <a:cubicBezTo>
                    <a:pt x="43788" y="77921"/>
                    <a:pt x="44379" y="78398"/>
                    <a:pt x="44902" y="78727"/>
                  </a:cubicBezTo>
                  <a:cubicBezTo>
                    <a:pt x="45412" y="79059"/>
                    <a:pt x="45803" y="79214"/>
                    <a:pt x="46096" y="79214"/>
                  </a:cubicBezTo>
                  <a:cubicBezTo>
                    <a:pt x="46175" y="79214"/>
                    <a:pt x="46246" y="79203"/>
                    <a:pt x="46310" y="79181"/>
                  </a:cubicBezTo>
                  <a:cubicBezTo>
                    <a:pt x="46526" y="79102"/>
                    <a:pt x="46662" y="78920"/>
                    <a:pt x="46719" y="78636"/>
                  </a:cubicBezTo>
                  <a:cubicBezTo>
                    <a:pt x="46730" y="78568"/>
                    <a:pt x="46697" y="78500"/>
                    <a:pt x="46639" y="78477"/>
                  </a:cubicBezTo>
                  <a:cubicBezTo>
                    <a:pt x="46515" y="78421"/>
                    <a:pt x="46515" y="78363"/>
                    <a:pt x="46515" y="78330"/>
                  </a:cubicBezTo>
                  <a:cubicBezTo>
                    <a:pt x="46526" y="78148"/>
                    <a:pt x="46821" y="77818"/>
                    <a:pt x="47197" y="77682"/>
                  </a:cubicBezTo>
                  <a:cubicBezTo>
                    <a:pt x="47274" y="77654"/>
                    <a:pt x="47379" y="77624"/>
                    <a:pt x="47487" y="77624"/>
                  </a:cubicBezTo>
                  <a:cubicBezTo>
                    <a:pt x="47600" y="77624"/>
                    <a:pt x="47717" y="77657"/>
                    <a:pt x="47810" y="77762"/>
                  </a:cubicBezTo>
                  <a:cubicBezTo>
                    <a:pt x="48048" y="78022"/>
                    <a:pt x="48116" y="78250"/>
                    <a:pt x="48185" y="78500"/>
                  </a:cubicBezTo>
                  <a:cubicBezTo>
                    <a:pt x="48253" y="78761"/>
                    <a:pt x="48333" y="79034"/>
                    <a:pt x="48594" y="79340"/>
                  </a:cubicBezTo>
                  <a:cubicBezTo>
                    <a:pt x="49025" y="79818"/>
                    <a:pt x="49219" y="80579"/>
                    <a:pt x="49116" y="81431"/>
                  </a:cubicBezTo>
                  <a:cubicBezTo>
                    <a:pt x="49014" y="82272"/>
                    <a:pt x="48651" y="83044"/>
                    <a:pt x="48207" y="83351"/>
                  </a:cubicBezTo>
                  <a:cubicBezTo>
                    <a:pt x="47447" y="83885"/>
                    <a:pt x="47003" y="84806"/>
                    <a:pt x="46617" y="85624"/>
                  </a:cubicBezTo>
                  <a:cubicBezTo>
                    <a:pt x="46470" y="85930"/>
                    <a:pt x="46333" y="86215"/>
                    <a:pt x="46197" y="86442"/>
                  </a:cubicBezTo>
                  <a:cubicBezTo>
                    <a:pt x="45788" y="87123"/>
                    <a:pt x="45662" y="87521"/>
                    <a:pt x="45776" y="87851"/>
                  </a:cubicBezTo>
                  <a:cubicBezTo>
                    <a:pt x="45890" y="88180"/>
                    <a:pt x="46197" y="88407"/>
                    <a:pt x="46674" y="88725"/>
                  </a:cubicBezTo>
                  <a:cubicBezTo>
                    <a:pt x="46549" y="89146"/>
                    <a:pt x="46242" y="89429"/>
                    <a:pt x="45958" y="89702"/>
                  </a:cubicBezTo>
                  <a:cubicBezTo>
                    <a:pt x="45447" y="90179"/>
                    <a:pt x="44913" y="90679"/>
                    <a:pt x="45583" y="91873"/>
                  </a:cubicBezTo>
                  <a:cubicBezTo>
                    <a:pt x="45821" y="92293"/>
                    <a:pt x="46742" y="93531"/>
                    <a:pt x="47083" y="93872"/>
                  </a:cubicBezTo>
                  <a:lnTo>
                    <a:pt x="47094" y="93872"/>
                  </a:lnTo>
                  <a:cubicBezTo>
                    <a:pt x="47606" y="94360"/>
                    <a:pt x="48344" y="95463"/>
                    <a:pt x="48957" y="96678"/>
                  </a:cubicBezTo>
                  <a:cubicBezTo>
                    <a:pt x="49639" y="98031"/>
                    <a:pt x="50025" y="99200"/>
                    <a:pt x="50037" y="99917"/>
                  </a:cubicBezTo>
                  <a:cubicBezTo>
                    <a:pt x="50037" y="101109"/>
                    <a:pt x="51673" y="101848"/>
                    <a:pt x="53252" y="102552"/>
                  </a:cubicBezTo>
                  <a:cubicBezTo>
                    <a:pt x="54320" y="103030"/>
                    <a:pt x="55320" y="103472"/>
                    <a:pt x="55695" y="104007"/>
                  </a:cubicBezTo>
                  <a:cubicBezTo>
                    <a:pt x="56547" y="105188"/>
                    <a:pt x="56354" y="106756"/>
                    <a:pt x="56172" y="108267"/>
                  </a:cubicBezTo>
                  <a:cubicBezTo>
                    <a:pt x="56092" y="108892"/>
                    <a:pt x="56013" y="109483"/>
                    <a:pt x="56013" y="110039"/>
                  </a:cubicBezTo>
                  <a:cubicBezTo>
                    <a:pt x="56013" y="110983"/>
                    <a:pt x="55751" y="111914"/>
                    <a:pt x="55501" y="112823"/>
                  </a:cubicBezTo>
                  <a:cubicBezTo>
                    <a:pt x="55251" y="113720"/>
                    <a:pt x="54991" y="114652"/>
                    <a:pt x="54991" y="115584"/>
                  </a:cubicBezTo>
                  <a:cubicBezTo>
                    <a:pt x="54991" y="117050"/>
                    <a:pt x="54956" y="119242"/>
                    <a:pt x="54593" y="121174"/>
                  </a:cubicBezTo>
                  <a:cubicBezTo>
                    <a:pt x="54468" y="121844"/>
                    <a:pt x="54161" y="122412"/>
                    <a:pt x="53832" y="123014"/>
                  </a:cubicBezTo>
                  <a:cubicBezTo>
                    <a:pt x="53332" y="123923"/>
                    <a:pt x="52809" y="124866"/>
                    <a:pt x="53025" y="126127"/>
                  </a:cubicBezTo>
                  <a:cubicBezTo>
                    <a:pt x="53036" y="126184"/>
                    <a:pt x="53047" y="126230"/>
                    <a:pt x="53047" y="126286"/>
                  </a:cubicBezTo>
                  <a:cubicBezTo>
                    <a:pt x="53093" y="126513"/>
                    <a:pt x="53105" y="126627"/>
                    <a:pt x="53105" y="126707"/>
                  </a:cubicBezTo>
                  <a:cubicBezTo>
                    <a:pt x="53105" y="126775"/>
                    <a:pt x="53082" y="126843"/>
                    <a:pt x="53025" y="126980"/>
                  </a:cubicBezTo>
                  <a:cubicBezTo>
                    <a:pt x="52968" y="127116"/>
                    <a:pt x="52888" y="127309"/>
                    <a:pt x="52786" y="127639"/>
                  </a:cubicBezTo>
                  <a:cubicBezTo>
                    <a:pt x="52729" y="127820"/>
                    <a:pt x="52525" y="129070"/>
                    <a:pt x="52877" y="129558"/>
                  </a:cubicBezTo>
                  <a:cubicBezTo>
                    <a:pt x="52979" y="129684"/>
                    <a:pt x="53105" y="129763"/>
                    <a:pt x="53264" y="129763"/>
                  </a:cubicBezTo>
                  <a:cubicBezTo>
                    <a:pt x="53479" y="129763"/>
                    <a:pt x="53605" y="129649"/>
                    <a:pt x="53729" y="129547"/>
                  </a:cubicBezTo>
                  <a:cubicBezTo>
                    <a:pt x="53797" y="129490"/>
                    <a:pt x="53865" y="129445"/>
                    <a:pt x="53934" y="129411"/>
                  </a:cubicBezTo>
                  <a:lnTo>
                    <a:pt x="53934" y="129411"/>
                  </a:lnTo>
                  <a:cubicBezTo>
                    <a:pt x="53923" y="130626"/>
                    <a:pt x="53570" y="131911"/>
                    <a:pt x="53229" y="133149"/>
                  </a:cubicBezTo>
                  <a:cubicBezTo>
                    <a:pt x="53105" y="133638"/>
                    <a:pt x="52968" y="134137"/>
                    <a:pt x="52855" y="134615"/>
                  </a:cubicBezTo>
                  <a:cubicBezTo>
                    <a:pt x="52741" y="134569"/>
                    <a:pt x="52638" y="134456"/>
                    <a:pt x="52537" y="134342"/>
                  </a:cubicBezTo>
                  <a:cubicBezTo>
                    <a:pt x="52412" y="134207"/>
                    <a:pt x="52269" y="134053"/>
                    <a:pt x="52097" y="134053"/>
                  </a:cubicBezTo>
                  <a:cubicBezTo>
                    <a:pt x="52081" y="134053"/>
                    <a:pt x="52064" y="134055"/>
                    <a:pt x="52048" y="134057"/>
                  </a:cubicBezTo>
                  <a:cubicBezTo>
                    <a:pt x="51946" y="134069"/>
                    <a:pt x="51798" y="134126"/>
                    <a:pt x="51616" y="134478"/>
                  </a:cubicBezTo>
                  <a:cubicBezTo>
                    <a:pt x="51514" y="134671"/>
                    <a:pt x="51593" y="135035"/>
                    <a:pt x="51866" y="135569"/>
                  </a:cubicBezTo>
                  <a:lnTo>
                    <a:pt x="51878" y="135580"/>
                  </a:lnTo>
                  <a:cubicBezTo>
                    <a:pt x="52138" y="136103"/>
                    <a:pt x="51979" y="136273"/>
                    <a:pt x="51729" y="136534"/>
                  </a:cubicBezTo>
                  <a:cubicBezTo>
                    <a:pt x="51525" y="136751"/>
                    <a:pt x="51287" y="137001"/>
                    <a:pt x="51287" y="137466"/>
                  </a:cubicBezTo>
                  <a:cubicBezTo>
                    <a:pt x="51287" y="138205"/>
                    <a:pt x="51525" y="139727"/>
                    <a:pt x="51798" y="140477"/>
                  </a:cubicBezTo>
                  <a:cubicBezTo>
                    <a:pt x="51809" y="140886"/>
                    <a:pt x="52070" y="141079"/>
                    <a:pt x="52309" y="141250"/>
                  </a:cubicBezTo>
                  <a:cubicBezTo>
                    <a:pt x="52537" y="141409"/>
                    <a:pt x="52718" y="141545"/>
                    <a:pt x="52718" y="141851"/>
                  </a:cubicBezTo>
                  <a:cubicBezTo>
                    <a:pt x="52718" y="142181"/>
                    <a:pt x="52570" y="142363"/>
                    <a:pt x="52411" y="142545"/>
                  </a:cubicBezTo>
                  <a:cubicBezTo>
                    <a:pt x="52264" y="142715"/>
                    <a:pt x="52105" y="142897"/>
                    <a:pt x="52105" y="143169"/>
                  </a:cubicBezTo>
                  <a:cubicBezTo>
                    <a:pt x="52105" y="144158"/>
                    <a:pt x="53400" y="144578"/>
                    <a:pt x="54650" y="144976"/>
                  </a:cubicBezTo>
                  <a:cubicBezTo>
                    <a:pt x="55559" y="145272"/>
                    <a:pt x="56501" y="145578"/>
                    <a:pt x="56706" y="146067"/>
                  </a:cubicBezTo>
                  <a:cubicBezTo>
                    <a:pt x="56888" y="146487"/>
                    <a:pt x="57410" y="146760"/>
                    <a:pt x="58217" y="146840"/>
                  </a:cubicBezTo>
                  <a:cubicBezTo>
                    <a:pt x="58365" y="146851"/>
                    <a:pt x="58524" y="146851"/>
                    <a:pt x="58683" y="146851"/>
                  </a:cubicBezTo>
                  <a:cubicBezTo>
                    <a:pt x="59819" y="146851"/>
                    <a:pt x="61159" y="146510"/>
                    <a:pt x="61546" y="145942"/>
                  </a:cubicBezTo>
                  <a:cubicBezTo>
                    <a:pt x="61568" y="145908"/>
                    <a:pt x="61568" y="145863"/>
                    <a:pt x="61558" y="145817"/>
                  </a:cubicBezTo>
                  <a:cubicBezTo>
                    <a:pt x="61546" y="145783"/>
                    <a:pt x="61523" y="145749"/>
                    <a:pt x="61489" y="145726"/>
                  </a:cubicBezTo>
                  <a:cubicBezTo>
                    <a:pt x="59649" y="144840"/>
                    <a:pt x="59114" y="143999"/>
                    <a:pt x="58296" y="142715"/>
                  </a:cubicBezTo>
                  <a:cubicBezTo>
                    <a:pt x="58104" y="142409"/>
                    <a:pt x="57876" y="142045"/>
                    <a:pt x="57604" y="141659"/>
                  </a:cubicBezTo>
                  <a:cubicBezTo>
                    <a:pt x="57399" y="141352"/>
                    <a:pt x="57365" y="140932"/>
                    <a:pt x="57524" y="140534"/>
                  </a:cubicBezTo>
                  <a:cubicBezTo>
                    <a:pt x="57706" y="140068"/>
                    <a:pt x="58081" y="139716"/>
                    <a:pt x="58490" y="139625"/>
                  </a:cubicBezTo>
                  <a:cubicBezTo>
                    <a:pt x="59001" y="139511"/>
                    <a:pt x="59183" y="139057"/>
                    <a:pt x="59376" y="138614"/>
                  </a:cubicBezTo>
                  <a:cubicBezTo>
                    <a:pt x="59513" y="138261"/>
                    <a:pt x="59672" y="137898"/>
                    <a:pt x="59978" y="137705"/>
                  </a:cubicBezTo>
                  <a:cubicBezTo>
                    <a:pt x="60535" y="137364"/>
                    <a:pt x="60808" y="137046"/>
                    <a:pt x="60830" y="136705"/>
                  </a:cubicBezTo>
                  <a:cubicBezTo>
                    <a:pt x="60876" y="136251"/>
                    <a:pt x="60455" y="135887"/>
                    <a:pt x="60046" y="135534"/>
                  </a:cubicBezTo>
                  <a:cubicBezTo>
                    <a:pt x="59682" y="135216"/>
                    <a:pt x="59296" y="134887"/>
                    <a:pt x="59273" y="134524"/>
                  </a:cubicBezTo>
                  <a:cubicBezTo>
                    <a:pt x="59263" y="134319"/>
                    <a:pt x="59353" y="134103"/>
                    <a:pt x="59558" y="133876"/>
                  </a:cubicBezTo>
                  <a:cubicBezTo>
                    <a:pt x="59899" y="133489"/>
                    <a:pt x="60194" y="133410"/>
                    <a:pt x="60444" y="133342"/>
                  </a:cubicBezTo>
                  <a:cubicBezTo>
                    <a:pt x="60649" y="133285"/>
                    <a:pt x="60830" y="133239"/>
                    <a:pt x="61000" y="133069"/>
                  </a:cubicBezTo>
                  <a:cubicBezTo>
                    <a:pt x="61171" y="132888"/>
                    <a:pt x="61296" y="132603"/>
                    <a:pt x="61387" y="132161"/>
                  </a:cubicBezTo>
                  <a:lnTo>
                    <a:pt x="61387" y="132149"/>
                  </a:lnTo>
                  <a:cubicBezTo>
                    <a:pt x="61467" y="131683"/>
                    <a:pt x="61671" y="131274"/>
                    <a:pt x="62000" y="130934"/>
                  </a:cubicBezTo>
                  <a:cubicBezTo>
                    <a:pt x="62035" y="130899"/>
                    <a:pt x="62046" y="130854"/>
                    <a:pt x="62035" y="130797"/>
                  </a:cubicBezTo>
                  <a:cubicBezTo>
                    <a:pt x="62023" y="130752"/>
                    <a:pt x="61989" y="130717"/>
                    <a:pt x="61932" y="130694"/>
                  </a:cubicBezTo>
                  <a:cubicBezTo>
                    <a:pt x="61818" y="130672"/>
                    <a:pt x="61739" y="130615"/>
                    <a:pt x="61705" y="130524"/>
                  </a:cubicBezTo>
                  <a:lnTo>
                    <a:pt x="61705" y="130524"/>
                  </a:lnTo>
                  <a:cubicBezTo>
                    <a:pt x="61750" y="130535"/>
                    <a:pt x="61796" y="130558"/>
                    <a:pt x="61841" y="130581"/>
                  </a:cubicBezTo>
                  <a:cubicBezTo>
                    <a:pt x="62040" y="130657"/>
                    <a:pt x="62255" y="130744"/>
                    <a:pt x="62443" y="130744"/>
                  </a:cubicBezTo>
                  <a:cubicBezTo>
                    <a:pt x="62534" y="130744"/>
                    <a:pt x="62619" y="130724"/>
                    <a:pt x="62694" y="130672"/>
                  </a:cubicBezTo>
                  <a:cubicBezTo>
                    <a:pt x="62830" y="130581"/>
                    <a:pt x="62898" y="130422"/>
                    <a:pt x="62898" y="130195"/>
                  </a:cubicBezTo>
                  <a:cubicBezTo>
                    <a:pt x="62898" y="130047"/>
                    <a:pt x="62853" y="129934"/>
                    <a:pt x="62773" y="129866"/>
                  </a:cubicBezTo>
                  <a:cubicBezTo>
                    <a:pt x="62696" y="129806"/>
                    <a:pt x="62607" y="129787"/>
                    <a:pt x="62512" y="129787"/>
                  </a:cubicBezTo>
                  <a:cubicBezTo>
                    <a:pt x="62424" y="129787"/>
                    <a:pt x="62332" y="129804"/>
                    <a:pt x="62239" y="129820"/>
                  </a:cubicBezTo>
                  <a:cubicBezTo>
                    <a:pt x="62141" y="129834"/>
                    <a:pt x="62056" y="129844"/>
                    <a:pt x="61985" y="129844"/>
                  </a:cubicBezTo>
                  <a:cubicBezTo>
                    <a:pt x="61883" y="129844"/>
                    <a:pt x="61809" y="129823"/>
                    <a:pt x="61762" y="129763"/>
                  </a:cubicBezTo>
                  <a:cubicBezTo>
                    <a:pt x="61217" y="129002"/>
                    <a:pt x="61273" y="128786"/>
                    <a:pt x="61308" y="128740"/>
                  </a:cubicBezTo>
                  <a:cubicBezTo>
                    <a:pt x="61345" y="128679"/>
                    <a:pt x="61464" y="128657"/>
                    <a:pt x="61619" y="128657"/>
                  </a:cubicBezTo>
                  <a:cubicBezTo>
                    <a:pt x="61836" y="128657"/>
                    <a:pt x="62125" y="128700"/>
                    <a:pt x="62364" y="128740"/>
                  </a:cubicBezTo>
                  <a:cubicBezTo>
                    <a:pt x="62664" y="128786"/>
                    <a:pt x="62967" y="128833"/>
                    <a:pt x="63233" y="128833"/>
                  </a:cubicBezTo>
                  <a:cubicBezTo>
                    <a:pt x="63491" y="128833"/>
                    <a:pt x="63713" y="128789"/>
                    <a:pt x="63864" y="128661"/>
                  </a:cubicBezTo>
                  <a:cubicBezTo>
                    <a:pt x="63989" y="128558"/>
                    <a:pt x="64045" y="128411"/>
                    <a:pt x="64045" y="128218"/>
                  </a:cubicBezTo>
                  <a:cubicBezTo>
                    <a:pt x="64045" y="127354"/>
                    <a:pt x="64182" y="126798"/>
                    <a:pt x="64466" y="126525"/>
                  </a:cubicBezTo>
                  <a:cubicBezTo>
                    <a:pt x="64713" y="126287"/>
                    <a:pt x="65079" y="126248"/>
                    <a:pt x="65503" y="126248"/>
                  </a:cubicBezTo>
                  <a:cubicBezTo>
                    <a:pt x="65605" y="126248"/>
                    <a:pt x="65710" y="126250"/>
                    <a:pt x="65818" y="126253"/>
                  </a:cubicBezTo>
                  <a:cubicBezTo>
                    <a:pt x="65916" y="126254"/>
                    <a:pt x="66017" y="126255"/>
                    <a:pt x="66120" y="126255"/>
                  </a:cubicBezTo>
                  <a:cubicBezTo>
                    <a:pt x="66842" y="126255"/>
                    <a:pt x="67674" y="126180"/>
                    <a:pt x="68420" y="125435"/>
                  </a:cubicBezTo>
                  <a:lnTo>
                    <a:pt x="68454" y="125412"/>
                  </a:lnTo>
                  <a:cubicBezTo>
                    <a:pt x="68806" y="125048"/>
                    <a:pt x="69647" y="124196"/>
                    <a:pt x="69567" y="123503"/>
                  </a:cubicBezTo>
                  <a:cubicBezTo>
                    <a:pt x="69544" y="123253"/>
                    <a:pt x="69408" y="123060"/>
                    <a:pt x="69170" y="122900"/>
                  </a:cubicBezTo>
                  <a:cubicBezTo>
                    <a:pt x="69067" y="122810"/>
                    <a:pt x="68408" y="121890"/>
                    <a:pt x="68067" y="121355"/>
                  </a:cubicBezTo>
                  <a:lnTo>
                    <a:pt x="68067" y="121355"/>
                  </a:lnTo>
                  <a:cubicBezTo>
                    <a:pt x="68125" y="121367"/>
                    <a:pt x="68204" y="121378"/>
                    <a:pt x="68284" y="121401"/>
                  </a:cubicBezTo>
                  <a:cubicBezTo>
                    <a:pt x="68647" y="121469"/>
                    <a:pt x="69090" y="121514"/>
                    <a:pt x="69544" y="121526"/>
                  </a:cubicBezTo>
                  <a:cubicBezTo>
                    <a:pt x="69641" y="121529"/>
                    <a:pt x="69754" y="121531"/>
                    <a:pt x="69879" y="121531"/>
                  </a:cubicBezTo>
                  <a:cubicBezTo>
                    <a:pt x="70756" y="121531"/>
                    <a:pt x="72220" y="121427"/>
                    <a:pt x="72657" y="120731"/>
                  </a:cubicBezTo>
                  <a:cubicBezTo>
                    <a:pt x="73101" y="120026"/>
                    <a:pt x="73589" y="119356"/>
                    <a:pt x="74078" y="118719"/>
                  </a:cubicBezTo>
                  <a:cubicBezTo>
                    <a:pt x="74725" y="117845"/>
                    <a:pt x="75396" y="116959"/>
                    <a:pt x="75919" y="115959"/>
                  </a:cubicBezTo>
                  <a:cubicBezTo>
                    <a:pt x="75964" y="115914"/>
                    <a:pt x="75998" y="115856"/>
                    <a:pt x="76032" y="115811"/>
                  </a:cubicBezTo>
                  <a:cubicBezTo>
                    <a:pt x="76896" y="114618"/>
                    <a:pt x="77123" y="114300"/>
                    <a:pt x="77305" y="112710"/>
                  </a:cubicBezTo>
                  <a:lnTo>
                    <a:pt x="77305" y="112698"/>
                  </a:lnTo>
                  <a:cubicBezTo>
                    <a:pt x="77305" y="111914"/>
                    <a:pt x="77691" y="111210"/>
                    <a:pt x="78486" y="110528"/>
                  </a:cubicBezTo>
                  <a:cubicBezTo>
                    <a:pt x="79179" y="109937"/>
                    <a:pt x="80065" y="109471"/>
                    <a:pt x="80838" y="109062"/>
                  </a:cubicBezTo>
                  <a:cubicBezTo>
                    <a:pt x="80963" y="109006"/>
                    <a:pt x="81088" y="108938"/>
                    <a:pt x="81201" y="108880"/>
                  </a:cubicBezTo>
                  <a:cubicBezTo>
                    <a:pt x="81577" y="108699"/>
                    <a:pt x="81974" y="108688"/>
                    <a:pt x="82383" y="108665"/>
                  </a:cubicBezTo>
                  <a:cubicBezTo>
                    <a:pt x="82940" y="108642"/>
                    <a:pt x="83508" y="108619"/>
                    <a:pt x="84031" y="108188"/>
                  </a:cubicBezTo>
                  <a:cubicBezTo>
                    <a:pt x="84337" y="107926"/>
                    <a:pt x="84508" y="107506"/>
                    <a:pt x="84678" y="107097"/>
                  </a:cubicBezTo>
                  <a:cubicBezTo>
                    <a:pt x="84780" y="106835"/>
                    <a:pt x="84882" y="106585"/>
                    <a:pt x="85008" y="106404"/>
                  </a:cubicBezTo>
                  <a:cubicBezTo>
                    <a:pt x="85462" y="105711"/>
                    <a:pt x="85905" y="104802"/>
                    <a:pt x="86235" y="103904"/>
                  </a:cubicBezTo>
                  <a:cubicBezTo>
                    <a:pt x="86496" y="103177"/>
                    <a:pt x="86814" y="102121"/>
                    <a:pt x="86814" y="101155"/>
                  </a:cubicBezTo>
                  <a:cubicBezTo>
                    <a:pt x="86814" y="100814"/>
                    <a:pt x="86757" y="100496"/>
                    <a:pt x="86712" y="100223"/>
                  </a:cubicBezTo>
                  <a:cubicBezTo>
                    <a:pt x="86598" y="99496"/>
                    <a:pt x="86518" y="98973"/>
                    <a:pt x="87280" y="98450"/>
                  </a:cubicBezTo>
                  <a:cubicBezTo>
                    <a:pt x="87734" y="98144"/>
                    <a:pt x="88064" y="97667"/>
                    <a:pt x="88393" y="97201"/>
                  </a:cubicBezTo>
                  <a:cubicBezTo>
                    <a:pt x="88530" y="97008"/>
                    <a:pt x="88666" y="96814"/>
                    <a:pt x="88802" y="96644"/>
                  </a:cubicBezTo>
                  <a:cubicBezTo>
                    <a:pt x="89177" y="96201"/>
                    <a:pt x="89757" y="95372"/>
                    <a:pt x="90211" y="94519"/>
                  </a:cubicBezTo>
                  <a:cubicBezTo>
                    <a:pt x="90802" y="93372"/>
                    <a:pt x="91018" y="92452"/>
                    <a:pt x="90836" y="91793"/>
                  </a:cubicBezTo>
                  <a:cubicBezTo>
                    <a:pt x="90722" y="91384"/>
                    <a:pt x="90461" y="91077"/>
                    <a:pt x="90052" y="90884"/>
                  </a:cubicBezTo>
                  <a:cubicBezTo>
                    <a:pt x="90040" y="90861"/>
                    <a:pt x="90018" y="90850"/>
                    <a:pt x="89984" y="90838"/>
                  </a:cubicBezTo>
                  <a:cubicBezTo>
                    <a:pt x="89972" y="90838"/>
                    <a:pt x="89961" y="90827"/>
                    <a:pt x="89939" y="90827"/>
                  </a:cubicBezTo>
                  <a:cubicBezTo>
                    <a:pt x="89904" y="90816"/>
                    <a:pt x="89848" y="90793"/>
                    <a:pt x="89768" y="90770"/>
                  </a:cubicBezTo>
                  <a:cubicBezTo>
                    <a:pt x="89722" y="90759"/>
                    <a:pt x="89689" y="90747"/>
                    <a:pt x="89677" y="90747"/>
                  </a:cubicBezTo>
                  <a:cubicBezTo>
                    <a:pt x="89666" y="90747"/>
                    <a:pt x="89654" y="90736"/>
                    <a:pt x="89654" y="90736"/>
                  </a:cubicBezTo>
                  <a:lnTo>
                    <a:pt x="89631" y="90736"/>
                  </a:lnTo>
                  <a:cubicBezTo>
                    <a:pt x="89348" y="90668"/>
                    <a:pt x="89109" y="90634"/>
                    <a:pt x="88893" y="90611"/>
                  </a:cubicBezTo>
                  <a:cubicBezTo>
                    <a:pt x="88416" y="90555"/>
                    <a:pt x="88064" y="90520"/>
                    <a:pt x="87530" y="90043"/>
                  </a:cubicBezTo>
                  <a:cubicBezTo>
                    <a:pt x="87382" y="89918"/>
                    <a:pt x="87235" y="89782"/>
                    <a:pt x="87086" y="89646"/>
                  </a:cubicBezTo>
                  <a:cubicBezTo>
                    <a:pt x="86525" y="89094"/>
                    <a:pt x="85945" y="88533"/>
                    <a:pt x="85057" y="88533"/>
                  </a:cubicBezTo>
                  <a:cubicBezTo>
                    <a:pt x="84957" y="88533"/>
                    <a:pt x="84854" y="88540"/>
                    <a:pt x="84746" y="88555"/>
                  </a:cubicBezTo>
                  <a:cubicBezTo>
                    <a:pt x="84631" y="88570"/>
                    <a:pt x="84516" y="88577"/>
                    <a:pt x="84401" y="88577"/>
                  </a:cubicBezTo>
                  <a:cubicBezTo>
                    <a:pt x="84006" y="88577"/>
                    <a:pt x="83614" y="88498"/>
                    <a:pt x="83235" y="88419"/>
                  </a:cubicBezTo>
                  <a:cubicBezTo>
                    <a:pt x="82876" y="88348"/>
                    <a:pt x="82513" y="88274"/>
                    <a:pt x="82146" y="88274"/>
                  </a:cubicBezTo>
                  <a:cubicBezTo>
                    <a:pt x="81863" y="88274"/>
                    <a:pt x="81579" y="88318"/>
                    <a:pt x="81292" y="88441"/>
                  </a:cubicBezTo>
                  <a:cubicBezTo>
                    <a:pt x="81236" y="87930"/>
                    <a:pt x="80963" y="87521"/>
                    <a:pt x="80463" y="87192"/>
                  </a:cubicBezTo>
                  <a:cubicBezTo>
                    <a:pt x="79986" y="86874"/>
                    <a:pt x="79383" y="86692"/>
                    <a:pt x="78793" y="86510"/>
                  </a:cubicBezTo>
                  <a:lnTo>
                    <a:pt x="78770" y="86498"/>
                  </a:lnTo>
                  <a:cubicBezTo>
                    <a:pt x="78608" y="86447"/>
                    <a:pt x="78457" y="86421"/>
                    <a:pt x="78317" y="86421"/>
                  </a:cubicBezTo>
                  <a:cubicBezTo>
                    <a:pt x="78082" y="86421"/>
                    <a:pt x="77876" y="86492"/>
                    <a:pt x="77691" y="86634"/>
                  </a:cubicBezTo>
                  <a:cubicBezTo>
                    <a:pt x="77452" y="86828"/>
                    <a:pt x="77305" y="87112"/>
                    <a:pt x="77156" y="87396"/>
                  </a:cubicBezTo>
                  <a:cubicBezTo>
                    <a:pt x="76941" y="87805"/>
                    <a:pt x="76782" y="88055"/>
                    <a:pt x="76509" y="88055"/>
                  </a:cubicBezTo>
                  <a:cubicBezTo>
                    <a:pt x="76293" y="88055"/>
                    <a:pt x="75975" y="87748"/>
                    <a:pt x="75702" y="87475"/>
                  </a:cubicBezTo>
                  <a:cubicBezTo>
                    <a:pt x="75475" y="87248"/>
                    <a:pt x="75237" y="87021"/>
                    <a:pt x="75010" y="86907"/>
                  </a:cubicBezTo>
                  <a:lnTo>
                    <a:pt x="74998" y="86896"/>
                  </a:lnTo>
                  <a:cubicBezTo>
                    <a:pt x="74771" y="86816"/>
                    <a:pt x="74646" y="86703"/>
                    <a:pt x="74611" y="86566"/>
                  </a:cubicBezTo>
                  <a:cubicBezTo>
                    <a:pt x="74543" y="86192"/>
                    <a:pt x="75202" y="85578"/>
                    <a:pt x="75646" y="85180"/>
                  </a:cubicBezTo>
                  <a:cubicBezTo>
                    <a:pt x="75839" y="84998"/>
                    <a:pt x="76009" y="84839"/>
                    <a:pt x="76111" y="84715"/>
                  </a:cubicBezTo>
                  <a:cubicBezTo>
                    <a:pt x="76134" y="84692"/>
                    <a:pt x="76146" y="84658"/>
                    <a:pt x="76146" y="84624"/>
                  </a:cubicBezTo>
                  <a:cubicBezTo>
                    <a:pt x="76146" y="84329"/>
                    <a:pt x="75679" y="83521"/>
                    <a:pt x="75396" y="83079"/>
                  </a:cubicBezTo>
                  <a:cubicBezTo>
                    <a:pt x="75055" y="82522"/>
                    <a:pt x="74601" y="81863"/>
                    <a:pt x="74407" y="81715"/>
                  </a:cubicBezTo>
                  <a:cubicBezTo>
                    <a:pt x="73578" y="81045"/>
                    <a:pt x="73089" y="80817"/>
                    <a:pt x="72192" y="80466"/>
                  </a:cubicBezTo>
                  <a:cubicBezTo>
                    <a:pt x="71624" y="80249"/>
                    <a:pt x="71033" y="80204"/>
                    <a:pt x="70453" y="80170"/>
                  </a:cubicBezTo>
                  <a:cubicBezTo>
                    <a:pt x="70147" y="80148"/>
                    <a:pt x="69829" y="80125"/>
                    <a:pt x="69522" y="80079"/>
                  </a:cubicBezTo>
                  <a:cubicBezTo>
                    <a:pt x="68693" y="79943"/>
                    <a:pt x="68249" y="79454"/>
                    <a:pt x="67749" y="78886"/>
                  </a:cubicBezTo>
                  <a:cubicBezTo>
                    <a:pt x="67625" y="78750"/>
                    <a:pt x="67499" y="78602"/>
                    <a:pt x="67352" y="78454"/>
                  </a:cubicBezTo>
                  <a:cubicBezTo>
                    <a:pt x="67057" y="78148"/>
                    <a:pt x="66431" y="77795"/>
                    <a:pt x="65784" y="77432"/>
                  </a:cubicBezTo>
                  <a:cubicBezTo>
                    <a:pt x="65307" y="77159"/>
                    <a:pt x="64807" y="76886"/>
                    <a:pt x="64443" y="76625"/>
                  </a:cubicBezTo>
                  <a:cubicBezTo>
                    <a:pt x="63954" y="76273"/>
                    <a:pt x="63853" y="76068"/>
                    <a:pt x="63841" y="75944"/>
                  </a:cubicBezTo>
                  <a:cubicBezTo>
                    <a:pt x="63841" y="75921"/>
                    <a:pt x="63830" y="75818"/>
                    <a:pt x="63989" y="75705"/>
                  </a:cubicBezTo>
                  <a:cubicBezTo>
                    <a:pt x="64034" y="75671"/>
                    <a:pt x="64057" y="75614"/>
                    <a:pt x="64045" y="75557"/>
                  </a:cubicBezTo>
                  <a:cubicBezTo>
                    <a:pt x="64034" y="75500"/>
                    <a:pt x="63989" y="75455"/>
                    <a:pt x="63943" y="75444"/>
                  </a:cubicBezTo>
                  <a:cubicBezTo>
                    <a:pt x="63695" y="75383"/>
                    <a:pt x="63483" y="75357"/>
                    <a:pt x="63295" y="75357"/>
                  </a:cubicBezTo>
                  <a:cubicBezTo>
                    <a:pt x="62857" y="75357"/>
                    <a:pt x="62551" y="75497"/>
                    <a:pt x="62217" y="75648"/>
                  </a:cubicBezTo>
                  <a:cubicBezTo>
                    <a:pt x="62035" y="75727"/>
                    <a:pt x="61864" y="75807"/>
                    <a:pt x="61648" y="75886"/>
                  </a:cubicBezTo>
                  <a:cubicBezTo>
                    <a:pt x="61481" y="75942"/>
                    <a:pt x="61339" y="75965"/>
                    <a:pt x="61211" y="75965"/>
                  </a:cubicBezTo>
                  <a:cubicBezTo>
                    <a:pt x="60974" y="75965"/>
                    <a:pt x="60787" y="75888"/>
                    <a:pt x="60580" y="75807"/>
                  </a:cubicBezTo>
                  <a:cubicBezTo>
                    <a:pt x="60353" y="75717"/>
                    <a:pt x="60081" y="75614"/>
                    <a:pt x="59728" y="75614"/>
                  </a:cubicBezTo>
                  <a:cubicBezTo>
                    <a:pt x="58910" y="75614"/>
                    <a:pt x="58410" y="75262"/>
                    <a:pt x="57876" y="74887"/>
                  </a:cubicBezTo>
                  <a:cubicBezTo>
                    <a:pt x="57387" y="74546"/>
                    <a:pt x="56877" y="74205"/>
                    <a:pt x="56138" y="74149"/>
                  </a:cubicBezTo>
                  <a:cubicBezTo>
                    <a:pt x="56081" y="74149"/>
                    <a:pt x="56024" y="74182"/>
                    <a:pt x="56001" y="74228"/>
                  </a:cubicBezTo>
                  <a:cubicBezTo>
                    <a:pt x="55968" y="74273"/>
                    <a:pt x="55979" y="74330"/>
                    <a:pt x="56001" y="74376"/>
                  </a:cubicBezTo>
                  <a:cubicBezTo>
                    <a:pt x="56104" y="74512"/>
                    <a:pt x="56195" y="74626"/>
                    <a:pt x="56309" y="74739"/>
                  </a:cubicBezTo>
                  <a:cubicBezTo>
                    <a:pt x="56287" y="74739"/>
                    <a:pt x="56266" y="74738"/>
                    <a:pt x="56246" y="74738"/>
                  </a:cubicBezTo>
                  <a:cubicBezTo>
                    <a:pt x="55947" y="74738"/>
                    <a:pt x="55716" y="74818"/>
                    <a:pt x="55536" y="74967"/>
                  </a:cubicBezTo>
                  <a:cubicBezTo>
                    <a:pt x="55138" y="75318"/>
                    <a:pt x="55183" y="75966"/>
                    <a:pt x="55206" y="76477"/>
                  </a:cubicBezTo>
                  <a:cubicBezTo>
                    <a:pt x="55218" y="76625"/>
                    <a:pt x="55229" y="76773"/>
                    <a:pt x="55229" y="76886"/>
                  </a:cubicBezTo>
                  <a:cubicBezTo>
                    <a:pt x="55218" y="77000"/>
                    <a:pt x="55195" y="77045"/>
                    <a:pt x="55195" y="77045"/>
                  </a:cubicBezTo>
                  <a:lnTo>
                    <a:pt x="55183" y="77045"/>
                  </a:lnTo>
                  <a:cubicBezTo>
                    <a:pt x="55002" y="77045"/>
                    <a:pt x="54877" y="77000"/>
                    <a:pt x="54809" y="76898"/>
                  </a:cubicBezTo>
                  <a:cubicBezTo>
                    <a:pt x="54547" y="76500"/>
                    <a:pt x="55013" y="75398"/>
                    <a:pt x="55241" y="74876"/>
                  </a:cubicBezTo>
                  <a:cubicBezTo>
                    <a:pt x="55365" y="74580"/>
                    <a:pt x="55422" y="74455"/>
                    <a:pt x="55422" y="74364"/>
                  </a:cubicBezTo>
                  <a:cubicBezTo>
                    <a:pt x="55422" y="74205"/>
                    <a:pt x="55331" y="74114"/>
                    <a:pt x="55263" y="74069"/>
                  </a:cubicBezTo>
                  <a:cubicBezTo>
                    <a:pt x="55189" y="74021"/>
                    <a:pt x="55092" y="73999"/>
                    <a:pt x="54976" y="73999"/>
                  </a:cubicBezTo>
                  <a:cubicBezTo>
                    <a:pt x="54540" y="73999"/>
                    <a:pt x="53834" y="74303"/>
                    <a:pt x="53036" y="74671"/>
                  </a:cubicBezTo>
                  <a:cubicBezTo>
                    <a:pt x="52786" y="74785"/>
                    <a:pt x="52570" y="74876"/>
                    <a:pt x="52479" y="74909"/>
                  </a:cubicBezTo>
                  <a:cubicBezTo>
                    <a:pt x="51434" y="75217"/>
                    <a:pt x="50810" y="76000"/>
                    <a:pt x="50207" y="76762"/>
                  </a:cubicBezTo>
                  <a:cubicBezTo>
                    <a:pt x="49934" y="77103"/>
                    <a:pt x="49673" y="77432"/>
                    <a:pt x="49389" y="77704"/>
                  </a:cubicBezTo>
                  <a:cubicBezTo>
                    <a:pt x="49378" y="77682"/>
                    <a:pt x="49366" y="77659"/>
                    <a:pt x="49355" y="77625"/>
                  </a:cubicBezTo>
                  <a:cubicBezTo>
                    <a:pt x="49207" y="77295"/>
                    <a:pt x="48742" y="77034"/>
                    <a:pt x="48480" y="76898"/>
                  </a:cubicBezTo>
                  <a:cubicBezTo>
                    <a:pt x="48094" y="76716"/>
                    <a:pt x="47685" y="76603"/>
                    <a:pt x="47458" y="76603"/>
                  </a:cubicBezTo>
                  <a:cubicBezTo>
                    <a:pt x="47071" y="76603"/>
                    <a:pt x="46685" y="76773"/>
                    <a:pt x="46321" y="76944"/>
                  </a:cubicBezTo>
                  <a:cubicBezTo>
                    <a:pt x="46015" y="77091"/>
                    <a:pt x="45720" y="77227"/>
                    <a:pt x="45458" y="77239"/>
                  </a:cubicBezTo>
                  <a:cubicBezTo>
                    <a:pt x="45442" y="77240"/>
                    <a:pt x="45426" y="77241"/>
                    <a:pt x="45409" y="77241"/>
                  </a:cubicBezTo>
                  <a:cubicBezTo>
                    <a:pt x="45240" y="77241"/>
                    <a:pt x="45002" y="77180"/>
                    <a:pt x="44765" y="76818"/>
                  </a:cubicBezTo>
                  <a:cubicBezTo>
                    <a:pt x="44549" y="76466"/>
                    <a:pt x="44243" y="76296"/>
                    <a:pt x="43970" y="76136"/>
                  </a:cubicBezTo>
                  <a:cubicBezTo>
                    <a:pt x="43572" y="75909"/>
                    <a:pt x="43254" y="75727"/>
                    <a:pt x="43254" y="75068"/>
                  </a:cubicBezTo>
                  <a:cubicBezTo>
                    <a:pt x="43254" y="74182"/>
                    <a:pt x="43266" y="73512"/>
                    <a:pt x="43402" y="72763"/>
                  </a:cubicBezTo>
                  <a:cubicBezTo>
                    <a:pt x="43549" y="71967"/>
                    <a:pt x="43447" y="71387"/>
                    <a:pt x="43095" y="71001"/>
                  </a:cubicBezTo>
                  <a:cubicBezTo>
                    <a:pt x="42666" y="70530"/>
                    <a:pt x="41937" y="70404"/>
                    <a:pt x="41108" y="70404"/>
                  </a:cubicBezTo>
                  <a:cubicBezTo>
                    <a:pt x="40617" y="70404"/>
                    <a:pt x="40092" y="70448"/>
                    <a:pt x="39573" y="70490"/>
                  </a:cubicBezTo>
                  <a:lnTo>
                    <a:pt x="39550" y="70490"/>
                  </a:lnTo>
                  <a:cubicBezTo>
                    <a:pt x="39396" y="70505"/>
                    <a:pt x="39257" y="70512"/>
                    <a:pt x="39134" y="70512"/>
                  </a:cubicBezTo>
                  <a:cubicBezTo>
                    <a:pt x="38778" y="70512"/>
                    <a:pt x="38553" y="70452"/>
                    <a:pt x="38459" y="70342"/>
                  </a:cubicBezTo>
                  <a:cubicBezTo>
                    <a:pt x="38312" y="70160"/>
                    <a:pt x="38426" y="69786"/>
                    <a:pt x="38562" y="69331"/>
                  </a:cubicBezTo>
                  <a:cubicBezTo>
                    <a:pt x="38664" y="68991"/>
                    <a:pt x="38777" y="68581"/>
                    <a:pt x="38823" y="68138"/>
                  </a:cubicBezTo>
                  <a:lnTo>
                    <a:pt x="38857" y="68172"/>
                  </a:lnTo>
                  <a:cubicBezTo>
                    <a:pt x="38876" y="68200"/>
                    <a:pt x="38910" y="68221"/>
                    <a:pt x="38948" y="68221"/>
                  </a:cubicBezTo>
                  <a:cubicBezTo>
                    <a:pt x="38955" y="68221"/>
                    <a:pt x="38963" y="68220"/>
                    <a:pt x="38971" y="68218"/>
                  </a:cubicBezTo>
                  <a:cubicBezTo>
                    <a:pt x="39016" y="68218"/>
                    <a:pt x="39062" y="68195"/>
                    <a:pt x="39085" y="68150"/>
                  </a:cubicBezTo>
                  <a:cubicBezTo>
                    <a:pt x="39504" y="67445"/>
                    <a:pt x="39834" y="66400"/>
                    <a:pt x="40095" y="64946"/>
                  </a:cubicBezTo>
                  <a:cubicBezTo>
                    <a:pt x="40095" y="64900"/>
                    <a:pt x="40084" y="64855"/>
                    <a:pt x="40062" y="64820"/>
                  </a:cubicBezTo>
                  <a:cubicBezTo>
                    <a:pt x="40027" y="64787"/>
                    <a:pt x="39993" y="64775"/>
                    <a:pt x="39948" y="64775"/>
                  </a:cubicBezTo>
                  <a:cubicBezTo>
                    <a:pt x="39698" y="64775"/>
                    <a:pt x="39414" y="64741"/>
                    <a:pt x="39118" y="64707"/>
                  </a:cubicBezTo>
                  <a:cubicBezTo>
                    <a:pt x="38803" y="64668"/>
                    <a:pt x="38473" y="64628"/>
                    <a:pt x="38151" y="64628"/>
                  </a:cubicBezTo>
                  <a:cubicBezTo>
                    <a:pt x="37530" y="64628"/>
                    <a:pt x="36935" y="64776"/>
                    <a:pt x="36517" y="65366"/>
                  </a:cubicBezTo>
                  <a:cubicBezTo>
                    <a:pt x="36199" y="65832"/>
                    <a:pt x="36040" y="66275"/>
                    <a:pt x="35914" y="66615"/>
                  </a:cubicBezTo>
                  <a:cubicBezTo>
                    <a:pt x="35699" y="67264"/>
                    <a:pt x="35573" y="67627"/>
                    <a:pt x="34608" y="67627"/>
                  </a:cubicBezTo>
                  <a:cubicBezTo>
                    <a:pt x="34404" y="67627"/>
                    <a:pt x="34142" y="67729"/>
                    <a:pt x="33824" y="67843"/>
                  </a:cubicBezTo>
                  <a:cubicBezTo>
                    <a:pt x="33505" y="67972"/>
                    <a:pt x="33150" y="68111"/>
                    <a:pt x="32889" y="68111"/>
                  </a:cubicBezTo>
                  <a:cubicBezTo>
                    <a:pt x="32760" y="68111"/>
                    <a:pt x="32653" y="68077"/>
                    <a:pt x="32586" y="67991"/>
                  </a:cubicBezTo>
                  <a:cubicBezTo>
                    <a:pt x="32301" y="67650"/>
                    <a:pt x="31892" y="67286"/>
                    <a:pt x="31483" y="66934"/>
                  </a:cubicBezTo>
                  <a:cubicBezTo>
                    <a:pt x="31222" y="66695"/>
                    <a:pt x="30983" y="66479"/>
                    <a:pt x="30779" y="66275"/>
                  </a:cubicBezTo>
                  <a:cubicBezTo>
                    <a:pt x="30074" y="65582"/>
                    <a:pt x="29632" y="64570"/>
                    <a:pt x="29632" y="63696"/>
                  </a:cubicBezTo>
                  <a:cubicBezTo>
                    <a:pt x="29632" y="63525"/>
                    <a:pt x="29620" y="63332"/>
                    <a:pt x="29620" y="63093"/>
                  </a:cubicBezTo>
                  <a:cubicBezTo>
                    <a:pt x="29609" y="62185"/>
                    <a:pt x="29586" y="60935"/>
                    <a:pt x="29734" y="59821"/>
                  </a:cubicBezTo>
                  <a:cubicBezTo>
                    <a:pt x="29915" y="58549"/>
                    <a:pt x="30279" y="57811"/>
                    <a:pt x="30824" y="57606"/>
                  </a:cubicBezTo>
                  <a:cubicBezTo>
                    <a:pt x="31086" y="57504"/>
                    <a:pt x="31404" y="57299"/>
                    <a:pt x="31733" y="57084"/>
                  </a:cubicBezTo>
                  <a:cubicBezTo>
                    <a:pt x="32319" y="56696"/>
                    <a:pt x="33013" y="56244"/>
                    <a:pt x="33563" y="56244"/>
                  </a:cubicBezTo>
                  <a:cubicBezTo>
                    <a:pt x="33707" y="56244"/>
                    <a:pt x="33840" y="56274"/>
                    <a:pt x="33960" y="56345"/>
                  </a:cubicBezTo>
                  <a:cubicBezTo>
                    <a:pt x="34176" y="56458"/>
                    <a:pt x="35028" y="56663"/>
                    <a:pt x="35732" y="56788"/>
                  </a:cubicBezTo>
                  <a:cubicBezTo>
                    <a:pt x="36153" y="56867"/>
                    <a:pt x="36528" y="56913"/>
                    <a:pt x="36823" y="56947"/>
                  </a:cubicBezTo>
                  <a:cubicBezTo>
                    <a:pt x="36991" y="56963"/>
                    <a:pt x="37119" y="56969"/>
                    <a:pt x="37218" y="56969"/>
                  </a:cubicBezTo>
                  <a:cubicBezTo>
                    <a:pt x="37405" y="56969"/>
                    <a:pt x="37487" y="56947"/>
                    <a:pt x="37539" y="56925"/>
                  </a:cubicBezTo>
                  <a:cubicBezTo>
                    <a:pt x="37573" y="56902"/>
                    <a:pt x="37596" y="56867"/>
                    <a:pt x="37608" y="56834"/>
                  </a:cubicBezTo>
                  <a:cubicBezTo>
                    <a:pt x="37618" y="56788"/>
                    <a:pt x="37608" y="56743"/>
                    <a:pt x="37585" y="56708"/>
                  </a:cubicBezTo>
                  <a:cubicBezTo>
                    <a:pt x="37368" y="56425"/>
                    <a:pt x="37346" y="56117"/>
                    <a:pt x="37528" y="55777"/>
                  </a:cubicBezTo>
                  <a:cubicBezTo>
                    <a:pt x="37528" y="55766"/>
                    <a:pt x="37539" y="55766"/>
                    <a:pt x="37539" y="55754"/>
                  </a:cubicBezTo>
                  <a:cubicBezTo>
                    <a:pt x="37580" y="55752"/>
                    <a:pt x="37621" y="55751"/>
                    <a:pt x="37662" y="55751"/>
                  </a:cubicBezTo>
                  <a:cubicBezTo>
                    <a:pt x="37851" y="55751"/>
                    <a:pt x="38047" y="55770"/>
                    <a:pt x="38244" y="55788"/>
                  </a:cubicBezTo>
                  <a:cubicBezTo>
                    <a:pt x="38434" y="55808"/>
                    <a:pt x="38622" y="55825"/>
                    <a:pt x="38798" y="55825"/>
                  </a:cubicBezTo>
                  <a:cubicBezTo>
                    <a:pt x="39032" y="55825"/>
                    <a:pt x="39245" y="55795"/>
                    <a:pt x="39414" y="55698"/>
                  </a:cubicBezTo>
                  <a:cubicBezTo>
                    <a:pt x="39555" y="55616"/>
                    <a:pt x="39693" y="55582"/>
                    <a:pt x="39830" y="55582"/>
                  </a:cubicBezTo>
                  <a:cubicBezTo>
                    <a:pt x="40188" y="55582"/>
                    <a:pt x="40531" y="55816"/>
                    <a:pt x="40868" y="56038"/>
                  </a:cubicBezTo>
                  <a:cubicBezTo>
                    <a:pt x="40913" y="56072"/>
                    <a:pt x="40959" y="56107"/>
                    <a:pt x="41016" y="56140"/>
                  </a:cubicBezTo>
                  <a:cubicBezTo>
                    <a:pt x="41254" y="56299"/>
                    <a:pt x="41427" y="56360"/>
                    <a:pt x="41563" y="56360"/>
                  </a:cubicBezTo>
                  <a:cubicBezTo>
                    <a:pt x="41740" y="56360"/>
                    <a:pt x="41855" y="56257"/>
                    <a:pt x="41970" y="56129"/>
                  </a:cubicBezTo>
                  <a:cubicBezTo>
                    <a:pt x="42084" y="56016"/>
                    <a:pt x="42175" y="55925"/>
                    <a:pt x="42390" y="55925"/>
                  </a:cubicBezTo>
                  <a:cubicBezTo>
                    <a:pt x="42481" y="55925"/>
                    <a:pt x="42675" y="56004"/>
                    <a:pt x="43027" y="56617"/>
                  </a:cubicBezTo>
                  <a:cubicBezTo>
                    <a:pt x="43288" y="57072"/>
                    <a:pt x="43572" y="57674"/>
                    <a:pt x="43856" y="58311"/>
                  </a:cubicBezTo>
                  <a:cubicBezTo>
                    <a:pt x="44504" y="59730"/>
                    <a:pt x="45117" y="61060"/>
                    <a:pt x="45765" y="61162"/>
                  </a:cubicBezTo>
                  <a:cubicBezTo>
                    <a:pt x="45793" y="61167"/>
                    <a:pt x="45821" y="61170"/>
                    <a:pt x="45849" y="61170"/>
                  </a:cubicBezTo>
                  <a:cubicBezTo>
                    <a:pt x="46002" y="61170"/>
                    <a:pt x="46151" y="61090"/>
                    <a:pt x="46276" y="60947"/>
                  </a:cubicBezTo>
                  <a:cubicBezTo>
                    <a:pt x="46674" y="60515"/>
                    <a:pt x="46799" y="59969"/>
                    <a:pt x="46685" y="59276"/>
                  </a:cubicBezTo>
                  <a:cubicBezTo>
                    <a:pt x="46594" y="58685"/>
                    <a:pt x="46321" y="58026"/>
                    <a:pt x="46071" y="57402"/>
                  </a:cubicBezTo>
                  <a:cubicBezTo>
                    <a:pt x="45594" y="56243"/>
                    <a:pt x="45106" y="55061"/>
                    <a:pt x="45583" y="54130"/>
                  </a:cubicBezTo>
                  <a:cubicBezTo>
                    <a:pt x="46162" y="53004"/>
                    <a:pt x="47219" y="52494"/>
                    <a:pt x="48242" y="52005"/>
                  </a:cubicBezTo>
                  <a:cubicBezTo>
                    <a:pt x="49105" y="51596"/>
                    <a:pt x="49992" y="51176"/>
                    <a:pt x="50582" y="50391"/>
                  </a:cubicBezTo>
                  <a:cubicBezTo>
                    <a:pt x="50628" y="50346"/>
                    <a:pt x="50628" y="50278"/>
                    <a:pt x="50593" y="50232"/>
                  </a:cubicBezTo>
                  <a:cubicBezTo>
                    <a:pt x="50434" y="49960"/>
                    <a:pt x="50411" y="49880"/>
                    <a:pt x="50411" y="49846"/>
                  </a:cubicBezTo>
                  <a:cubicBezTo>
                    <a:pt x="50514" y="49710"/>
                    <a:pt x="50514" y="49562"/>
                    <a:pt x="50355" y="49255"/>
                  </a:cubicBezTo>
                  <a:cubicBezTo>
                    <a:pt x="50411" y="49221"/>
                    <a:pt x="50457" y="49187"/>
                    <a:pt x="50491" y="49141"/>
                  </a:cubicBezTo>
                  <a:cubicBezTo>
                    <a:pt x="50673" y="48914"/>
                    <a:pt x="50651" y="48494"/>
                    <a:pt x="50571" y="48005"/>
                  </a:cubicBezTo>
                  <a:lnTo>
                    <a:pt x="50571" y="48005"/>
                  </a:lnTo>
                  <a:cubicBezTo>
                    <a:pt x="50605" y="48074"/>
                    <a:pt x="50651" y="48108"/>
                    <a:pt x="50719" y="48108"/>
                  </a:cubicBezTo>
                  <a:cubicBezTo>
                    <a:pt x="50934" y="48108"/>
                    <a:pt x="51128" y="48017"/>
                    <a:pt x="51252" y="47858"/>
                  </a:cubicBezTo>
                  <a:cubicBezTo>
                    <a:pt x="51593" y="47415"/>
                    <a:pt x="51469" y="46495"/>
                    <a:pt x="51378" y="46086"/>
                  </a:cubicBezTo>
                  <a:cubicBezTo>
                    <a:pt x="51934" y="46086"/>
                    <a:pt x="52241" y="45574"/>
                    <a:pt x="52537" y="44972"/>
                  </a:cubicBezTo>
                  <a:cubicBezTo>
                    <a:pt x="52673" y="44700"/>
                    <a:pt x="52696" y="44574"/>
                    <a:pt x="52661" y="44483"/>
                  </a:cubicBezTo>
                  <a:cubicBezTo>
                    <a:pt x="52616" y="44381"/>
                    <a:pt x="52537" y="44359"/>
                    <a:pt x="52479" y="44347"/>
                  </a:cubicBezTo>
                  <a:cubicBezTo>
                    <a:pt x="52446" y="44336"/>
                    <a:pt x="52434" y="44336"/>
                    <a:pt x="52423" y="44324"/>
                  </a:cubicBezTo>
                  <a:cubicBezTo>
                    <a:pt x="52423" y="44313"/>
                    <a:pt x="52400" y="44279"/>
                    <a:pt x="52400" y="44165"/>
                  </a:cubicBezTo>
                  <a:cubicBezTo>
                    <a:pt x="52411" y="44142"/>
                    <a:pt x="52479" y="44097"/>
                    <a:pt x="52775" y="44052"/>
                  </a:cubicBezTo>
                  <a:cubicBezTo>
                    <a:pt x="53002" y="44018"/>
                    <a:pt x="53275" y="43995"/>
                    <a:pt x="53525" y="43983"/>
                  </a:cubicBezTo>
                  <a:cubicBezTo>
                    <a:pt x="53832" y="43961"/>
                    <a:pt x="54002" y="43950"/>
                    <a:pt x="54104" y="43915"/>
                  </a:cubicBezTo>
                  <a:cubicBezTo>
                    <a:pt x="54150" y="43904"/>
                    <a:pt x="54184" y="43859"/>
                    <a:pt x="54195" y="43802"/>
                  </a:cubicBezTo>
                  <a:cubicBezTo>
                    <a:pt x="54206" y="43756"/>
                    <a:pt x="54184" y="43700"/>
                    <a:pt x="54138" y="43665"/>
                  </a:cubicBezTo>
                  <a:cubicBezTo>
                    <a:pt x="54036" y="43597"/>
                    <a:pt x="53900" y="43563"/>
                    <a:pt x="53752" y="43552"/>
                  </a:cubicBezTo>
                  <a:cubicBezTo>
                    <a:pt x="54115" y="43450"/>
                    <a:pt x="54513" y="43370"/>
                    <a:pt x="54911" y="43302"/>
                  </a:cubicBezTo>
                  <a:cubicBezTo>
                    <a:pt x="55559" y="43188"/>
                    <a:pt x="56160" y="43074"/>
                    <a:pt x="56569" y="42814"/>
                  </a:cubicBezTo>
                  <a:cubicBezTo>
                    <a:pt x="56638" y="42779"/>
                    <a:pt x="56660" y="42711"/>
                    <a:pt x="56627" y="42643"/>
                  </a:cubicBezTo>
                  <a:cubicBezTo>
                    <a:pt x="56607" y="42583"/>
                    <a:pt x="56552" y="42550"/>
                    <a:pt x="56493" y="42550"/>
                  </a:cubicBezTo>
                  <a:cubicBezTo>
                    <a:pt x="56485" y="42550"/>
                    <a:pt x="56476" y="42550"/>
                    <a:pt x="56468" y="42552"/>
                  </a:cubicBezTo>
                  <a:cubicBezTo>
                    <a:pt x="56422" y="42561"/>
                    <a:pt x="56340" y="42580"/>
                    <a:pt x="56251" y="42580"/>
                  </a:cubicBezTo>
                  <a:cubicBezTo>
                    <a:pt x="56121" y="42580"/>
                    <a:pt x="55974" y="42539"/>
                    <a:pt x="55900" y="42370"/>
                  </a:cubicBezTo>
                  <a:cubicBezTo>
                    <a:pt x="55695" y="41938"/>
                    <a:pt x="56070" y="40973"/>
                    <a:pt x="56604" y="40564"/>
                  </a:cubicBezTo>
                  <a:cubicBezTo>
                    <a:pt x="56854" y="40359"/>
                    <a:pt x="57297" y="40223"/>
                    <a:pt x="57717" y="40087"/>
                  </a:cubicBezTo>
                  <a:cubicBezTo>
                    <a:pt x="58354" y="39893"/>
                    <a:pt x="58955" y="39701"/>
                    <a:pt x="59160" y="39292"/>
                  </a:cubicBezTo>
                  <a:cubicBezTo>
                    <a:pt x="59205" y="39212"/>
                    <a:pt x="59228" y="39110"/>
                    <a:pt x="59228" y="39019"/>
                  </a:cubicBezTo>
                  <a:cubicBezTo>
                    <a:pt x="59364" y="39064"/>
                    <a:pt x="59490" y="39075"/>
                    <a:pt x="59614" y="39075"/>
                  </a:cubicBezTo>
                  <a:cubicBezTo>
                    <a:pt x="60069" y="39075"/>
                    <a:pt x="60432" y="38814"/>
                    <a:pt x="60773" y="38575"/>
                  </a:cubicBezTo>
                  <a:cubicBezTo>
                    <a:pt x="60978" y="38428"/>
                    <a:pt x="61182" y="38280"/>
                    <a:pt x="61399" y="38224"/>
                  </a:cubicBezTo>
                  <a:lnTo>
                    <a:pt x="61399" y="38224"/>
                  </a:lnTo>
                  <a:cubicBezTo>
                    <a:pt x="61387" y="38337"/>
                    <a:pt x="61409" y="38439"/>
                    <a:pt x="61467" y="38519"/>
                  </a:cubicBezTo>
                  <a:cubicBezTo>
                    <a:pt x="60569" y="38780"/>
                    <a:pt x="60353" y="39393"/>
                    <a:pt x="60296" y="39666"/>
                  </a:cubicBezTo>
                  <a:cubicBezTo>
                    <a:pt x="60217" y="40110"/>
                    <a:pt x="60364" y="40552"/>
                    <a:pt x="60637" y="40711"/>
                  </a:cubicBezTo>
                  <a:cubicBezTo>
                    <a:pt x="60713" y="40752"/>
                    <a:pt x="60792" y="40773"/>
                    <a:pt x="60869" y="40773"/>
                  </a:cubicBezTo>
                  <a:cubicBezTo>
                    <a:pt x="60989" y="40773"/>
                    <a:pt x="61107" y="40724"/>
                    <a:pt x="61217" y="40620"/>
                  </a:cubicBezTo>
                  <a:cubicBezTo>
                    <a:pt x="61376" y="40484"/>
                    <a:pt x="62068" y="40143"/>
                    <a:pt x="62727" y="39825"/>
                  </a:cubicBezTo>
                  <a:cubicBezTo>
                    <a:pt x="64568" y="38939"/>
                    <a:pt x="64966" y="38689"/>
                    <a:pt x="64966" y="38451"/>
                  </a:cubicBezTo>
                  <a:cubicBezTo>
                    <a:pt x="64966" y="38314"/>
                    <a:pt x="64921" y="38201"/>
                    <a:pt x="64841" y="38110"/>
                  </a:cubicBezTo>
                  <a:cubicBezTo>
                    <a:pt x="64762" y="38030"/>
                    <a:pt x="64671" y="37962"/>
                    <a:pt x="64534" y="37894"/>
                  </a:cubicBezTo>
                  <a:cubicBezTo>
                    <a:pt x="64307" y="37792"/>
                    <a:pt x="64000" y="37712"/>
                    <a:pt x="63682" y="37633"/>
                  </a:cubicBezTo>
                  <a:cubicBezTo>
                    <a:pt x="63603" y="37610"/>
                    <a:pt x="63523" y="37587"/>
                    <a:pt x="63444" y="37575"/>
                  </a:cubicBezTo>
                  <a:cubicBezTo>
                    <a:pt x="63432" y="37570"/>
                    <a:pt x="63421" y="37567"/>
                    <a:pt x="63408" y="37567"/>
                  </a:cubicBezTo>
                  <a:cubicBezTo>
                    <a:pt x="63395" y="37567"/>
                    <a:pt x="63381" y="37570"/>
                    <a:pt x="63364" y="37575"/>
                  </a:cubicBezTo>
                  <a:cubicBezTo>
                    <a:pt x="63334" y="37584"/>
                    <a:pt x="63302" y="37588"/>
                    <a:pt x="63268" y="37588"/>
                  </a:cubicBezTo>
                  <a:cubicBezTo>
                    <a:pt x="63117" y="37588"/>
                    <a:pt x="62920" y="37506"/>
                    <a:pt x="62716" y="37348"/>
                  </a:cubicBezTo>
                  <a:cubicBezTo>
                    <a:pt x="62705" y="37337"/>
                    <a:pt x="62694" y="37337"/>
                    <a:pt x="62682" y="37326"/>
                  </a:cubicBezTo>
                  <a:cubicBezTo>
                    <a:pt x="61785" y="36962"/>
                    <a:pt x="61478" y="36383"/>
                    <a:pt x="61671" y="35451"/>
                  </a:cubicBezTo>
                  <a:cubicBezTo>
                    <a:pt x="61671" y="35406"/>
                    <a:pt x="61671" y="35371"/>
                    <a:pt x="61648" y="35338"/>
                  </a:cubicBezTo>
                  <a:cubicBezTo>
                    <a:pt x="61626" y="35303"/>
                    <a:pt x="61591" y="35280"/>
                    <a:pt x="61546" y="35280"/>
                  </a:cubicBezTo>
                  <a:cubicBezTo>
                    <a:pt x="61364" y="35247"/>
                    <a:pt x="61194" y="35224"/>
                    <a:pt x="61023" y="35212"/>
                  </a:cubicBezTo>
                  <a:cubicBezTo>
                    <a:pt x="61091" y="35156"/>
                    <a:pt x="61182" y="35088"/>
                    <a:pt x="61262" y="35030"/>
                  </a:cubicBezTo>
                  <a:cubicBezTo>
                    <a:pt x="61898" y="34576"/>
                    <a:pt x="62341" y="34235"/>
                    <a:pt x="62239" y="33906"/>
                  </a:cubicBezTo>
                  <a:cubicBezTo>
                    <a:pt x="62159" y="33656"/>
                    <a:pt x="61808" y="33543"/>
                    <a:pt x="61114" y="33531"/>
                  </a:cubicBezTo>
                  <a:cubicBezTo>
                    <a:pt x="61099" y="33531"/>
                    <a:pt x="61084" y="33530"/>
                    <a:pt x="61069" y="33530"/>
                  </a:cubicBezTo>
                  <a:cubicBezTo>
                    <a:pt x="60160" y="33530"/>
                    <a:pt x="59467" y="33854"/>
                    <a:pt x="58796" y="34167"/>
                  </a:cubicBezTo>
                  <a:cubicBezTo>
                    <a:pt x="58354" y="34372"/>
                    <a:pt x="57933" y="34565"/>
                    <a:pt x="57445" y="34679"/>
                  </a:cubicBezTo>
                  <a:cubicBezTo>
                    <a:pt x="58092" y="33849"/>
                    <a:pt x="60012" y="32543"/>
                    <a:pt x="60796" y="32440"/>
                  </a:cubicBezTo>
                  <a:cubicBezTo>
                    <a:pt x="60932" y="32423"/>
                    <a:pt x="61077" y="32416"/>
                    <a:pt x="61230" y="32416"/>
                  </a:cubicBezTo>
                  <a:cubicBezTo>
                    <a:pt x="61704" y="32416"/>
                    <a:pt x="62249" y="32485"/>
                    <a:pt x="62807" y="32554"/>
                  </a:cubicBezTo>
                  <a:cubicBezTo>
                    <a:pt x="63401" y="32624"/>
                    <a:pt x="64006" y="32697"/>
                    <a:pt x="64573" y="32697"/>
                  </a:cubicBezTo>
                  <a:cubicBezTo>
                    <a:pt x="65287" y="32697"/>
                    <a:pt x="65943" y="32582"/>
                    <a:pt x="66443" y="32202"/>
                  </a:cubicBezTo>
                  <a:cubicBezTo>
                    <a:pt x="66840" y="31907"/>
                    <a:pt x="67397" y="31679"/>
                    <a:pt x="67988" y="31440"/>
                  </a:cubicBezTo>
                  <a:cubicBezTo>
                    <a:pt x="68783" y="31099"/>
                    <a:pt x="69612" y="30759"/>
                    <a:pt x="70044" y="30213"/>
                  </a:cubicBezTo>
                  <a:cubicBezTo>
                    <a:pt x="70521" y="29622"/>
                    <a:pt x="70124" y="28850"/>
                    <a:pt x="69783" y="28168"/>
                  </a:cubicBezTo>
                  <a:cubicBezTo>
                    <a:pt x="69590" y="27794"/>
                    <a:pt x="69408" y="27441"/>
                    <a:pt x="69385" y="27157"/>
                  </a:cubicBezTo>
                  <a:cubicBezTo>
                    <a:pt x="69374" y="27100"/>
                    <a:pt x="69352" y="27067"/>
                    <a:pt x="69306" y="27044"/>
                  </a:cubicBezTo>
                  <a:cubicBezTo>
                    <a:pt x="69283" y="27032"/>
                    <a:pt x="69258" y="27027"/>
                    <a:pt x="69234" y="27027"/>
                  </a:cubicBezTo>
                  <a:cubicBezTo>
                    <a:pt x="69209" y="27027"/>
                    <a:pt x="69187" y="27032"/>
                    <a:pt x="69170" y="27044"/>
                  </a:cubicBezTo>
                  <a:cubicBezTo>
                    <a:pt x="68736" y="27281"/>
                    <a:pt x="66984" y="28103"/>
                    <a:pt x="66159" y="28103"/>
                  </a:cubicBezTo>
                  <a:cubicBezTo>
                    <a:pt x="66077" y="28103"/>
                    <a:pt x="66004" y="28095"/>
                    <a:pt x="65943" y="28077"/>
                  </a:cubicBezTo>
                  <a:cubicBezTo>
                    <a:pt x="66068" y="28032"/>
                    <a:pt x="66227" y="27975"/>
                    <a:pt x="66398" y="27907"/>
                  </a:cubicBezTo>
                  <a:cubicBezTo>
                    <a:pt x="67885" y="27327"/>
                    <a:pt x="68544" y="27009"/>
                    <a:pt x="68499" y="26646"/>
                  </a:cubicBezTo>
                  <a:cubicBezTo>
                    <a:pt x="68465" y="26418"/>
                    <a:pt x="68193" y="26294"/>
                    <a:pt x="67590" y="26237"/>
                  </a:cubicBezTo>
                  <a:cubicBezTo>
                    <a:pt x="67397" y="26226"/>
                    <a:pt x="65750" y="26032"/>
                    <a:pt x="65750" y="24953"/>
                  </a:cubicBezTo>
                  <a:cubicBezTo>
                    <a:pt x="65750" y="24908"/>
                    <a:pt x="65727" y="24873"/>
                    <a:pt x="65693" y="24840"/>
                  </a:cubicBezTo>
                  <a:cubicBezTo>
                    <a:pt x="65511" y="24703"/>
                    <a:pt x="65250" y="24578"/>
                    <a:pt x="64977" y="24442"/>
                  </a:cubicBezTo>
                  <a:cubicBezTo>
                    <a:pt x="64716" y="24317"/>
                    <a:pt x="64454" y="24192"/>
                    <a:pt x="64227" y="24044"/>
                  </a:cubicBezTo>
                  <a:cubicBezTo>
                    <a:pt x="64489" y="23863"/>
                    <a:pt x="64636" y="23658"/>
                    <a:pt x="64659" y="23419"/>
                  </a:cubicBezTo>
                  <a:cubicBezTo>
                    <a:pt x="64716" y="22954"/>
                    <a:pt x="64273" y="22533"/>
                    <a:pt x="63841" y="22124"/>
                  </a:cubicBezTo>
                  <a:cubicBezTo>
                    <a:pt x="63591" y="21886"/>
                    <a:pt x="63353" y="21658"/>
                    <a:pt x="63262" y="21465"/>
                  </a:cubicBezTo>
                  <a:cubicBezTo>
                    <a:pt x="63171" y="21249"/>
                    <a:pt x="63091" y="21033"/>
                    <a:pt x="63012" y="20829"/>
                  </a:cubicBezTo>
                  <a:cubicBezTo>
                    <a:pt x="62750" y="20136"/>
                    <a:pt x="62523" y="19533"/>
                    <a:pt x="61750" y="18897"/>
                  </a:cubicBezTo>
                  <a:cubicBezTo>
                    <a:pt x="61650" y="18815"/>
                    <a:pt x="61542" y="18777"/>
                    <a:pt x="61433" y="18777"/>
                  </a:cubicBezTo>
                  <a:cubicBezTo>
                    <a:pt x="61406" y="18777"/>
                    <a:pt x="61380" y="18779"/>
                    <a:pt x="61353" y="18784"/>
                  </a:cubicBezTo>
                  <a:cubicBezTo>
                    <a:pt x="60978" y="18829"/>
                    <a:pt x="60649" y="19318"/>
                    <a:pt x="60262" y="19863"/>
                  </a:cubicBezTo>
                  <a:cubicBezTo>
                    <a:pt x="59785" y="20545"/>
                    <a:pt x="59251" y="21318"/>
                    <a:pt x="58637" y="21318"/>
                  </a:cubicBezTo>
                  <a:cubicBezTo>
                    <a:pt x="57263" y="21318"/>
                    <a:pt x="56842" y="19023"/>
                    <a:pt x="56740" y="18318"/>
                  </a:cubicBezTo>
                  <a:cubicBezTo>
                    <a:pt x="56706" y="18023"/>
                    <a:pt x="56070" y="17602"/>
                    <a:pt x="54752" y="16818"/>
                  </a:cubicBezTo>
                  <a:cubicBezTo>
                    <a:pt x="54456" y="16648"/>
                    <a:pt x="54206" y="16500"/>
                    <a:pt x="54115" y="16432"/>
                  </a:cubicBezTo>
                  <a:cubicBezTo>
                    <a:pt x="53138" y="15682"/>
                    <a:pt x="52468" y="15637"/>
                    <a:pt x="51696" y="15591"/>
                  </a:cubicBezTo>
                  <a:cubicBezTo>
                    <a:pt x="51207" y="15557"/>
                    <a:pt x="50651" y="15511"/>
                    <a:pt x="49934" y="15284"/>
                  </a:cubicBezTo>
                  <a:cubicBezTo>
                    <a:pt x="49492" y="15145"/>
                    <a:pt x="49146" y="15073"/>
                    <a:pt x="48878" y="15073"/>
                  </a:cubicBezTo>
                  <a:cubicBezTo>
                    <a:pt x="48645" y="15073"/>
                    <a:pt x="48471" y="15128"/>
                    <a:pt x="48344" y="15239"/>
                  </a:cubicBezTo>
                  <a:cubicBezTo>
                    <a:pt x="48060" y="15478"/>
                    <a:pt x="48128" y="15943"/>
                    <a:pt x="48196" y="16387"/>
                  </a:cubicBezTo>
                  <a:cubicBezTo>
                    <a:pt x="48276" y="16875"/>
                    <a:pt x="48344" y="17329"/>
                    <a:pt x="48026" y="17534"/>
                  </a:cubicBezTo>
                  <a:cubicBezTo>
                    <a:pt x="47901" y="17602"/>
                    <a:pt x="47867" y="17738"/>
                    <a:pt x="47912" y="17932"/>
                  </a:cubicBezTo>
                  <a:cubicBezTo>
                    <a:pt x="47935" y="18056"/>
                    <a:pt x="48003" y="18215"/>
                    <a:pt x="48071" y="18386"/>
                  </a:cubicBezTo>
                  <a:cubicBezTo>
                    <a:pt x="48253" y="18818"/>
                    <a:pt x="48480" y="19341"/>
                    <a:pt x="48287" y="19795"/>
                  </a:cubicBezTo>
                  <a:cubicBezTo>
                    <a:pt x="48162" y="20079"/>
                    <a:pt x="47889" y="20306"/>
                    <a:pt x="47447" y="20477"/>
                  </a:cubicBezTo>
                  <a:cubicBezTo>
                    <a:pt x="47412" y="20488"/>
                    <a:pt x="47378" y="20522"/>
                    <a:pt x="47367" y="20568"/>
                  </a:cubicBezTo>
                  <a:cubicBezTo>
                    <a:pt x="47344" y="20601"/>
                    <a:pt x="47356" y="20647"/>
                    <a:pt x="47378" y="20681"/>
                  </a:cubicBezTo>
                  <a:cubicBezTo>
                    <a:pt x="47435" y="20783"/>
                    <a:pt x="47492" y="20886"/>
                    <a:pt x="47548" y="20977"/>
                  </a:cubicBezTo>
                  <a:cubicBezTo>
                    <a:pt x="47980" y="21704"/>
                    <a:pt x="48457" y="22510"/>
                    <a:pt x="48765" y="23305"/>
                  </a:cubicBezTo>
                  <a:cubicBezTo>
                    <a:pt x="49105" y="24192"/>
                    <a:pt x="49151" y="24885"/>
                    <a:pt x="48912" y="25430"/>
                  </a:cubicBezTo>
                  <a:cubicBezTo>
                    <a:pt x="48775" y="25737"/>
                    <a:pt x="48537" y="25999"/>
                    <a:pt x="48207" y="26203"/>
                  </a:cubicBezTo>
                  <a:cubicBezTo>
                    <a:pt x="47833" y="26441"/>
                    <a:pt x="47333" y="26635"/>
                    <a:pt x="46719" y="26748"/>
                  </a:cubicBezTo>
                  <a:cubicBezTo>
                    <a:pt x="46651" y="26759"/>
                    <a:pt x="46606" y="26817"/>
                    <a:pt x="46606" y="26873"/>
                  </a:cubicBezTo>
                  <a:cubicBezTo>
                    <a:pt x="46594" y="26930"/>
                    <a:pt x="46629" y="26998"/>
                    <a:pt x="46685" y="27021"/>
                  </a:cubicBezTo>
                  <a:cubicBezTo>
                    <a:pt x="47344" y="27362"/>
                    <a:pt x="47435" y="28168"/>
                    <a:pt x="47515" y="28873"/>
                  </a:cubicBezTo>
                  <a:cubicBezTo>
                    <a:pt x="47526" y="28930"/>
                    <a:pt x="47526" y="28975"/>
                    <a:pt x="47537" y="29032"/>
                  </a:cubicBezTo>
                  <a:cubicBezTo>
                    <a:pt x="47594" y="29577"/>
                    <a:pt x="47515" y="29736"/>
                    <a:pt x="47412" y="29941"/>
                  </a:cubicBezTo>
                  <a:cubicBezTo>
                    <a:pt x="47333" y="30089"/>
                    <a:pt x="47242" y="30259"/>
                    <a:pt x="47197" y="30589"/>
                  </a:cubicBezTo>
                  <a:cubicBezTo>
                    <a:pt x="46765" y="30622"/>
                    <a:pt x="46594" y="30804"/>
                    <a:pt x="46492" y="30918"/>
                  </a:cubicBezTo>
                  <a:cubicBezTo>
                    <a:pt x="46444" y="30966"/>
                    <a:pt x="46430" y="30980"/>
                    <a:pt x="46409" y="30980"/>
                  </a:cubicBezTo>
                  <a:cubicBezTo>
                    <a:pt x="46401" y="30980"/>
                    <a:pt x="46392" y="30978"/>
                    <a:pt x="46379" y="30975"/>
                  </a:cubicBezTo>
                  <a:cubicBezTo>
                    <a:pt x="46276" y="30929"/>
                    <a:pt x="46071" y="30781"/>
                    <a:pt x="45731" y="30463"/>
                  </a:cubicBezTo>
                  <a:cubicBezTo>
                    <a:pt x="44697" y="29532"/>
                    <a:pt x="44629" y="28884"/>
                    <a:pt x="44504" y="27827"/>
                  </a:cubicBezTo>
                  <a:cubicBezTo>
                    <a:pt x="44470" y="27566"/>
                    <a:pt x="44435" y="27271"/>
                    <a:pt x="44390" y="26953"/>
                  </a:cubicBezTo>
                  <a:cubicBezTo>
                    <a:pt x="44311" y="26430"/>
                    <a:pt x="44026" y="26078"/>
                    <a:pt x="43549" y="25862"/>
                  </a:cubicBezTo>
                  <a:cubicBezTo>
                    <a:pt x="43129" y="25691"/>
                    <a:pt x="42618" y="25635"/>
                    <a:pt x="42129" y="25590"/>
                  </a:cubicBezTo>
                  <a:cubicBezTo>
                    <a:pt x="41572" y="25532"/>
                    <a:pt x="41004" y="25476"/>
                    <a:pt x="40607" y="25249"/>
                  </a:cubicBezTo>
                  <a:cubicBezTo>
                    <a:pt x="39550" y="24612"/>
                    <a:pt x="38403" y="24169"/>
                    <a:pt x="37278" y="23737"/>
                  </a:cubicBezTo>
                  <a:lnTo>
                    <a:pt x="37187" y="23704"/>
                  </a:lnTo>
                  <a:cubicBezTo>
                    <a:pt x="36903" y="23555"/>
                    <a:pt x="36596" y="23385"/>
                    <a:pt x="36210" y="23181"/>
                  </a:cubicBezTo>
                  <a:cubicBezTo>
                    <a:pt x="36018" y="23095"/>
                    <a:pt x="35853" y="23061"/>
                    <a:pt x="35707" y="23061"/>
                  </a:cubicBezTo>
                  <a:cubicBezTo>
                    <a:pt x="35429" y="23061"/>
                    <a:pt x="35218" y="23183"/>
                    <a:pt x="35017" y="23294"/>
                  </a:cubicBezTo>
                  <a:cubicBezTo>
                    <a:pt x="34858" y="23385"/>
                    <a:pt x="34687" y="23487"/>
                    <a:pt x="34483" y="23510"/>
                  </a:cubicBezTo>
                  <a:cubicBezTo>
                    <a:pt x="34460" y="22476"/>
                    <a:pt x="34233" y="21795"/>
                    <a:pt x="33767" y="21419"/>
                  </a:cubicBezTo>
                  <a:cubicBezTo>
                    <a:pt x="33501" y="21198"/>
                    <a:pt x="33166" y="21087"/>
                    <a:pt x="32755" y="21087"/>
                  </a:cubicBezTo>
                  <a:cubicBezTo>
                    <a:pt x="32640" y="21087"/>
                    <a:pt x="32519" y="21096"/>
                    <a:pt x="32392" y="21113"/>
                  </a:cubicBezTo>
                  <a:cubicBezTo>
                    <a:pt x="32472" y="20727"/>
                    <a:pt x="32438" y="20329"/>
                    <a:pt x="32415" y="19931"/>
                  </a:cubicBezTo>
                  <a:cubicBezTo>
                    <a:pt x="32392" y="19568"/>
                    <a:pt x="32359" y="19193"/>
                    <a:pt x="32415" y="18852"/>
                  </a:cubicBezTo>
                  <a:cubicBezTo>
                    <a:pt x="32551" y="18114"/>
                    <a:pt x="32972" y="17546"/>
                    <a:pt x="33415" y="16943"/>
                  </a:cubicBezTo>
                  <a:cubicBezTo>
                    <a:pt x="33642" y="16625"/>
                    <a:pt x="33881" y="16307"/>
                    <a:pt x="34074" y="15966"/>
                  </a:cubicBezTo>
                  <a:cubicBezTo>
                    <a:pt x="34404" y="15375"/>
                    <a:pt x="34687" y="15352"/>
                    <a:pt x="35040" y="15319"/>
                  </a:cubicBezTo>
                  <a:cubicBezTo>
                    <a:pt x="35323" y="15296"/>
                    <a:pt x="35653" y="15273"/>
                    <a:pt x="36028" y="14955"/>
                  </a:cubicBezTo>
                  <a:cubicBezTo>
                    <a:pt x="36244" y="14784"/>
                    <a:pt x="36323" y="14602"/>
                    <a:pt x="36290" y="14421"/>
                  </a:cubicBezTo>
                  <a:cubicBezTo>
                    <a:pt x="36199" y="14023"/>
                    <a:pt x="35528" y="13796"/>
                    <a:pt x="34790" y="13592"/>
                  </a:cubicBezTo>
                  <a:lnTo>
                    <a:pt x="34790" y="13592"/>
                  </a:lnTo>
                  <a:cubicBezTo>
                    <a:pt x="35313" y="13694"/>
                    <a:pt x="35823" y="13830"/>
                    <a:pt x="36323" y="13989"/>
                  </a:cubicBezTo>
                  <a:lnTo>
                    <a:pt x="36335" y="13989"/>
                  </a:lnTo>
                  <a:cubicBezTo>
                    <a:pt x="36429" y="14020"/>
                    <a:pt x="36511" y="14035"/>
                    <a:pt x="36583" y="14035"/>
                  </a:cubicBezTo>
                  <a:cubicBezTo>
                    <a:pt x="36668" y="14035"/>
                    <a:pt x="36739" y="14015"/>
                    <a:pt x="36800" y="13978"/>
                  </a:cubicBezTo>
                  <a:cubicBezTo>
                    <a:pt x="36949" y="13864"/>
                    <a:pt x="36959" y="13671"/>
                    <a:pt x="36971" y="13512"/>
                  </a:cubicBezTo>
                  <a:cubicBezTo>
                    <a:pt x="36982" y="13274"/>
                    <a:pt x="37005" y="13274"/>
                    <a:pt x="37062" y="13274"/>
                  </a:cubicBezTo>
                  <a:lnTo>
                    <a:pt x="37108" y="13274"/>
                  </a:lnTo>
                  <a:cubicBezTo>
                    <a:pt x="38221" y="12921"/>
                    <a:pt x="38641" y="12785"/>
                    <a:pt x="39698" y="11989"/>
                  </a:cubicBezTo>
                  <a:cubicBezTo>
                    <a:pt x="39732" y="11967"/>
                    <a:pt x="39754" y="11921"/>
                    <a:pt x="39754" y="11876"/>
                  </a:cubicBezTo>
                  <a:cubicBezTo>
                    <a:pt x="39766" y="11558"/>
                    <a:pt x="39618" y="11319"/>
                    <a:pt x="39323" y="11171"/>
                  </a:cubicBezTo>
                  <a:cubicBezTo>
                    <a:pt x="39277" y="11149"/>
                    <a:pt x="39232" y="11126"/>
                    <a:pt x="39175" y="11103"/>
                  </a:cubicBezTo>
                  <a:cubicBezTo>
                    <a:pt x="39323" y="11080"/>
                    <a:pt x="39482" y="11035"/>
                    <a:pt x="39630" y="10956"/>
                  </a:cubicBezTo>
                  <a:cubicBezTo>
                    <a:pt x="39789" y="10865"/>
                    <a:pt x="40050" y="10524"/>
                    <a:pt x="40232" y="10240"/>
                  </a:cubicBezTo>
                  <a:cubicBezTo>
                    <a:pt x="40391" y="9979"/>
                    <a:pt x="40562" y="9649"/>
                    <a:pt x="40584" y="9388"/>
                  </a:cubicBezTo>
                  <a:cubicBezTo>
                    <a:pt x="40698" y="9456"/>
                    <a:pt x="40800" y="9535"/>
                    <a:pt x="40913" y="9626"/>
                  </a:cubicBezTo>
                  <a:cubicBezTo>
                    <a:pt x="41141" y="9797"/>
                    <a:pt x="41380" y="9979"/>
                    <a:pt x="41720" y="9979"/>
                  </a:cubicBezTo>
                  <a:cubicBezTo>
                    <a:pt x="42243" y="9979"/>
                    <a:pt x="42754" y="9467"/>
                    <a:pt x="42947" y="9285"/>
                  </a:cubicBezTo>
                  <a:cubicBezTo>
                    <a:pt x="42958" y="9274"/>
                    <a:pt x="42958" y="9263"/>
                    <a:pt x="42970" y="9252"/>
                  </a:cubicBezTo>
                  <a:cubicBezTo>
                    <a:pt x="43140" y="9252"/>
                    <a:pt x="43266" y="9263"/>
                    <a:pt x="43390" y="9274"/>
                  </a:cubicBezTo>
                  <a:cubicBezTo>
                    <a:pt x="43485" y="9283"/>
                    <a:pt x="43571" y="9290"/>
                    <a:pt x="43654" y="9290"/>
                  </a:cubicBezTo>
                  <a:cubicBezTo>
                    <a:pt x="44005" y="9290"/>
                    <a:pt x="44285" y="9170"/>
                    <a:pt x="44856" y="8581"/>
                  </a:cubicBezTo>
                  <a:cubicBezTo>
                    <a:pt x="45162" y="8275"/>
                    <a:pt x="45288" y="8036"/>
                    <a:pt x="45253" y="7808"/>
                  </a:cubicBezTo>
                  <a:cubicBezTo>
                    <a:pt x="45231" y="7593"/>
                    <a:pt x="45083" y="7434"/>
                    <a:pt x="44924" y="7275"/>
                  </a:cubicBezTo>
                  <a:cubicBezTo>
                    <a:pt x="44743" y="7093"/>
                    <a:pt x="44561" y="6899"/>
                    <a:pt x="44493" y="6593"/>
                  </a:cubicBezTo>
                  <a:cubicBezTo>
                    <a:pt x="44435" y="6320"/>
                    <a:pt x="44572" y="6218"/>
                    <a:pt x="44811" y="6059"/>
                  </a:cubicBezTo>
                  <a:cubicBezTo>
                    <a:pt x="45026" y="5911"/>
                    <a:pt x="45311" y="5718"/>
                    <a:pt x="45242" y="5309"/>
                  </a:cubicBezTo>
                  <a:cubicBezTo>
                    <a:pt x="45140" y="4741"/>
                    <a:pt x="44958" y="4650"/>
                    <a:pt x="44674" y="4559"/>
                  </a:cubicBezTo>
                  <a:cubicBezTo>
                    <a:pt x="44526" y="4513"/>
                    <a:pt x="44367" y="4457"/>
                    <a:pt x="44152" y="4275"/>
                  </a:cubicBezTo>
                  <a:cubicBezTo>
                    <a:pt x="43958" y="4104"/>
                    <a:pt x="43458" y="3889"/>
                    <a:pt x="42947" y="3753"/>
                  </a:cubicBezTo>
                  <a:cubicBezTo>
                    <a:pt x="42675" y="3678"/>
                    <a:pt x="42334" y="3611"/>
                    <a:pt x="42013" y="3611"/>
                  </a:cubicBezTo>
                  <a:cubicBezTo>
                    <a:pt x="41799" y="3611"/>
                    <a:pt x="41593" y="3641"/>
                    <a:pt x="41425" y="3718"/>
                  </a:cubicBezTo>
                  <a:cubicBezTo>
                    <a:pt x="41141" y="3844"/>
                    <a:pt x="40993" y="4082"/>
                    <a:pt x="40993" y="4400"/>
                  </a:cubicBezTo>
                  <a:cubicBezTo>
                    <a:pt x="40993" y="4423"/>
                    <a:pt x="41004" y="4434"/>
                    <a:pt x="41004" y="4457"/>
                  </a:cubicBezTo>
                  <a:cubicBezTo>
                    <a:pt x="41141" y="4775"/>
                    <a:pt x="41311" y="5071"/>
                    <a:pt x="41493" y="5354"/>
                  </a:cubicBezTo>
                  <a:cubicBezTo>
                    <a:pt x="41470" y="5434"/>
                    <a:pt x="41322" y="5502"/>
                    <a:pt x="41107" y="5571"/>
                  </a:cubicBezTo>
                  <a:cubicBezTo>
                    <a:pt x="40891" y="5661"/>
                    <a:pt x="40663" y="5740"/>
                    <a:pt x="40562" y="5934"/>
                  </a:cubicBezTo>
                  <a:cubicBezTo>
                    <a:pt x="40539" y="6002"/>
                    <a:pt x="40504" y="6070"/>
                    <a:pt x="40471" y="6139"/>
                  </a:cubicBezTo>
                  <a:cubicBezTo>
                    <a:pt x="40175" y="6786"/>
                    <a:pt x="39732" y="7763"/>
                    <a:pt x="39277" y="7775"/>
                  </a:cubicBezTo>
                  <a:lnTo>
                    <a:pt x="39266" y="7775"/>
                  </a:lnTo>
                  <a:cubicBezTo>
                    <a:pt x="39027" y="7775"/>
                    <a:pt x="38766" y="7490"/>
                    <a:pt x="38494" y="6945"/>
                  </a:cubicBezTo>
                  <a:cubicBezTo>
                    <a:pt x="38312" y="6593"/>
                    <a:pt x="38426" y="6389"/>
                    <a:pt x="38550" y="6150"/>
                  </a:cubicBezTo>
                  <a:cubicBezTo>
                    <a:pt x="38653" y="5968"/>
                    <a:pt x="38766" y="5763"/>
                    <a:pt x="38698" y="5513"/>
                  </a:cubicBezTo>
                  <a:cubicBezTo>
                    <a:pt x="38641" y="5252"/>
                    <a:pt x="38403" y="4991"/>
                    <a:pt x="37959" y="4673"/>
                  </a:cubicBezTo>
                  <a:cubicBezTo>
                    <a:pt x="37783" y="4549"/>
                    <a:pt x="37627" y="4487"/>
                    <a:pt x="37486" y="4487"/>
                  </a:cubicBezTo>
                  <a:cubicBezTo>
                    <a:pt x="37446" y="4487"/>
                    <a:pt x="37407" y="4492"/>
                    <a:pt x="37368" y="4503"/>
                  </a:cubicBezTo>
                  <a:cubicBezTo>
                    <a:pt x="37085" y="4582"/>
                    <a:pt x="36949" y="4922"/>
                    <a:pt x="36812" y="5241"/>
                  </a:cubicBezTo>
                  <a:cubicBezTo>
                    <a:pt x="36664" y="5604"/>
                    <a:pt x="36540" y="5854"/>
                    <a:pt x="36346" y="5934"/>
                  </a:cubicBezTo>
                  <a:cubicBezTo>
                    <a:pt x="36290" y="5604"/>
                    <a:pt x="36096" y="5343"/>
                    <a:pt x="35937" y="5127"/>
                  </a:cubicBezTo>
                  <a:cubicBezTo>
                    <a:pt x="35687" y="4786"/>
                    <a:pt x="35619" y="4673"/>
                    <a:pt x="35858" y="4480"/>
                  </a:cubicBezTo>
                  <a:cubicBezTo>
                    <a:pt x="35891" y="4445"/>
                    <a:pt x="35914" y="4400"/>
                    <a:pt x="35914" y="4354"/>
                  </a:cubicBezTo>
                  <a:cubicBezTo>
                    <a:pt x="35914" y="4309"/>
                    <a:pt x="35881" y="4275"/>
                    <a:pt x="35846" y="4241"/>
                  </a:cubicBezTo>
                  <a:cubicBezTo>
                    <a:pt x="35585" y="4082"/>
                    <a:pt x="35301" y="4071"/>
                    <a:pt x="35017" y="4048"/>
                  </a:cubicBezTo>
                  <a:cubicBezTo>
                    <a:pt x="34733" y="4036"/>
                    <a:pt x="34483" y="4025"/>
                    <a:pt x="34301" y="3877"/>
                  </a:cubicBezTo>
                  <a:cubicBezTo>
                    <a:pt x="34563" y="3685"/>
                    <a:pt x="34722" y="3445"/>
                    <a:pt x="34767" y="3162"/>
                  </a:cubicBezTo>
                  <a:cubicBezTo>
                    <a:pt x="34903" y="2423"/>
                    <a:pt x="34301" y="1571"/>
                    <a:pt x="33631" y="753"/>
                  </a:cubicBezTo>
                  <a:cubicBezTo>
                    <a:pt x="33215" y="242"/>
                    <a:pt x="32810" y="0"/>
                    <a:pt x="32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3"/>
            <p:cNvSpPr/>
            <p:nvPr/>
          </p:nvSpPr>
          <p:spPr>
            <a:xfrm>
              <a:off x="2670075" y="1396000"/>
              <a:ext cx="18775" cy="13800"/>
            </a:xfrm>
            <a:custGeom>
              <a:avLst/>
              <a:gdLst/>
              <a:ahLst/>
              <a:cxnLst/>
              <a:rect l="l" t="t" r="r" b="b"/>
              <a:pathLst>
                <a:path w="751" h="552" extrusionOk="0">
                  <a:moveTo>
                    <a:pt x="343" y="0"/>
                  </a:moveTo>
                  <a:cubicBezTo>
                    <a:pt x="324" y="0"/>
                    <a:pt x="304" y="2"/>
                    <a:pt x="284" y="6"/>
                  </a:cubicBezTo>
                  <a:cubicBezTo>
                    <a:pt x="205" y="17"/>
                    <a:pt x="57" y="85"/>
                    <a:pt x="11" y="324"/>
                  </a:cubicBezTo>
                  <a:cubicBezTo>
                    <a:pt x="1" y="393"/>
                    <a:pt x="46" y="461"/>
                    <a:pt x="114" y="484"/>
                  </a:cubicBezTo>
                  <a:cubicBezTo>
                    <a:pt x="261" y="529"/>
                    <a:pt x="375" y="552"/>
                    <a:pt x="466" y="552"/>
                  </a:cubicBezTo>
                  <a:cubicBezTo>
                    <a:pt x="569" y="552"/>
                    <a:pt x="637" y="529"/>
                    <a:pt x="693" y="461"/>
                  </a:cubicBezTo>
                  <a:cubicBezTo>
                    <a:pt x="750" y="393"/>
                    <a:pt x="750" y="302"/>
                    <a:pt x="693" y="211"/>
                  </a:cubicBezTo>
                  <a:cubicBezTo>
                    <a:pt x="624" y="101"/>
                    <a:pt x="484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3"/>
            <p:cNvSpPr/>
            <p:nvPr/>
          </p:nvSpPr>
          <p:spPr>
            <a:xfrm>
              <a:off x="2196575" y="1278750"/>
              <a:ext cx="712125" cy="504850"/>
            </a:xfrm>
            <a:custGeom>
              <a:avLst/>
              <a:gdLst/>
              <a:ahLst/>
              <a:cxnLst/>
              <a:rect l="l" t="t" r="r" b="b"/>
              <a:pathLst>
                <a:path w="28485" h="20194" extrusionOk="0">
                  <a:moveTo>
                    <a:pt x="3501" y="285"/>
                  </a:moveTo>
                  <a:cubicBezTo>
                    <a:pt x="3739" y="285"/>
                    <a:pt x="3956" y="336"/>
                    <a:pt x="4193" y="390"/>
                  </a:cubicBezTo>
                  <a:cubicBezTo>
                    <a:pt x="4409" y="435"/>
                    <a:pt x="4648" y="493"/>
                    <a:pt x="4920" y="515"/>
                  </a:cubicBezTo>
                  <a:cubicBezTo>
                    <a:pt x="4772" y="731"/>
                    <a:pt x="4557" y="924"/>
                    <a:pt x="4352" y="1117"/>
                  </a:cubicBezTo>
                  <a:cubicBezTo>
                    <a:pt x="3807" y="1617"/>
                    <a:pt x="3193" y="2174"/>
                    <a:pt x="3841" y="3139"/>
                  </a:cubicBezTo>
                  <a:cubicBezTo>
                    <a:pt x="3841" y="3458"/>
                    <a:pt x="3954" y="3697"/>
                    <a:pt x="4148" y="3776"/>
                  </a:cubicBezTo>
                  <a:cubicBezTo>
                    <a:pt x="4191" y="3794"/>
                    <a:pt x="4244" y="3807"/>
                    <a:pt x="4306" y="3807"/>
                  </a:cubicBezTo>
                  <a:cubicBezTo>
                    <a:pt x="4439" y="3807"/>
                    <a:pt x="4613" y="3746"/>
                    <a:pt x="4830" y="3537"/>
                  </a:cubicBezTo>
                  <a:cubicBezTo>
                    <a:pt x="5284" y="3117"/>
                    <a:pt x="5102" y="2799"/>
                    <a:pt x="4966" y="2549"/>
                  </a:cubicBezTo>
                  <a:cubicBezTo>
                    <a:pt x="4875" y="2401"/>
                    <a:pt x="4795" y="2265"/>
                    <a:pt x="4795" y="2083"/>
                  </a:cubicBezTo>
                  <a:cubicBezTo>
                    <a:pt x="4795" y="594"/>
                    <a:pt x="7715" y="526"/>
                    <a:pt x="8294" y="526"/>
                  </a:cubicBezTo>
                  <a:cubicBezTo>
                    <a:pt x="8499" y="526"/>
                    <a:pt x="8681" y="606"/>
                    <a:pt x="8840" y="765"/>
                  </a:cubicBezTo>
                  <a:cubicBezTo>
                    <a:pt x="9408" y="1356"/>
                    <a:pt x="9510" y="2776"/>
                    <a:pt x="9510" y="2980"/>
                  </a:cubicBezTo>
                  <a:lnTo>
                    <a:pt x="9510" y="2992"/>
                  </a:lnTo>
                  <a:cubicBezTo>
                    <a:pt x="9510" y="3071"/>
                    <a:pt x="9567" y="3139"/>
                    <a:pt x="9647" y="3139"/>
                  </a:cubicBezTo>
                  <a:cubicBezTo>
                    <a:pt x="10249" y="3139"/>
                    <a:pt x="10851" y="2947"/>
                    <a:pt x="11498" y="2730"/>
                  </a:cubicBezTo>
                  <a:cubicBezTo>
                    <a:pt x="12135" y="2518"/>
                    <a:pt x="12790" y="2306"/>
                    <a:pt x="13445" y="2306"/>
                  </a:cubicBezTo>
                  <a:cubicBezTo>
                    <a:pt x="13947" y="2306"/>
                    <a:pt x="14448" y="2431"/>
                    <a:pt x="14941" y="2776"/>
                  </a:cubicBezTo>
                  <a:cubicBezTo>
                    <a:pt x="15237" y="2992"/>
                    <a:pt x="15452" y="3253"/>
                    <a:pt x="15657" y="3515"/>
                  </a:cubicBezTo>
                  <a:cubicBezTo>
                    <a:pt x="16043" y="3992"/>
                    <a:pt x="16441" y="4503"/>
                    <a:pt x="17350" y="4503"/>
                  </a:cubicBezTo>
                  <a:cubicBezTo>
                    <a:pt x="17395" y="4503"/>
                    <a:pt x="17464" y="4492"/>
                    <a:pt x="17532" y="4492"/>
                  </a:cubicBezTo>
                  <a:cubicBezTo>
                    <a:pt x="17606" y="4489"/>
                    <a:pt x="17698" y="4487"/>
                    <a:pt x="17799" y="4487"/>
                  </a:cubicBezTo>
                  <a:cubicBezTo>
                    <a:pt x="18190" y="4487"/>
                    <a:pt x="18715" y="4523"/>
                    <a:pt x="18895" y="4730"/>
                  </a:cubicBezTo>
                  <a:cubicBezTo>
                    <a:pt x="18963" y="4810"/>
                    <a:pt x="18974" y="4889"/>
                    <a:pt x="18951" y="5014"/>
                  </a:cubicBezTo>
                  <a:cubicBezTo>
                    <a:pt x="18941" y="5083"/>
                    <a:pt x="18986" y="5151"/>
                    <a:pt x="19054" y="5174"/>
                  </a:cubicBezTo>
                  <a:cubicBezTo>
                    <a:pt x="19372" y="5275"/>
                    <a:pt x="19668" y="5434"/>
                    <a:pt x="19951" y="5583"/>
                  </a:cubicBezTo>
                  <a:cubicBezTo>
                    <a:pt x="20383" y="5798"/>
                    <a:pt x="20827" y="6025"/>
                    <a:pt x="21337" y="6116"/>
                  </a:cubicBezTo>
                  <a:lnTo>
                    <a:pt x="21337" y="6560"/>
                  </a:lnTo>
                  <a:cubicBezTo>
                    <a:pt x="21337" y="6616"/>
                    <a:pt x="21360" y="6661"/>
                    <a:pt x="21395" y="6684"/>
                  </a:cubicBezTo>
                  <a:cubicBezTo>
                    <a:pt x="21655" y="6855"/>
                    <a:pt x="21895" y="6866"/>
                    <a:pt x="22110" y="6866"/>
                  </a:cubicBezTo>
                  <a:cubicBezTo>
                    <a:pt x="22372" y="6878"/>
                    <a:pt x="22576" y="6878"/>
                    <a:pt x="22781" y="7241"/>
                  </a:cubicBezTo>
                  <a:cubicBezTo>
                    <a:pt x="22372" y="7287"/>
                    <a:pt x="22019" y="7457"/>
                    <a:pt x="21713" y="7752"/>
                  </a:cubicBezTo>
                  <a:cubicBezTo>
                    <a:pt x="21678" y="7787"/>
                    <a:pt x="21667" y="7855"/>
                    <a:pt x="21678" y="7900"/>
                  </a:cubicBezTo>
                  <a:cubicBezTo>
                    <a:pt x="21701" y="7957"/>
                    <a:pt x="21746" y="7991"/>
                    <a:pt x="21804" y="8002"/>
                  </a:cubicBezTo>
                  <a:cubicBezTo>
                    <a:pt x="21883" y="8002"/>
                    <a:pt x="21996" y="8014"/>
                    <a:pt x="22122" y="8014"/>
                  </a:cubicBezTo>
                  <a:cubicBezTo>
                    <a:pt x="22417" y="8014"/>
                    <a:pt x="22849" y="8025"/>
                    <a:pt x="23087" y="8161"/>
                  </a:cubicBezTo>
                  <a:cubicBezTo>
                    <a:pt x="22690" y="8309"/>
                    <a:pt x="22360" y="8570"/>
                    <a:pt x="22110" y="8923"/>
                  </a:cubicBezTo>
                  <a:cubicBezTo>
                    <a:pt x="22087" y="8956"/>
                    <a:pt x="22076" y="9002"/>
                    <a:pt x="22087" y="9047"/>
                  </a:cubicBezTo>
                  <a:cubicBezTo>
                    <a:pt x="22099" y="9082"/>
                    <a:pt x="22122" y="9116"/>
                    <a:pt x="22155" y="9138"/>
                  </a:cubicBezTo>
                  <a:cubicBezTo>
                    <a:pt x="22451" y="9297"/>
                    <a:pt x="22713" y="9514"/>
                    <a:pt x="22951" y="9718"/>
                  </a:cubicBezTo>
                  <a:cubicBezTo>
                    <a:pt x="23292" y="9991"/>
                    <a:pt x="23632" y="10274"/>
                    <a:pt x="24087" y="10445"/>
                  </a:cubicBezTo>
                  <a:cubicBezTo>
                    <a:pt x="24417" y="10559"/>
                    <a:pt x="24621" y="10832"/>
                    <a:pt x="24814" y="11104"/>
                  </a:cubicBezTo>
                  <a:cubicBezTo>
                    <a:pt x="25049" y="11420"/>
                    <a:pt x="25312" y="11772"/>
                    <a:pt x="25810" y="11772"/>
                  </a:cubicBezTo>
                  <a:cubicBezTo>
                    <a:pt x="25938" y="11772"/>
                    <a:pt x="26082" y="11749"/>
                    <a:pt x="26246" y="11695"/>
                  </a:cubicBezTo>
                  <a:cubicBezTo>
                    <a:pt x="26292" y="11681"/>
                    <a:pt x="26345" y="11673"/>
                    <a:pt x="26404" y="11673"/>
                  </a:cubicBezTo>
                  <a:cubicBezTo>
                    <a:pt x="26579" y="11673"/>
                    <a:pt x="26806" y="11735"/>
                    <a:pt x="27053" y="11854"/>
                  </a:cubicBezTo>
                  <a:cubicBezTo>
                    <a:pt x="27371" y="12013"/>
                    <a:pt x="27689" y="12240"/>
                    <a:pt x="27893" y="12479"/>
                  </a:cubicBezTo>
                  <a:cubicBezTo>
                    <a:pt x="28086" y="12683"/>
                    <a:pt x="28166" y="12877"/>
                    <a:pt x="28121" y="12990"/>
                  </a:cubicBezTo>
                  <a:cubicBezTo>
                    <a:pt x="28086" y="13058"/>
                    <a:pt x="27950" y="13217"/>
                    <a:pt x="27325" y="13217"/>
                  </a:cubicBezTo>
                  <a:cubicBezTo>
                    <a:pt x="27280" y="13217"/>
                    <a:pt x="27245" y="13228"/>
                    <a:pt x="27212" y="13263"/>
                  </a:cubicBezTo>
                  <a:cubicBezTo>
                    <a:pt x="27189" y="13286"/>
                    <a:pt x="27177" y="13331"/>
                    <a:pt x="27177" y="13365"/>
                  </a:cubicBezTo>
                  <a:cubicBezTo>
                    <a:pt x="27200" y="13660"/>
                    <a:pt x="27177" y="13831"/>
                    <a:pt x="27086" y="13922"/>
                  </a:cubicBezTo>
                  <a:cubicBezTo>
                    <a:pt x="26995" y="14013"/>
                    <a:pt x="26836" y="14069"/>
                    <a:pt x="26575" y="14069"/>
                  </a:cubicBezTo>
                  <a:cubicBezTo>
                    <a:pt x="26530" y="14069"/>
                    <a:pt x="26495" y="14081"/>
                    <a:pt x="26473" y="14104"/>
                  </a:cubicBezTo>
                  <a:cubicBezTo>
                    <a:pt x="26450" y="14137"/>
                    <a:pt x="26427" y="14172"/>
                    <a:pt x="26427" y="14205"/>
                  </a:cubicBezTo>
                  <a:cubicBezTo>
                    <a:pt x="26427" y="14592"/>
                    <a:pt x="26314" y="14854"/>
                    <a:pt x="26109" y="14955"/>
                  </a:cubicBezTo>
                  <a:cubicBezTo>
                    <a:pt x="26052" y="14978"/>
                    <a:pt x="25988" y="14989"/>
                    <a:pt x="25920" y="14989"/>
                  </a:cubicBezTo>
                  <a:cubicBezTo>
                    <a:pt x="25676" y="14989"/>
                    <a:pt x="25373" y="14849"/>
                    <a:pt x="25098" y="14592"/>
                  </a:cubicBezTo>
                  <a:cubicBezTo>
                    <a:pt x="24882" y="14399"/>
                    <a:pt x="24712" y="14172"/>
                    <a:pt x="24530" y="13922"/>
                  </a:cubicBezTo>
                  <a:cubicBezTo>
                    <a:pt x="24223" y="13501"/>
                    <a:pt x="23905" y="13069"/>
                    <a:pt x="23405" y="12842"/>
                  </a:cubicBezTo>
                  <a:cubicBezTo>
                    <a:pt x="23199" y="12748"/>
                    <a:pt x="23041" y="12711"/>
                    <a:pt x="22912" y="12711"/>
                  </a:cubicBezTo>
                  <a:cubicBezTo>
                    <a:pt x="22713" y="12711"/>
                    <a:pt x="22582" y="12800"/>
                    <a:pt x="22451" y="12910"/>
                  </a:cubicBezTo>
                  <a:cubicBezTo>
                    <a:pt x="22349" y="13001"/>
                    <a:pt x="22246" y="13081"/>
                    <a:pt x="22054" y="13081"/>
                  </a:cubicBezTo>
                  <a:cubicBezTo>
                    <a:pt x="21996" y="13081"/>
                    <a:pt x="21940" y="13127"/>
                    <a:pt x="21917" y="13183"/>
                  </a:cubicBezTo>
                  <a:cubicBezTo>
                    <a:pt x="21905" y="13240"/>
                    <a:pt x="21928" y="13308"/>
                    <a:pt x="21974" y="13342"/>
                  </a:cubicBezTo>
                  <a:cubicBezTo>
                    <a:pt x="22110" y="13422"/>
                    <a:pt x="22235" y="13478"/>
                    <a:pt x="22372" y="13490"/>
                  </a:cubicBezTo>
                  <a:cubicBezTo>
                    <a:pt x="22213" y="13751"/>
                    <a:pt x="22213" y="14001"/>
                    <a:pt x="22258" y="14183"/>
                  </a:cubicBezTo>
                  <a:cubicBezTo>
                    <a:pt x="22383" y="14672"/>
                    <a:pt x="22883" y="15081"/>
                    <a:pt x="23281" y="15342"/>
                  </a:cubicBezTo>
                  <a:cubicBezTo>
                    <a:pt x="23723" y="15626"/>
                    <a:pt x="24280" y="15876"/>
                    <a:pt x="24803" y="16023"/>
                  </a:cubicBezTo>
                  <a:cubicBezTo>
                    <a:pt x="24826" y="16205"/>
                    <a:pt x="24905" y="16455"/>
                    <a:pt x="24996" y="16762"/>
                  </a:cubicBezTo>
                  <a:cubicBezTo>
                    <a:pt x="25167" y="17341"/>
                    <a:pt x="25427" y="18217"/>
                    <a:pt x="25178" y="18467"/>
                  </a:cubicBezTo>
                  <a:cubicBezTo>
                    <a:pt x="25132" y="18518"/>
                    <a:pt x="25054" y="18544"/>
                    <a:pt x="24949" y="18544"/>
                  </a:cubicBezTo>
                  <a:cubicBezTo>
                    <a:pt x="24869" y="18544"/>
                    <a:pt x="24774" y="18529"/>
                    <a:pt x="24667" y="18500"/>
                  </a:cubicBezTo>
                  <a:cubicBezTo>
                    <a:pt x="24246" y="18387"/>
                    <a:pt x="23791" y="18148"/>
                    <a:pt x="23360" y="17921"/>
                  </a:cubicBezTo>
                  <a:cubicBezTo>
                    <a:pt x="22710" y="17585"/>
                    <a:pt x="22051" y="17227"/>
                    <a:pt x="21401" y="17227"/>
                  </a:cubicBezTo>
                  <a:cubicBezTo>
                    <a:pt x="21391" y="17227"/>
                    <a:pt x="21382" y="17228"/>
                    <a:pt x="21372" y="17228"/>
                  </a:cubicBezTo>
                  <a:cubicBezTo>
                    <a:pt x="21315" y="17228"/>
                    <a:pt x="21269" y="17262"/>
                    <a:pt x="21246" y="17308"/>
                  </a:cubicBezTo>
                  <a:cubicBezTo>
                    <a:pt x="21224" y="17353"/>
                    <a:pt x="21224" y="17421"/>
                    <a:pt x="21258" y="17455"/>
                  </a:cubicBezTo>
                  <a:cubicBezTo>
                    <a:pt x="21496" y="17750"/>
                    <a:pt x="21895" y="18000"/>
                    <a:pt x="22314" y="18250"/>
                  </a:cubicBezTo>
                  <a:cubicBezTo>
                    <a:pt x="23008" y="18671"/>
                    <a:pt x="23712" y="19103"/>
                    <a:pt x="23712" y="19750"/>
                  </a:cubicBezTo>
                  <a:cubicBezTo>
                    <a:pt x="23712" y="19784"/>
                    <a:pt x="23712" y="19875"/>
                    <a:pt x="23667" y="19898"/>
                  </a:cubicBezTo>
                  <a:cubicBezTo>
                    <a:pt x="23662" y="19902"/>
                    <a:pt x="23646" y="19908"/>
                    <a:pt x="23614" y="19908"/>
                  </a:cubicBezTo>
                  <a:cubicBezTo>
                    <a:pt x="23561" y="19908"/>
                    <a:pt x="23464" y="19893"/>
                    <a:pt x="23303" y="19830"/>
                  </a:cubicBezTo>
                  <a:cubicBezTo>
                    <a:pt x="23122" y="19739"/>
                    <a:pt x="22917" y="19625"/>
                    <a:pt x="22735" y="19512"/>
                  </a:cubicBezTo>
                  <a:cubicBezTo>
                    <a:pt x="22519" y="19398"/>
                    <a:pt x="22405" y="19318"/>
                    <a:pt x="22314" y="19307"/>
                  </a:cubicBezTo>
                  <a:cubicBezTo>
                    <a:pt x="20190" y="18853"/>
                    <a:pt x="19247" y="18114"/>
                    <a:pt x="17929" y="17114"/>
                  </a:cubicBezTo>
                  <a:cubicBezTo>
                    <a:pt x="17679" y="16921"/>
                    <a:pt x="17418" y="16717"/>
                    <a:pt x="17134" y="16512"/>
                  </a:cubicBezTo>
                  <a:cubicBezTo>
                    <a:pt x="16350" y="15932"/>
                    <a:pt x="15964" y="15842"/>
                    <a:pt x="15441" y="15842"/>
                  </a:cubicBezTo>
                  <a:cubicBezTo>
                    <a:pt x="15328" y="15842"/>
                    <a:pt x="15202" y="15853"/>
                    <a:pt x="15066" y="15853"/>
                  </a:cubicBezTo>
                  <a:cubicBezTo>
                    <a:pt x="14907" y="15864"/>
                    <a:pt x="14725" y="15864"/>
                    <a:pt x="14510" y="15864"/>
                  </a:cubicBezTo>
                  <a:cubicBezTo>
                    <a:pt x="14384" y="15864"/>
                    <a:pt x="14191" y="15932"/>
                    <a:pt x="13941" y="16012"/>
                  </a:cubicBezTo>
                  <a:cubicBezTo>
                    <a:pt x="13614" y="16122"/>
                    <a:pt x="13168" y="16268"/>
                    <a:pt x="12810" y="16268"/>
                  </a:cubicBezTo>
                  <a:cubicBezTo>
                    <a:pt x="12647" y="16268"/>
                    <a:pt x="12503" y="16238"/>
                    <a:pt x="12396" y="16160"/>
                  </a:cubicBezTo>
                  <a:cubicBezTo>
                    <a:pt x="12248" y="16058"/>
                    <a:pt x="12180" y="15853"/>
                    <a:pt x="12180" y="15569"/>
                  </a:cubicBezTo>
                  <a:cubicBezTo>
                    <a:pt x="12180" y="14910"/>
                    <a:pt x="13578" y="14774"/>
                    <a:pt x="14714" y="14649"/>
                  </a:cubicBezTo>
                  <a:cubicBezTo>
                    <a:pt x="15487" y="14569"/>
                    <a:pt x="16146" y="14501"/>
                    <a:pt x="16464" y="14296"/>
                  </a:cubicBezTo>
                  <a:cubicBezTo>
                    <a:pt x="16497" y="14263"/>
                    <a:pt x="16520" y="14217"/>
                    <a:pt x="16520" y="14172"/>
                  </a:cubicBezTo>
                  <a:cubicBezTo>
                    <a:pt x="16520" y="14126"/>
                    <a:pt x="16497" y="14081"/>
                    <a:pt x="16452" y="14046"/>
                  </a:cubicBezTo>
                  <a:cubicBezTo>
                    <a:pt x="16270" y="13945"/>
                    <a:pt x="16179" y="13831"/>
                    <a:pt x="16157" y="13717"/>
                  </a:cubicBezTo>
                  <a:cubicBezTo>
                    <a:pt x="16123" y="13490"/>
                    <a:pt x="16396" y="13195"/>
                    <a:pt x="16679" y="12865"/>
                  </a:cubicBezTo>
                  <a:cubicBezTo>
                    <a:pt x="17009" y="12513"/>
                    <a:pt x="17373" y="12104"/>
                    <a:pt x="17497" y="11615"/>
                  </a:cubicBezTo>
                  <a:cubicBezTo>
                    <a:pt x="17645" y="11047"/>
                    <a:pt x="17418" y="10502"/>
                    <a:pt x="16827" y="9945"/>
                  </a:cubicBezTo>
                  <a:lnTo>
                    <a:pt x="16815" y="9934"/>
                  </a:lnTo>
                  <a:cubicBezTo>
                    <a:pt x="16509" y="9650"/>
                    <a:pt x="16077" y="9264"/>
                    <a:pt x="15623" y="9014"/>
                  </a:cubicBezTo>
                  <a:cubicBezTo>
                    <a:pt x="15319" y="8850"/>
                    <a:pt x="15035" y="8767"/>
                    <a:pt x="14771" y="8767"/>
                  </a:cubicBezTo>
                  <a:cubicBezTo>
                    <a:pt x="14540" y="8767"/>
                    <a:pt x="14324" y="8830"/>
                    <a:pt x="14123" y="8956"/>
                  </a:cubicBezTo>
                  <a:cubicBezTo>
                    <a:pt x="13951" y="9069"/>
                    <a:pt x="13823" y="9102"/>
                    <a:pt x="13743" y="9102"/>
                  </a:cubicBezTo>
                  <a:cubicBezTo>
                    <a:pt x="13701" y="9102"/>
                    <a:pt x="13672" y="9093"/>
                    <a:pt x="13657" y="9082"/>
                  </a:cubicBezTo>
                  <a:cubicBezTo>
                    <a:pt x="13623" y="9047"/>
                    <a:pt x="13623" y="8991"/>
                    <a:pt x="13634" y="8968"/>
                  </a:cubicBezTo>
                  <a:cubicBezTo>
                    <a:pt x="13669" y="8809"/>
                    <a:pt x="13861" y="8638"/>
                    <a:pt x="14225" y="8570"/>
                  </a:cubicBezTo>
                  <a:cubicBezTo>
                    <a:pt x="14282" y="8570"/>
                    <a:pt x="14328" y="8525"/>
                    <a:pt x="14339" y="8479"/>
                  </a:cubicBezTo>
                  <a:cubicBezTo>
                    <a:pt x="14361" y="8423"/>
                    <a:pt x="14350" y="8366"/>
                    <a:pt x="14305" y="8332"/>
                  </a:cubicBezTo>
                  <a:cubicBezTo>
                    <a:pt x="14260" y="8275"/>
                    <a:pt x="14202" y="8218"/>
                    <a:pt x="14134" y="8150"/>
                  </a:cubicBezTo>
                  <a:cubicBezTo>
                    <a:pt x="13316" y="7310"/>
                    <a:pt x="12384" y="6423"/>
                    <a:pt x="11692" y="6423"/>
                  </a:cubicBezTo>
                  <a:cubicBezTo>
                    <a:pt x="11521" y="6423"/>
                    <a:pt x="11306" y="6616"/>
                    <a:pt x="10919" y="6980"/>
                  </a:cubicBezTo>
                  <a:cubicBezTo>
                    <a:pt x="10703" y="7173"/>
                    <a:pt x="10498" y="7378"/>
                    <a:pt x="10306" y="7514"/>
                  </a:cubicBezTo>
                  <a:cubicBezTo>
                    <a:pt x="10121" y="7657"/>
                    <a:pt x="10035" y="7675"/>
                    <a:pt x="10003" y="7675"/>
                  </a:cubicBezTo>
                  <a:cubicBezTo>
                    <a:pt x="9992" y="7675"/>
                    <a:pt x="9988" y="7673"/>
                    <a:pt x="9988" y="7673"/>
                  </a:cubicBezTo>
                  <a:cubicBezTo>
                    <a:pt x="9988" y="7673"/>
                    <a:pt x="9885" y="7616"/>
                    <a:pt x="9965" y="7093"/>
                  </a:cubicBezTo>
                  <a:cubicBezTo>
                    <a:pt x="9976" y="7060"/>
                    <a:pt x="9965" y="7014"/>
                    <a:pt x="9942" y="6980"/>
                  </a:cubicBezTo>
                  <a:cubicBezTo>
                    <a:pt x="9908" y="6957"/>
                    <a:pt x="9874" y="6934"/>
                    <a:pt x="9840" y="6934"/>
                  </a:cubicBezTo>
                  <a:cubicBezTo>
                    <a:pt x="9695" y="6919"/>
                    <a:pt x="9540" y="6913"/>
                    <a:pt x="9375" y="6913"/>
                  </a:cubicBezTo>
                  <a:cubicBezTo>
                    <a:pt x="8918" y="6913"/>
                    <a:pt x="8391" y="6961"/>
                    <a:pt x="7840" y="7002"/>
                  </a:cubicBezTo>
                  <a:cubicBezTo>
                    <a:pt x="7248" y="7058"/>
                    <a:pt x="6623" y="7115"/>
                    <a:pt x="6042" y="7115"/>
                  </a:cubicBezTo>
                  <a:cubicBezTo>
                    <a:pt x="5307" y="7115"/>
                    <a:pt x="4642" y="7023"/>
                    <a:pt x="4204" y="6719"/>
                  </a:cubicBezTo>
                  <a:cubicBezTo>
                    <a:pt x="3875" y="6491"/>
                    <a:pt x="3421" y="6423"/>
                    <a:pt x="2966" y="6355"/>
                  </a:cubicBezTo>
                  <a:cubicBezTo>
                    <a:pt x="2591" y="6298"/>
                    <a:pt x="2216" y="6242"/>
                    <a:pt x="1921" y="6093"/>
                  </a:cubicBezTo>
                  <a:cubicBezTo>
                    <a:pt x="1659" y="5957"/>
                    <a:pt x="1500" y="5764"/>
                    <a:pt x="1432" y="5492"/>
                  </a:cubicBezTo>
                  <a:cubicBezTo>
                    <a:pt x="1554" y="5479"/>
                    <a:pt x="1677" y="5473"/>
                    <a:pt x="1799" y="5473"/>
                  </a:cubicBezTo>
                  <a:cubicBezTo>
                    <a:pt x="2119" y="5473"/>
                    <a:pt x="2437" y="5517"/>
                    <a:pt x="2750" y="5616"/>
                  </a:cubicBezTo>
                  <a:cubicBezTo>
                    <a:pt x="2761" y="5619"/>
                    <a:pt x="2774" y="5621"/>
                    <a:pt x="2786" y="5621"/>
                  </a:cubicBezTo>
                  <a:cubicBezTo>
                    <a:pt x="2823" y="5621"/>
                    <a:pt x="2861" y="5608"/>
                    <a:pt x="2886" y="5583"/>
                  </a:cubicBezTo>
                  <a:cubicBezTo>
                    <a:pt x="2921" y="5548"/>
                    <a:pt x="2944" y="5492"/>
                    <a:pt x="2932" y="5446"/>
                  </a:cubicBezTo>
                  <a:cubicBezTo>
                    <a:pt x="2841" y="5071"/>
                    <a:pt x="2341" y="4878"/>
                    <a:pt x="1750" y="4651"/>
                  </a:cubicBezTo>
                  <a:cubicBezTo>
                    <a:pt x="1159" y="4424"/>
                    <a:pt x="489" y="4162"/>
                    <a:pt x="376" y="3730"/>
                  </a:cubicBezTo>
                  <a:cubicBezTo>
                    <a:pt x="308" y="3458"/>
                    <a:pt x="455" y="3106"/>
                    <a:pt x="796" y="2697"/>
                  </a:cubicBezTo>
                  <a:cubicBezTo>
                    <a:pt x="1058" y="2390"/>
                    <a:pt x="1217" y="2094"/>
                    <a:pt x="1376" y="1811"/>
                  </a:cubicBezTo>
                  <a:cubicBezTo>
                    <a:pt x="1648" y="1322"/>
                    <a:pt x="1886" y="890"/>
                    <a:pt x="2580" y="538"/>
                  </a:cubicBezTo>
                  <a:cubicBezTo>
                    <a:pt x="2950" y="347"/>
                    <a:pt x="3238" y="285"/>
                    <a:pt x="3501" y="285"/>
                  </a:cubicBezTo>
                  <a:close/>
                  <a:moveTo>
                    <a:pt x="3517" y="0"/>
                  </a:moveTo>
                  <a:cubicBezTo>
                    <a:pt x="3214" y="0"/>
                    <a:pt x="2874" y="70"/>
                    <a:pt x="2444" y="288"/>
                  </a:cubicBezTo>
                  <a:cubicBezTo>
                    <a:pt x="1671" y="674"/>
                    <a:pt x="1409" y="1162"/>
                    <a:pt x="1114" y="1674"/>
                  </a:cubicBezTo>
                  <a:cubicBezTo>
                    <a:pt x="967" y="1947"/>
                    <a:pt x="818" y="2220"/>
                    <a:pt x="580" y="2503"/>
                  </a:cubicBezTo>
                  <a:cubicBezTo>
                    <a:pt x="160" y="3003"/>
                    <a:pt x="0" y="3424"/>
                    <a:pt x="103" y="3798"/>
                  </a:cubicBezTo>
                  <a:cubicBezTo>
                    <a:pt x="250" y="4378"/>
                    <a:pt x="1000" y="4662"/>
                    <a:pt x="1648" y="4924"/>
                  </a:cubicBezTo>
                  <a:cubicBezTo>
                    <a:pt x="1909" y="5014"/>
                    <a:pt x="2182" y="5128"/>
                    <a:pt x="2375" y="5230"/>
                  </a:cubicBezTo>
                  <a:cubicBezTo>
                    <a:pt x="2188" y="5202"/>
                    <a:pt x="1997" y="5188"/>
                    <a:pt x="1807" y="5188"/>
                  </a:cubicBezTo>
                  <a:cubicBezTo>
                    <a:pt x="1617" y="5188"/>
                    <a:pt x="1427" y="5202"/>
                    <a:pt x="1239" y="5230"/>
                  </a:cubicBezTo>
                  <a:cubicBezTo>
                    <a:pt x="1159" y="5242"/>
                    <a:pt x="1103" y="5321"/>
                    <a:pt x="1114" y="5389"/>
                  </a:cubicBezTo>
                  <a:cubicBezTo>
                    <a:pt x="1250" y="6389"/>
                    <a:pt x="2136" y="6514"/>
                    <a:pt x="2921" y="6639"/>
                  </a:cubicBezTo>
                  <a:cubicBezTo>
                    <a:pt x="3363" y="6707"/>
                    <a:pt x="3772" y="6764"/>
                    <a:pt x="4045" y="6957"/>
                  </a:cubicBezTo>
                  <a:cubicBezTo>
                    <a:pt x="4543" y="7304"/>
                    <a:pt x="5274" y="7406"/>
                    <a:pt x="6070" y="7406"/>
                  </a:cubicBezTo>
                  <a:cubicBezTo>
                    <a:pt x="6655" y="7406"/>
                    <a:pt x="7275" y="7351"/>
                    <a:pt x="7863" y="7298"/>
                  </a:cubicBezTo>
                  <a:cubicBezTo>
                    <a:pt x="8396" y="7244"/>
                    <a:pt x="8900" y="7197"/>
                    <a:pt x="9335" y="7197"/>
                  </a:cubicBezTo>
                  <a:cubicBezTo>
                    <a:pt x="9447" y="7197"/>
                    <a:pt x="9555" y="7200"/>
                    <a:pt x="9658" y="7207"/>
                  </a:cubicBezTo>
                  <a:cubicBezTo>
                    <a:pt x="9624" y="7502"/>
                    <a:pt x="9635" y="7820"/>
                    <a:pt x="9851" y="7934"/>
                  </a:cubicBezTo>
                  <a:cubicBezTo>
                    <a:pt x="9895" y="7957"/>
                    <a:pt x="9942" y="7967"/>
                    <a:pt x="9991" y="7967"/>
                  </a:cubicBezTo>
                  <a:cubicBezTo>
                    <a:pt x="10291" y="7967"/>
                    <a:pt x="10693" y="7586"/>
                    <a:pt x="11112" y="7196"/>
                  </a:cubicBezTo>
                  <a:cubicBezTo>
                    <a:pt x="11306" y="7002"/>
                    <a:pt x="11601" y="6730"/>
                    <a:pt x="11692" y="6707"/>
                  </a:cubicBezTo>
                  <a:cubicBezTo>
                    <a:pt x="12316" y="6707"/>
                    <a:pt x="13407" y="7820"/>
                    <a:pt x="13930" y="8355"/>
                  </a:cubicBezTo>
                  <a:cubicBezTo>
                    <a:pt x="13566" y="8479"/>
                    <a:pt x="13396" y="8718"/>
                    <a:pt x="13351" y="8900"/>
                  </a:cubicBezTo>
                  <a:cubicBezTo>
                    <a:pt x="13316" y="9070"/>
                    <a:pt x="13362" y="9218"/>
                    <a:pt x="13487" y="9309"/>
                  </a:cubicBezTo>
                  <a:cubicBezTo>
                    <a:pt x="13532" y="9343"/>
                    <a:pt x="13618" y="9389"/>
                    <a:pt x="13748" y="9389"/>
                  </a:cubicBezTo>
                  <a:cubicBezTo>
                    <a:pt x="13879" y="9389"/>
                    <a:pt x="14055" y="9343"/>
                    <a:pt x="14282" y="9196"/>
                  </a:cubicBezTo>
                  <a:cubicBezTo>
                    <a:pt x="14438" y="9097"/>
                    <a:pt x="14602" y="9055"/>
                    <a:pt x="14770" y="9055"/>
                  </a:cubicBezTo>
                  <a:cubicBezTo>
                    <a:pt x="15434" y="9055"/>
                    <a:pt x="16151" y="9715"/>
                    <a:pt x="16623" y="10150"/>
                  </a:cubicBezTo>
                  <a:cubicBezTo>
                    <a:pt x="17145" y="10627"/>
                    <a:pt x="17338" y="11082"/>
                    <a:pt x="17214" y="11547"/>
                  </a:cubicBezTo>
                  <a:cubicBezTo>
                    <a:pt x="17111" y="11956"/>
                    <a:pt x="16770" y="12342"/>
                    <a:pt x="16464" y="12672"/>
                  </a:cubicBezTo>
                  <a:cubicBezTo>
                    <a:pt x="16123" y="13069"/>
                    <a:pt x="15816" y="13399"/>
                    <a:pt x="15873" y="13763"/>
                  </a:cubicBezTo>
                  <a:cubicBezTo>
                    <a:pt x="15896" y="13899"/>
                    <a:pt x="15964" y="14036"/>
                    <a:pt x="16100" y="14149"/>
                  </a:cubicBezTo>
                  <a:cubicBezTo>
                    <a:pt x="15770" y="14251"/>
                    <a:pt x="15214" y="14308"/>
                    <a:pt x="14680" y="14365"/>
                  </a:cubicBezTo>
                  <a:cubicBezTo>
                    <a:pt x="13373" y="14501"/>
                    <a:pt x="11885" y="14660"/>
                    <a:pt x="11885" y="15569"/>
                  </a:cubicBezTo>
                  <a:cubicBezTo>
                    <a:pt x="11885" y="15955"/>
                    <a:pt x="11998" y="16228"/>
                    <a:pt x="12225" y="16399"/>
                  </a:cubicBezTo>
                  <a:cubicBezTo>
                    <a:pt x="12383" y="16513"/>
                    <a:pt x="12581" y="16556"/>
                    <a:pt x="12795" y="16556"/>
                  </a:cubicBezTo>
                  <a:cubicBezTo>
                    <a:pt x="13199" y="16556"/>
                    <a:pt x="13662" y="16404"/>
                    <a:pt x="14032" y="16285"/>
                  </a:cubicBezTo>
                  <a:cubicBezTo>
                    <a:pt x="14237" y="16217"/>
                    <a:pt x="14430" y="16149"/>
                    <a:pt x="14510" y="16149"/>
                  </a:cubicBezTo>
                  <a:cubicBezTo>
                    <a:pt x="14725" y="16149"/>
                    <a:pt x="14919" y="16149"/>
                    <a:pt x="15078" y="16137"/>
                  </a:cubicBezTo>
                  <a:cubicBezTo>
                    <a:pt x="15200" y="16133"/>
                    <a:pt x="15311" y="16130"/>
                    <a:pt x="15414" y="16130"/>
                  </a:cubicBezTo>
                  <a:cubicBezTo>
                    <a:pt x="15911" y="16130"/>
                    <a:pt x="16238" y="16212"/>
                    <a:pt x="16964" y="16740"/>
                  </a:cubicBezTo>
                  <a:cubicBezTo>
                    <a:pt x="17236" y="16944"/>
                    <a:pt x="17497" y="17149"/>
                    <a:pt x="17747" y="17341"/>
                  </a:cubicBezTo>
                  <a:cubicBezTo>
                    <a:pt x="19042" y="18330"/>
                    <a:pt x="20065" y="19114"/>
                    <a:pt x="22258" y="19591"/>
                  </a:cubicBezTo>
                  <a:cubicBezTo>
                    <a:pt x="22304" y="19591"/>
                    <a:pt x="22463" y="19694"/>
                    <a:pt x="22587" y="19762"/>
                  </a:cubicBezTo>
                  <a:cubicBezTo>
                    <a:pt x="22996" y="20000"/>
                    <a:pt x="23349" y="20193"/>
                    <a:pt x="23610" y="20193"/>
                  </a:cubicBezTo>
                  <a:cubicBezTo>
                    <a:pt x="23678" y="20193"/>
                    <a:pt x="23746" y="20182"/>
                    <a:pt x="23814" y="20148"/>
                  </a:cubicBezTo>
                  <a:cubicBezTo>
                    <a:pt x="23894" y="20091"/>
                    <a:pt x="23996" y="19989"/>
                    <a:pt x="23996" y="19750"/>
                  </a:cubicBezTo>
                  <a:cubicBezTo>
                    <a:pt x="23996" y="18944"/>
                    <a:pt x="23190" y="18444"/>
                    <a:pt x="22473" y="18012"/>
                  </a:cubicBezTo>
                  <a:cubicBezTo>
                    <a:pt x="22224" y="17853"/>
                    <a:pt x="21985" y="17705"/>
                    <a:pt x="21792" y="17558"/>
                  </a:cubicBezTo>
                  <a:lnTo>
                    <a:pt x="21792" y="17558"/>
                  </a:lnTo>
                  <a:cubicBezTo>
                    <a:pt x="22258" y="17659"/>
                    <a:pt x="22746" y="17921"/>
                    <a:pt x="23223" y="18171"/>
                  </a:cubicBezTo>
                  <a:cubicBezTo>
                    <a:pt x="23678" y="18409"/>
                    <a:pt x="24132" y="18648"/>
                    <a:pt x="24587" y="18773"/>
                  </a:cubicBezTo>
                  <a:cubicBezTo>
                    <a:pt x="24723" y="18811"/>
                    <a:pt x="24847" y="18831"/>
                    <a:pt x="24956" y="18831"/>
                  </a:cubicBezTo>
                  <a:cubicBezTo>
                    <a:pt x="25139" y="18831"/>
                    <a:pt x="25283" y="18777"/>
                    <a:pt x="25382" y="18671"/>
                  </a:cubicBezTo>
                  <a:cubicBezTo>
                    <a:pt x="25746" y="18296"/>
                    <a:pt x="25496" y="17444"/>
                    <a:pt x="25268" y="16682"/>
                  </a:cubicBezTo>
                  <a:cubicBezTo>
                    <a:pt x="25178" y="16376"/>
                    <a:pt x="25076" y="16046"/>
                    <a:pt x="25087" y="15922"/>
                  </a:cubicBezTo>
                  <a:cubicBezTo>
                    <a:pt x="25087" y="15853"/>
                    <a:pt x="25041" y="15785"/>
                    <a:pt x="24985" y="15773"/>
                  </a:cubicBezTo>
                  <a:cubicBezTo>
                    <a:pt x="24462" y="15637"/>
                    <a:pt x="23882" y="15387"/>
                    <a:pt x="23428" y="15104"/>
                  </a:cubicBezTo>
                  <a:cubicBezTo>
                    <a:pt x="22928" y="14774"/>
                    <a:pt x="22622" y="14433"/>
                    <a:pt x="22542" y="14115"/>
                  </a:cubicBezTo>
                  <a:cubicBezTo>
                    <a:pt x="22473" y="13854"/>
                    <a:pt x="22576" y="13627"/>
                    <a:pt x="22826" y="13399"/>
                  </a:cubicBezTo>
                  <a:cubicBezTo>
                    <a:pt x="22883" y="13354"/>
                    <a:pt x="22894" y="13274"/>
                    <a:pt x="22860" y="13217"/>
                  </a:cubicBezTo>
                  <a:cubicBezTo>
                    <a:pt x="22827" y="13176"/>
                    <a:pt x="22782" y="13147"/>
                    <a:pt x="22734" y="13147"/>
                  </a:cubicBezTo>
                  <a:cubicBezTo>
                    <a:pt x="22715" y="13147"/>
                    <a:pt x="22697" y="13151"/>
                    <a:pt x="22678" y="13160"/>
                  </a:cubicBezTo>
                  <a:cubicBezTo>
                    <a:pt x="22644" y="13172"/>
                    <a:pt x="22599" y="13183"/>
                    <a:pt x="22564" y="13195"/>
                  </a:cubicBezTo>
                  <a:cubicBezTo>
                    <a:pt x="22587" y="13172"/>
                    <a:pt x="22610" y="13149"/>
                    <a:pt x="22633" y="13138"/>
                  </a:cubicBezTo>
                  <a:cubicBezTo>
                    <a:pt x="22719" y="13058"/>
                    <a:pt x="22790" y="12998"/>
                    <a:pt x="22915" y="12998"/>
                  </a:cubicBezTo>
                  <a:cubicBezTo>
                    <a:pt x="23004" y="12998"/>
                    <a:pt x="23121" y="13028"/>
                    <a:pt x="23292" y="13104"/>
                  </a:cubicBezTo>
                  <a:cubicBezTo>
                    <a:pt x="23723" y="13308"/>
                    <a:pt x="24008" y="13683"/>
                    <a:pt x="24303" y="14092"/>
                  </a:cubicBezTo>
                  <a:cubicBezTo>
                    <a:pt x="24485" y="14342"/>
                    <a:pt x="24678" y="14592"/>
                    <a:pt x="24905" y="14808"/>
                  </a:cubicBezTo>
                  <a:cubicBezTo>
                    <a:pt x="25234" y="15112"/>
                    <a:pt x="25601" y="15278"/>
                    <a:pt x="25917" y="15278"/>
                  </a:cubicBezTo>
                  <a:cubicBezTo>
                    <a:pt x="26026" y="15278"/>
                    <a:pt x="26129" y="15258"/>
                    <a:pt x="26223" y="15217"/>
                  </a:cubicBezTo>
                  <a:cubicBezTo>
                    <a:pt x="26394" y="15137"/>
                    <a:pt x="26677" y="14922"/>
                    <a:pt x="26712" y="14342"/>
                  </a:cubicBezTo>
                  <a:cubicBezTo>
                    <a:pt x="26984" y="14331"/>
                    <a:pt x="27177" y="14251"/>
                    <a:pt x="27303" y="14115"/>
                  </a:cubicBezTo>
                  <a:cubicBezTo>
                    <a:pt x="27450" y="13945"/>
                    <a:pt x="27484" y="13717"/>
                    <a:pt x="27473" y="13501"/>
                  </a:cubicBezTo>
                  <a:cubicBezTo>
                    <a:pt x="27972" y="13478"/>
                    <a:pt x="28268" y="13342"/>
                    <a:pt x="28381" y="13104"/>
                  </a:cubicBezTo>
                  <a:cubicBezTo>
                    <a:pt x="28484" y="12877"/>
                    <a:pt x="28381" y="12592"/>
                    <a:pt x="28109" y="12286"/>
                  </a:cubicBezTo>
                  <a:cubicBezTo>
                    <a:pt x="27882" y="12024"/>
                    <a:pt x="27530" y="11763"/>
                    <a:pt x="27177" y="11592"/>
                  </a:cubicBezTo>
                  <a:cubicBezTo>
                    <a:pt x="26896" y="11456"/>
                    <a:pt x="26632" y="11387"/>
                    <a:pt x="26408" y="11387"/>
                  </a:cubicBezTo>
                  <a:cubicBezTo>
                    <a:pt x="26316" y="11387"/>
                    <a:pt x="26231" y="11399"/>
                    <a:pt x="26155" y="11422"/>
                  </a:cubicBezTo>
                  <a:cubicBezTo>
                    <a:pt x="26025" y="11465"/>
                    <a:pt x="25913" y="11484"/>
                    <a:pt x="25814" y="11484"/>
                  </a:cubicBezTo>
                  <a:cubicBezTo>
                    <a:pt x="25465" y="11484"/>
                    <a:pt x="25283" y="11241"/>
                    <a:pt x="25053" y="10922"/>
                  </a:cubicBezTo>
                  <a:cubicBezTo>
                    <a:pt x="24837" y="10650"/>
                    <a:pt x="24599" y="10320"/>
                    <a:pt x="24178" y="10173"/>
                  </a:cubicBezTo>
                  <a:cubicBezTo>
                    <a:pt x="23781" y="10024"/>
                    <a:pt x="23473" y="9764"/>
                    <a:pt x="23132" y="9491"/>
                  </a:cubicBezTo>
                  <a:cubicBezTo>
                    <a:pt x="22917" y="9309"/>
                    <a:pt x="22701" y="9127"/>
                    <a:pt x="22440" y="8968"/>
                  </a:cubicBezTo>
                  <a:cubicBezTo>
                    <a:pt x="22678" y="8673"/>
                    <a:pt x="22996" y="8468"/>
                    <a:pt x="23382" y="8366"/>
                  </a:cubicBezTo>
                  <a:cubicBezTo>
                    <a:pt x="23428" y="8355"/>
                    <a:pt x="23462" y="8332"/>
                    <a:pt x="23473" y="8287"/>
                  </a:cubicBezTo>
                  <a:cubicBezTo>
                    <a:pt x="23496" y="8252"/>
                    <a:pt x="23496" y="8207"/>
                    <a:pt x="23473" y="8161"/>
                  </a:cubicBezTo>
                  <a:cubicBezTo>
                    <a:pt x="23281" y="7775"/>
                    <a:pt x="22678" y="7741"/>
                    <a:pt x="22213" y="7729"/>
                  </a:cubicBezTo>
                  <a:cubicBezTo>
                    <a:pt x="22424" y="7592"/>
                    <a:pt x="22665" y="7524"/>
                    <a:pt x="22945" y="7524"/>
                  </a:cubicBezTo>
                  <a:cubicBezTo>
                    <a:pt x="22966" y="7524"/>
                    <a:pt x="22987" y="7524"/>
                    <a:pt x="23008" y="7525"/>
                  </a:cubicBezTo>
                  <a:cubicBezTo>
                    <a:pt x="23053" y="7525"/>
                    <a:pt x="23099" y="7502"/>
                    <a:pt x="23122" y="7457"/>
                  </a:cubicBezTo>
                  <a:cubicBezTo>
                    <a:pt x="23155" y="7423"/>
                    <a:pt x="23155" y="7366"/>
                    <a:pt x="23144" y="7320"/>
                  </a:cubicBezTo>
                  <a:cubicBezTo>
                    <a:pt x="22826" y="6605"/>
                    <a:pt x="22451" y="6593"/>
                    <a:pt x="22122" y="6582"/>
                  </a:cubicBezTo>
                  <a:cubicBezTo>
                    <a:pt x="21951" y="6571"/>
                    <a:pt x="21792" y="6571"/>
                    <a:pt x="21622" y="6480"/>
                  </a:cubicBezTo>
                  <a:lnTo>
                    <a:pt x="21622" y="5980"/>
                  </a:lnTo>
                  <a:cubicBezTo>
                    <a:pt x="21622" y="5912"/>
                    <a:pt x="21565" y="5855"/>
                    <a:pt x="21496" y="5843"/>
                  </a:cubicBezTo>
                  <a:cubicBezTo>
                    <a:pt x="20986" y="5787"/>
                    <a:pt x="20554" y="5560"/>
                    <a:pt x="20088" y="5321"/>
                  </a:cubicBezTo>
                  <a:cubicBezTo>
                    <a:pt x="19827" y="5184"/>
                    <a:pt x="19542" y="5048"/>
                    <a:pt x="19247" y="4934"/>
                  </a:cubicBezTo>
                  <a:cubicBezTo>
                    <a:pt x="19259" y="4787"/>
                    <a:pt x="19213" y="4651"/>
                    <a:pt x="19110" y="4548"/>
                  </a:cubicBezTo>
                  <a:cubicBezTo>
                    <a:pt x="18854" y="4247"/>
                    <a:pt x="18289" y="4203"/>
                    <a:pt x="17829" y="4203"/>
                  </a:cubicBezTo>
                  <a:cubicBezTo>
                    <a:pt x="17718" y="4203"/>
                    <a:pt x="17613" y="4205"/>
                    <a:pt x="17520" y="4207"/>
                  </a:cubicBezTo>
                  <a:lnTo>
                    <a:pt x="17350" y="4207"/>
                  </a:lnTo>
                  <a:cubicBezTo>
                    <a:pt x="16941" y="4207"/>
                    <a:pt x="16577" y="4207"/>
                    <a:pt x="15884" y="3333"/>
                  </a:cubicBezTo>
                  <a:cubicBezTo>
                    <a:pt x="15657" y="3060"/>
                    <a:pt x="15429" y="2776"/>
                    <a:pt x="15100" y="2538"/>
                  </a:cubicBezTo>
                  <a:cubicBezTo>
                    <a:pt x="14605" y="2183"/>
                    <a:pt x="14055" y="2018"/>
                    <a:pt x="13444" y="2018"/>
                  </a:cubicBezTo>
                  <a:cubicBezTo>
                    <a:pt x="13368" y="2018"/>
                    <a:pt x="13292" y="2021"/>
                    <a:pt x="13214" y="2026"/>
                  </a:cubicBezTo>
                  <a:cubicBezTo>
                    <a:pt x="12601" y="2071"/>
                    <a:pt x="11987" y="2265"/>
                    <a:pt x="11407" y="2458"/>
                  </a:cubicBezTo>
                  <a:cubicBezTo>
                    <a:pt x="10839" y="2639"/>
                    <a:pt x="10306" y="2821"/>
                    <a:pt x="9794" y="2844"/>
                  </a:cubicBezTo>
                  <a:cubicBezTo>
                    <a:pt x="9771" y="2594"/>
                    <a:pt x="9715" y="2060"/>
                    <a:pt x="9567" y="1549"/>
                  </a:cubicBezTo>
                  <a:cubicBezTo>
                    <a:pt x="9385" y="947"/>
                    <a:pt x="9011" y="231"/>
                    <a:pt x="8294" y="231"/>
                  </a:cubicBezTo>
                  <a:cubicBezTo>
                    <a:pt x="7908" y="231"/>
                    <a:pt x="6908" y="265"/>
                    <a:pt x="6045" y="526"/>
                  </a:cubicBezTo>
                  <a:cubicBezTo>
                    <a:pt x="5590" y="663"/>
                    <a:pt x="5239" y="844"/>
                    <a:pt x="4989" y="1072"/>
                  </a:cubicBezTo>
                  <a:cubicBezTo>
                    <a:pt x="4670" y="1344"/>
                    <a:pt x="4511" y="1685"/>
                    <a:pt x="4511" y="2083"/>
                  </a:cubicBezTo>
                  <a:cubicBezTo>
                    <a:pt x="4511" y="2333"/>
                    <a:pt x="4625" y="2538"/>
                    <a:pt x="4716" y="2697"/>
                  </a:cubicBezTo>
                  <a:cubicBezTo>
                    <a:pt x="4852" y="2935"/>
                    <a:pt x="4920" y="3060"/>
                    <a:pt x="4636" y="3333"/>
                  </a:cubicBezTo>
                  <a:cubicBezTo>
                    <a:pt x="4504" y="3455"/>
                    <a:pt x="4387" y="3523"/>
                    <a:pt x="4306" y="3523"/>
                  </a:cubicBezTo>
                  <a:cubicBezTo>
                    <a:pt x="4290" y="3523"/>
                    <a:pt x="4275" y="3520"/>
                    <a:pt x="4261" y="3515"/>
                  </a:cubicBezTo>
                  <a:cubicBezTo>
                    <a:pt x="4181" y="3469"/>
                    <a:pt x="4125" y="3310"/>
                    <a:pt x="4125" y="3094"/>
                  </a:cubicBezTo>
                  <a:cubicBezTo>
                    <a:pt x="4125" y="3071"/>
                    <a:pt x="4113" y="3038"/>
                    <a:pt x="4091" y="3015"/>
                  </a:cubicBezTo>
                  <a:cubicBezTo>
                    <a:pt x="3557" y="2230"/>
                    <a:pt x="3989" y="1833"/>
                    <a:pt x="4545" y="1322"/>
                  </a:cubicBezTo>
                  <a:cubicBezTo>
                    <a:pt x="4830" y="1061"/>
                    <a:pt x="5136" y="788"/>
                    <a:pt x="5295" y="435"/>
                  </a:cubicBezTo>
                  <a:cubicBezTo>
                    <a:pt x="5318" y="402"/>
                    <a:pt x="5318" y="344"/>
                    <a:pt x="5284" y="299"/>
                  </a:cubicBezTo>
                  <a:cubicBezTo>
                    <a:pt x="5261" y="265"/>
                    <a:pt x="5216" y="231"/>
                    <a:pt x="5170" y="231"/>
                  </a:cubicBezTo>
                  <a:cubicBezTo>
                    <a:pt x="4818" y="231"/>
                    <a:pt x="4534" y="174"/>
                    <a:pt x="4261" y="106"/>
                  </a:cubicBezTo>
                  <a:cubicBezTo>
                    <a:pt x="4018" y="53"/>
                    <a:pt x="3781" y="0"/>
                    <a:pt x="3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3"/>
            <p:cNvSpPr/>
            <p:nvPr/>
          </p:nvSpPr>
          <p:spPr>
            <a:xfrm>
              <a:off x="2466975" y="2384725"/>
              <a:ext cx="10550" cy="8125"/>
            </a:xfrm>
            <a:custGeom>
              <a:avLst/>
              <a:gdLst/>
              <a:ahLst/>
              <a:cxnLst/>
              <a:rect l="l" t="t" r="r" b="b"/>
              <a:pathLst>
                <a:path w="422" h="325" extrusionOk="0">
                  <a:moveTo>
                    <a:pt x="228" y="52"/>
                  </a:moveTo>
                  <a:lnTo>
                    <a:pt x="228" y="52"/>
                  </a:lnTo>
                  <a:cubicBezTo>
                    <a:pt x="251" y="75"/>
                    <a:pt x="273" y="97"/>
                    <a:pt x="285" y="132"/>
                  </a:cubicBezTo>
                  <a:cubicBezTo>
                    <a:pt x="296" y="177"/>
                    <a:pt x="296" y="211"/>
                    <a:pt x="285" y="245"/>
                  </a:cubicBezTo>
                  <a:lnTo>
                    <a:pt x="262" y="143"/>
                  </a:lnTo>
                  <a:lnTo>
                    <a:pt x="228" y="52"/>
                  </a:lnTo>
                  <a:close/>
                  <a:moveTo>
                    <a:pt x="258" y="1"/>
                  </a:moveTo>
                  <a:cubicBezTo>
                    <a:pt x="244" y="1"/>
                    <a:pt x="231" y="2"/>
                    <a:pt x="217" y="6"/>
                  </a:cubicBezTo>
                  <a:lnTo>
                    <a:pt x="114" y="41"/>
                  </a:lnTo>
                  <a:cubicBezTo>
                    <a:pt x="12" y="75"/>
                    <a:pt x="1" y="177"/>
                    <a:pt x="12" y="223"/>
                  </a:cubicBezTo>
                  <a:cubicBezTo>
                    <a:pt x="35" y="279"/>
                    <a:pt x="81" y="324"/>
                    <a:pt x="149" y="324"/>
                  </a:cubicBezTo>
                  <a:cubicBezTo>
                    <a:pt x="171" y="324"/>
                    <a:pt x="182" y="324"/>
                    <a:pt x="194" y="314"/>
                  </a:cubicBezTo>
                  <a:lnTo>
                    <a:pt x="228" y="314"/>
                  </a:lnTo>
                  <a:cubicBezTo>
                    <a:pt x="240" y="302"/>
                    <a:pt x="273" y="291"/>
                    <a:pt x="296" y="279"/>
                  </a:cubicBezTo>
                  <a:cubicBezTo>
                    <a:pt x="376" y="256"/>
                    <a:pt x="421" y="188"/>
                    <a:pt x="399" y="109"/>
                  </a:cubicBezTo>
                  <a:cubicBezTo>
                    <a:pt x="380" y="43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3"/>
            <p:cNvSpPr/>
            <p:nvPr/>
          </p:nvSpPr>
          <p:spPr>
            <a:xfrm>
              <a:off x="1988375" y="961275"/>
              <a:ext cx="25025" cy="20475"/>
            </a:xfrm>
            <a:custGeom>
              <a:avLst/>
              <a:gdLst/>
              <a:ahLst/>
              <a:cxnLst/>
              <a:rect l="l" t="t" r="r" b="b"/>
              <a:pathLst>
                <a:path w="1001" h="819" extrusionOk="0">
                  <a:moveTo>
                    <a:pt x="683" y="330"/>
                  </a:moveTo>
                  <a:lnTo>
                    <a:pt x="694" y="341"/>
                  </a:lnTo>
                  <a:cubicBezTo>
                    <a:pt x="683" y="364"/>
                    <a:pt x="660" y="387"/>
                    <a:pt x="569" y="432"/>
                  </a:cubicBezTo>
                  <a:cubicBezTo>
                    <a:pt x="614" y="399"/>
                    <a:pt x="648" y="364"/>
                    <a:pt x="683" y="330"/>
                  </a:cubicBezTo>
                  <a:close/>
                  <a:moveTo>
                    <a:pt x="668" y="1"/>
                  </a:moveTo>
                  <a:cubicBezTo>
                    <a:pt x="628" y="1"/>
                    <a:pt x="587" y="16"/>
                    <a:pt x="557" y="46"/>
                  </a:cubicBezTo>
                  <a:cubicBezTo>
                    <a:pt x="398" y="194"/>
                    <a:pt x="228" y="364"/>
                    <a:pt x="57" y="535"/>
                  </a:cubicBezTo>
                  <a:cubicBezTo>
                    <a:pt x="24" y="558"/>
                    <a:pt x="1" y="603"/>
                    <a:pt x="12" y="659"/>
                  </a:cubicBezTo>
                  <a:cubicBezTo>
                    <a:pt x="12" y="705"/>
                    <a:pt x="46" y="739"/>
                    <a:pt x="92" y="762"/>
                  </a:cubicBezTo>
                  <a:cubicBezTo>
                    <a:pt x="125" y="785"/>
                    <a:pt x="160" y="796"/>
                    <a:pt x="183" y="808"/>
                  </a:cubicBezTo>
                  <a:cubicBezTo>
                    <a:pt x="205" y="818"/>
                    <a:pt x="228" y="818"/>
                    <a:pt x="239" y="818"/>
                  </a:cubicBezTo>
                  <a:lnTo>
                    <a:pt x="274" y="818"/>
                  </a:lnTo>
                  <a:cubicBezTo>
                    <a:pt x="728" y="717"/>
                    <a:pt x="955" y="580"/>
                    <a:pt x="989" y="387"/>
                  </a:cubicBezTo>
                  <a:cubicBezTo>
                    <a:pt x="1001" y="296"/>
                    <a:pt x="978" y="149"/>
                    <a:pt x="728" y="12"/>
                  </a:cubicBezTo>
                  <a:cubicBezTo>
                    <a:pt x="709" y="5"/>
                    <a:pt x="688" y="1"/>
                    <a:pt x="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3"/>
            <p:cNvSpPr/>
            <p:nvPr/>
          </p:nvSpPr>
          <p:spPr>
            <a:xfrm>
              <a:off x="1907725" y="1015000"/>
              <a:ext cx="80950" cy="62750"/>
            </a:xfrm>
            <a:custGeom>
              <a:avLst/>
              <a:gdLst/>
              <a:ahLst/>
              <a:cxnLst/>
              <a:rect l="l" t="t" r="r" b="b"/>
              <a:pathLst>
                <a:path w="3238" h="2510" extrusionOk="0">
                  <a:moveTo>
                    <a:pt x="1727" y="317"/>
                  </a:moveTo>
                  <a:cubicBezTo>
                    <a:pt x="1886" y="396"/>
                    <a:pt x="2023" y="555"/>
                    <a:pt x="2091" y="737"/>
                  </a:cubicBezTo>
                  <a:cubicBezTo>
                    <a:pt x="2124" y="828"/>
                    <a:pt x="2159" y="1010"/>
                    <a:pt x="2056" y="1169"/>
                  </a:cubicBezTo>
                  <a:cubicBezTo>
                    <a:pt x="2023" y="1226"/>
                    <a:pt x="2023" y="1294"/>
                    <a:pt x="2079" y="1351"/>
                  </a:cubicBezTo>
                  <a:cubicBezTo>
                    <a:pt x="2568" y="1840"/>
                    <a:pt x="2761" y="2078"/>
                    <a:pt x="2841" y="2203"/>
                  </a:cubicBezTo>
                  <a:cubicBezTo>
                    <a:pt x="2692" y="2158"/>
                    <a:pt x="2432" y="2055"/>
                    <a:pt x="2227" y="1976"/>
                  </a:cubicBezTo>
                  <a:cubicBezTo>
                    <a:pt x="1795" y="1805"/>
                    <a:pt x="1306" y="1613"/>
                    <a:pt x="988" y="1613"/>
                  </a:cubicBezTo>
                  <a:cubicBezTo>
                    <a:pt x="852" y="1613"/>
                    <a:pt x="670" y="1613"/>
                    <a:pt x="477" y="1601"/>
                  </a:cubicBezTo>
                  <a:cubicBezTo>
                    <a:pt x="886" y="1169"/>
                    <a:pt x="1306" y="737"/>
                    <a:pt x="1727" y="317"/>
                  </a:cubicBezTo>
                  <a:close/>
                  <a:moveTo>
                    <a:pt x="1698" y="1"/>
                  </a:moveTo>
                  <a:cubicBezTo>
                    <a:pt x="1662" y="1"/>
                    <a:pt x="1624" y="20"/>
                    <a:pt x="1591" y="45"/>
                  </a:cubicBezTo>
                  <a:cubicBezTo>
                    <a:pt x="1079" y="567"/>
                    <a:pt x="557" y="1113"/>
                    <a:pt x="46" y="1646"/>
                  </a:cubicBezTo>
                  <a:cubicBezTo>
                    <a:pt x="11" y="1681"/>
                    <a:pt x="0" y="1749"/>
                    <a:pt x="23" y="1794"/>
                  </a:cubicBezTo>
                  <a:cubicBezTo>
                    <a:pt x="34" y="1851"/>
                    <a:pt x="91" y="1885"/>
                    <a:pt x="147" y="1885"/>
                  </a:cubicBezTo>
                  <a:cubicBezTo>
                    <a:pt x="477" y="1896"/>
                    <a:pt x="773" y="1896"/>
                    <a:pt x="988" y="1896"/>
                  </a:cubicBezTo>
                  <a:cubicBezTo>
                    <a:pt x="1250" y="1896"/>
                    <a:pt x="1727" y="2090"/>
                    <a:pt x="2124" y="2249"/>
                  </a:cubicBezTo>
                  <a:cubicBezTo>
                    <a:pt x="2500" y="2396"/>
                    <a:pt x="2772" y="2510"/>
                    <a:pt x="2954" y="2510"/>
                  </a:cubicBezTo>
                  <a:cubicBezTo>
                    <a:pt x="3045" y="2510"/>
                    <a:pt x="3101" y="2476"/>
                    <a:pt x="3147" y="2408"/>
                  </a:cubicBezTo>
                  <a:cubicBezTo>
                    <a:pt x="3238" y="2272"/>
                    <a:pt x="3136" y="2101"/>
                    <a:pt x="3000" y="1931"/>
                  </a:cubicBezTo>
                  <a:cubicBezTo>
                    <a:pt x="2863" y="1760"/>
                    <a:pt x="2659" y="1522"/>
                    <a:pt x="2352" y="1214"/>
                  </a:cubicBezTo>
                  <a:cubicBezTo>
                    <a:pt x="2432" y="1044"/>
                    <a:pt x="2432" y="840"/>
                    <a:pt x="2363" y="635"/>
                  </a:cubicBezTo>
                  <a:cubicBezTo>
                    <a:pt x="2261" y="340"/>
                    <a:pt x="2011" y="101"/>
                    <a:pt x="1738" y="10"/>
                  </a:cubicBezTo>
                  <a:cubicBezTo>
                    <a:pt x="1725" y="4"/>
                    <a:pt x="1712" y="1"/>
                    <a:pt x="1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3"/>
            <p:cNvSpPr/>
            <p:nvPr/>
          </p:nvSpPr>
          <p:spPr>
            <a:xfrm>
              <a:off x="4271475" y="2039450"/>
              <a:ext cx="20750" cy="17675"/>
            </a:xfrm>
            <a:custGeom>
              <a:avLst/>
              <a:gdLst/>
              <a:ahLst/>
              <a:cxnLst/>
              <a:rect l="l" t="t" r="r" b="b"/>
              <a:pathLst>
                <a:path w="830" h="707" extrusionOk="0">
                  <a:moveTo>
                    <a:pt x="478" y="297"/>
                  </a:moveTo>
                  <a:cubicBezTo>
                    <a:pt x="478" y="320"/>
                    <a:pt x="466" y="365"/>
                    <a:pt x="432" y="423"/>
                  </a:cubicBezTo>
                  <a:lnTo>
                    <a:pt x="410" y="423"/>
                  </a:lnTo>
                  <a:cubicBezTo>
                    <a:pt x="432" y="377"/>
                    <a:pt x="455" y="332"/>
                    <a:pt x="478" y="297"/>
                  </a:cubicBezTo>
                  <a:close/>
                  <a:moveTo>
                    <a:pt x="482" y="0"/>
                  </a:moveTo>
                  <a:cubicBezTo>
                    <a:pt x="445" y="0"/>
                    <a:pt x="406" y="5"/>
                    <a:pt x="364" y="14"/>
                  </a:cubicBezTo>
                  <a:cubicBezTo>
                    <a:pt x="319" y="24"/>
                    <a:pt x="284" y="47"/>
                    <a:pt x="273" y="82"/>
                  </a:cubicBezTo>
                  <a:lnTo>
                    <a:pt x="34" y="491"/>
                  </a:lnTo>
                  <a:cubicBezTo>
                    <a:pt x="1" y="536"/>
                    <a:pt x="1" y="593"/>
                    <a:pt x="34" y="638"/>
                  </a:cubicBezTo>
                  <a:cubicBezTo>
                    <a:pt x="57" y="683"/>
                    <a:pt x="102" y="706"/>
                    <a:pt x="160" y="706"/>
                  </a:cubicBezTo>
                  <a:lnTo>
                    <a:pt x="534" y="706"/>
                  </a:lnTo>
                  <a:cubicBezTo>
                    <a:pt x="580" y="706"/>
                    <a:pt x="637" y="683"/>
                    <a:pt x="660" y="627"/>
                  </a:cubicBezTo>
                  <a:cubicBezTo>
                    <a:pt x="739" y="456"/>
                    <a:pt x="830" y="241"/>
                    <a:pt x="716" y="93"/>
                  </a:cubicBezTo>
                  <a:cubicBezTo>
                    <a:pt x="666" y="34"/>
                    <a:pt x="585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3"/>
            <p:cNvSpPr/>
            <p:nvPr/>
          </p:nvSpPr>
          <p:spPr>
            <a:xfrm>
              <a:off x="4640725" y="1010300"/>
              <a:ext cx="8250" cy="7250"/>
            </a:xfrm>
            <a:custGeom>
              <a:avLst/>
              <a:gdLst/>
              <a:ahLst/>
              <a:cxnLst/>
              <a:rect l="l" t="t" r="r" b="b"/>
              <a:pathLst>
                <a:path w="330" h="290" extrusionOk="0">
                  <a:moveTo>
                    <a:pt x="169" y="1"/>
                  </a:moveTo>
                  <a:cubicBezTo>
                    <a:pt x="147" y="1"/>
                    <a:pt x="123" y="6"/>
                    <a:pt x="102" y="16"/>
                  </a:cubicBezTo>
                  <a:cubicBezTo>
                    <a:pt x="23" y="51"/>
                    <a:pt x="1" y="130"/>
                    <a:pt x="34" y="210"/>
                  </a:cubicBezTo>
                  <a:cubicBezTo>
                    <a:pt x="57" y="255"/>
                    <a:pt x="114" y="289"/>
                    <a:pt x="160" y="289"/>
                  </a:cubicBezTo>
                  <a:cubicBezTo>
                    <a:pt x="182" y="289"/>
                    <a:pt x="205" y="278"/>
                    <a:pt x="228" y="266"/>
                  </a:cubicBezTo>
                  <a:cubicBezTo>
                    <a:pt x="296" y="233"/>
                    <a:pt x="330" y="153"/>
                    <a:pt x="296" y="74"/>
                  </a:cubicBezTo>
                  <a:cubicBezTo>
                    <a:pt x="272" y="26"/>
                    <a:pt x="221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3"/>
            <p:cNvSpPr/>
            <p:nvPr/>
          </p:nvSpPr>
          <p:spPr>
            <a:xfrm>
              <a:off x="5627475" y="1166450"/>
              <a:ext cx="226400" cy="258700"/>
            </a:xfrm>
            <a:custGeom>
              <a:avLst/>
              <a:gdLst/>
              <a:ahLst/>
              <a:cxnLst/>
              <a:rect l="l" t="t" r="r" b="b"/>
              <a:pathLst>
                <a:path w="9056" h="10348" extrusionOk="0">
                  <a:moveTo>
                    <a:pt x="7181" y="337"/>
                  </a:moveTo>
                  <a:cubicBezTo>
                    <a:pt x="7692" y="940"/>
                    <a:pt x="8203" y="1564"/>
                    <a:pt x="8703" y="2178"/>
                  </a:cubicBezTo>
                  <a:cubicBezTo>
                    <a:pt x="8385" y="2394"/>
                    <a:pt x="8055" y="2587"/>
                    <a:pt x="7737" y="2780"/>
                  </a:cubicBezTo>
                  <a:cubicBezTo>
                    <a:pt x="7056" y="3200"/>
                    <a:pt x="6351" y="3632"/>
                    <a:pt x="5738" y="4155"/>
                  </a:cubicBezTo>
                  <a:cubicBezTo>
                    <a:pt x="5045" y="4746"/>
                    <a:pt x="4533" y="5405"/>
                    <a:pt x="4182" y="6143"/>
                  </a:cubicBezTo>
                  <a:cubicBezTo>
                    <a:pt x="3363" y="7881"/>
                    <a:pt x="3988" y="8427"/>
                    <a:pt x="4715" y="9052"/>
                  </a:cubicBezTo>
                  <a:cubicBezTo>
                    <a:pt x="5045" y="9336"/>
                    <a:pt x="5374" y="9631"/>
                    <a:pt x="5647" y="10063"/>
                  </a:cubicBezTo>
                  <a:cubicBezTo>
                    <a:pt x="5227" y="10040"/>
                    <a:pt x="4761" y="9984"/>
                    <a:pt x="4318" y="9938"/>
                  </a:cubicBezTo>
                  <a:cubicBezTo>
                    <a:pt x="3829" y="9881"/>
                    <a:pt x="3363" y="9825"/>
                    <a:pt x="3000" y="9825"/>
                  </a:cubicBezTo>
                  <a:cubicBezTo>
                    <a:pt x="2477" y="9825"/>
                    <a:pt x="2296" y="9540"/>
                    <a:pt x="2091" y="9222"/>
                  </a:cubicBezTo>
                  <a:cubicBezTo>
                    <a:pt x="1886" y="8904"/>
                    <a:pt x="1670" y="8563"/>
                    <a:pt x="1102" y="8563"/>
                  </a:cubicBezTo>
                  <a:cubicBezTo>
                    <a:pt x="978" y="8563"/>
                    <a:pt x="819" y="8575"/>
                    <a:pt x="648" y="8620"/>
                  </a:cubicBezTo>
                  <a:cubicBezTo>
                    <a:pt x="398" y="8449"/>
                    <a:pt x="307" y="8222"/>
                    <a:pt x="352" y="7904"/>
                  </a:cubicBezTo>
                  <a:cubicBezTo>
                    <a:pt x="489" y="6950"/>
                    <a:pt x="1977" y="5598"/>
                    <a:pt x="2693" y="5416"/>
                  </a:cubicBezTo>
                  <a:cubicBezTo>
                    <a:pt x="2761" y="5405"/>
                    <a:pt x="2806" y="5336"/>
                    <a:pt x="2806" y="5268"/>
                  </a:cubicBezTo>
                  <a:cubicBezTo>
                    <a:pt x="2773" y="4894"/>
                    <a:pt x="2602" y="4689"/>
                    <a:pt x="2488" y="4553"/>
                  </a:cubicBezTo>
                  <a:cubicBezTo>
                    <a:pt x="2432" y="4485"/>
                    <a:pt x="2386" y="4427"/>
                    <a:pt x="2397" y="4394"/>
                  </a:cubicBezTo>
                  <a:cubicBezTo>
                    <a:pt x="2397" y="4337"/>
                    <a:pt x="2488" y="4223"/>
                    <a:pt x="2852" y="3950"/>
                  </a:cubicBezTo>
                  <a:cubicBezTo>
                    <a:pt x="2886" y="3928"/>
                    <a:pt x="2932" y="3905"/>
                    <a:pt x="2965" y="3871"/>
                  </a:cubicBezTo>
                  <a:cubicBezTo>
                    <a:pt x="3227" y="3700"/>
                    <a:pt x="3568" y="3462"/>
                    <a:pt x="3806" y="3167"/>
                  </a:cubicBezTo>
                  <a:cubicBezTo>
                    <a:pt x="4170" y="2700"/>
                    <a:pt x="4068" y="2326"/>
                    <a:pt x="3920" y="2087"/>
                  </a:cubicBezTo>
                  <a:lnTo>
                    <a:pt x="3920" y="2076"/>
                  </a:lnTo>
                  <a:cubicBezTo>
                    <a:pt x="3920" y="2076"/>
                    <a:pt x="3920" y="1951"/>
                    <a:pt x="4488" y="1644"/>
                  </a:cubicBezTo>
                  <a:cubicBezTo>
                    <a:pt x="4874" y="1428"/>
                    <a:pt x="5374" y="1213"/>
                    <a:pt x="5851" y="996"/>
                  </a:cubicBezTo>
                  <a:cubicBezTo>
                    <a:pt x="6431" y="746"/>
                    <a:pt x="6919" y="531"/>
                    <a:pt x="7146" y="360"/>
                  </a:cubicBezTo>
                  <a:cubicBezTo>
                    <a:pt x="7158" y="349"/>
                    <a:pt x="7169" y="349"/>
                    <a:pt x="7181" y="337"/>
                  </a:cubicBezTo>
                  <a:close/>
                  <a:moveTo>
                    <a:pt x="7198" y="0"/>
                  </a:moveTo>
                  <a:cubicBezTo>
                    <a:pt x="7171" y="0"/>
                    <a:pt x="7145" y="7"/>
                    <a:pt x="7124" y="19"/>
                  </a:cubicBezTo>
                  <a:cubicBezTo>
                    <a:pt x="7067" y="65"/>
                    <a:pt x="7022" y="99"/>
                    <a:pt x="6976" y="133"/>
                  </a:cubicBezTo>
                  <a:cubicBezTo>
                    <a:pt x="6772" y="281"/>
                    <a:pt x="6272" y="496"/>
                    <a:pt x="5738" y="735"/>
                  </a:cubicBezTo>
                  <a:cubicBezTo>
                    <a:pt x="4545" y="1258"/>
                    <a:pt x="3761" y="1632"/>
                    <a:pt x="3647" y="1985"/>
                  </a:cubicBezTo>
                  <a:cubicBezTo>
                    <a:pt x="3624" y="2076"/>
                    <a:pt x="3636" y="2167"/>
                    <a:pt x="3682" y="2235"/>
                  </a:cubicBezTo>
                  <a:cubicBezTo>
                    <a:pt x="4000" y="2746"/>
                    <a:pt x="3420" y="3212"/>
                    <a:pt x="2806" y="3644"/>
                  </a:cubicBezTo>
                  <a:cubicBezTo>
                    <a:pt x="2761" y="3667"/>
                    <a:pt x="2727" y="3700"/>
                    <a:pt x="2693" y="3723"/>
                  </a:cubicBezTo>
                  <a:cubicBezTo>
                    <a:pt x="2296" y="4008"/>
                    <a:pt x="2136" y="4177"/>
                    <a:pt x="2114" y="4359"/>
                  </a:cubicBezTo>
                  <a:cubicBezTo>
                    <a:pt x="2091" y="4507"/>
                    <a:pt x="2182" y="4621"/>
                    <a:pt x="2273" y="4735"/>
                  </a:cubicBezTo>
                  <a:cubicBezTo>
                    <a:pt x="2364" y="4848"/>
                    <a:pt x="2465" y="4973"/>
                    <a:pt x="2500" y="5177"/>
                  </a:cubicBezTo>
                  <a:cubicBezTo>
                    <a:pt x="2114" y="5314"/>
                    <a:pt x="1579" y="5689"/>
                    <a:pt x="1114" y="6154"/>
                  </a:cubicBezTo>
                  <a:cubicBezTo>
                    <a:pt x="523" y="6745"/>
                    <a:pt x="137" y="7371"/>
                    <a:pt x="69" y="7870"/>
                  </a:cubicBezTo>
                  <a:cubicBezTo>
                    <a:pt x="0" y="8313"/>
                    <a:pt x="170" y="8666"/>
                    <a:pt x="546" y="8904"/>
                  </a:cubicBezTo>
                  <a:cubicBezTo>
                    <a:pt x="566" y="8917"/>
                    <a:pt x="590" y="8923"/>
                    <a:pt x="613" y="8923"/>
                  </a:cubicBezTo>
                  <a:cubicBezTo>
                    <a:pt x="629" y="8923"/>
                    <a:pt x="645" y="8920"/>
                    <a:pt x="659" y="8916"/>
                  </a:cubicBezTo>
                  <a:cubicBezTo>
                    <a:pt x="831" y="8869"/>
                    <a:pt x="974" y="8849"/>
                    <a:pt x="1095" y="8849"/>
                  </a:cubicBezTo>
                  <a:cubicBezTo>
                    <a:pt x="1510" y="8849"/>
                    <a:pt x="1668" y="9091"/>
                    <a:pt x="1852" y="9381"/>
                  </a:cubicBezTo>
                  <a:cubicBezTo>
                    <a:pt x="2056" y="9699"/>
                    <a:pt x="2318" y="10108"/>
                    <a:pt x="3000" y="10108"/>
                  </a:cubicBezTo>
                  <a:cubicBezTo>
                    <a:pt x="3352" y="10108"/>
                    <a:pt x="3806" y="10165"/>
                    <a:pt x="4283" y="10222"/>
                  </a:cubicBezTo>
                  <a:cubicBezTo>
                    <a:pt x="4829" y="10279"/>
                    <a:pt x="5397" y="10347"/>
                    <a:pt x="5886" y="10347"/>
                  </a:cubicBezTo>
                  <a:cubicBezTo>
                    <a:pt x="5942" y="10347"/>
                    <a:pt x="5988" y="10325"/>
                    <a:pt x="6010" y="10279"/>
                  </a:cubicBezTo>
                  <a:cubicBezTo>
                    <a:pt x="6033" y="10256"/>
                    <a:pt x="6033" y="10222"/>
                    <a:pt x="6033" y="10199"/>
                  </a:cubicBezTo>
                  <a:cubicBezTo>
                    <a:pt x="6056" y="10108"/>
                    <a:pt x="6022" y="10075"/>
                    <a:pt x="5931" y="9984"/>
                  </a:cubicBezTo>
                  <a:cubicBezTo>
                    <a:pt x="5636" y="9472"/>
                    <a:pt x="5250" y="9131"/>
                    <a:pt x="4909" y="8836"/>
                  </a:cubicBezTo>
                  <a:cubicBezTo>
                    <a:pt x="4568" y="8540"/>
                    <a:pt x="4261" y="8279"/>
                    <a:pt x="4147" y="7916"/>
                  </a:cubicBezTo>
                  <a:cubicBezTo>
                    <a:pt x="4011" y="7507"/>
                    <a:pt x="4102" y="6984"/>
                    <a:pt x="4442" y="6268"/>
                  </a:cubicBezTo>
                  <a:cubicBezTo>
                    <a:pt x="5181" y="4689"/>
                    <a:pt x="6499" y="3882"/>
                    <a:pt x="7885" y="3030"/>
                  </a:cubicBezTo>
                  <a:cubicBezTo>
                    <a:pt x="8249" y="2803"/>
                    <a:pt x="8623" y="2576"/>
                    <a:pt x="8987" y="2337"/>
                  </a:cubicBezTo>
                  <a:cubicBezTo>
                    <a:pt x="9022" y="2314"/>
                    <a:pt x="9044" y="2281"/>
                    <a:pt x="9055" y="2235"/>
                  </a:cubicBezTo>
                  <a:cubicBezTo>
                    <a:pt x="9055" y="2201"/>
                    <a:pt x="9044" y="2155"/>
                    <a:pt x="9022" y="2121"/>
                  </a:cubicBezTo>
                  <a:cubicBezTo>
                    <a:pt x="8464" y="1428"/>
                    <a:pt x="7885" y="735"/>
                    <a:pt x="7317" y="54"/>
                  </a:cubicBezTo>
                  <a:cubicBezTo>
                    <a:pt x="7289" y="18"/>
                    <a:pt x="7243" y="0"/>
                    <a:pt x="7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3"/>
            <p:cNvSpPr/>
            <p:nvPr/>
          </p:nvSpPr>
          <p:spPr>
            <a:xfrm>
              <a:off x="4640725" y="1010300"/>
              <a:ext cx="8250" cy="7250"/>
            </a:xfrm>
            <a:custGeom>
              <a:avLst/>
              <a:gdLst/>
              <a:ahLst/>
              <a:cxnLst/>
              <a:rect l="l" t="t" r="r" b="b"/>
              <a:pathLst>
                <a:path w="330" h="290" extrusionOk="0">
                  <a:moveTo>
                    <a:pt x="169" y="1"/>
                  </a:moveTo>
                  <a:cubicBezTo>
                    <a:pt x="147" y="1"/>
                    <a:pt x="123" y="6"/>
                    <a:pt x="102" y="16"/>
                  </a:cubicBezTo>
                  <a:cubicBezTo>
                    <a:pt x="34" y="51"/>
                    <a:pt x="1" y="130"/>
                    <a:pt x="34" y="198"/>
                  </a:cubicBezTo>
                  <a:cubicBezTo>
                    <a:pt x="57" y="255"/>
                    <a:pt x="114" y="289"/>
                    <a:pt x="160" y="289"/>
                  </a:cubicBezTo>
                  <a:cubicBezTo>
                    <a:pt x="182" y="289"/>
                    <a:pt x="205" y="278"/>
                    <a:pt x="228" y="266"/>
                  </a:cubicBezTo>
                  <a:cubicBezTo>
                    <a:pt x="307" y="233"/>
                    <a:pt x="330" y="142"/>
                    <a:pt x="296" y="74"/>
                  </a:cubicBezTo>
                  <a:cubicBezTo>
                    <a:pt x="272" y="26"/>
                    <a:pt x="221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3"/>
            <p:cNvSpPr/>
            <p:nvPr/>
          </p:nvSpPr>
          <p:spPr>
            <a:xfrm>
              <a:off x="4640725" y="1010300"/>
              <a:ext cx="8250" cy="7250"/>
            </a:xfrm>
            <a:custGeom>
              <a:avLst/>
              <a:gdLst/>
              <a:ahLst/>
              <a:cxnLst/>
              <a:rect l="l" t="t" r="r" b="b"/>
              <a:pathLst>
                <a:path w="330" h="290" extrusionOk="0">
                  <a:moveTo>
                    <a:pt x="169" y="1"/>
                  </a:moveTo>
                  <a:cubicBezTo>
                    <a:pt x="147" y="1"/>
                    <a:pt x="123" y="6"/>
                    <a:pt x="102" y="16"/>
                  </a:cubicBezTo>
                  <a:cubicBezTo>
                    <a:pt x="34" y="51"/>
                    <a:pt x="1" y="130"/>
                    <a:pt x="34" y="198"/>
                  </a:cubicBezTo>
                  <a:cubicBezTo>
                    <a:pt x="57" y="255"/>
                    <a:pt x="114" y="289"/>
                    <a:pt x="160" y="289"/>
                  </a:cubicBezTo>
                  <a:cubicBezTo>
                    <a:pt x="182" y="289"/>
                    <a:pt x="205" y="278"/>
                    <a:pt x="228" y="266"/>
                  </a:cubicBezTo>
                  <a:cubicBezTo>
                    <a:pt x="296" y="233"/>
                    <a:pt x="330" y="153"/>
                    <a:pt x="296" y="74"/>
                  </a:cubicBezTo>
                  <a:cubicBezTo>
                    <a:pt x="272" y="26"/>
                    <a:pt x="221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3"/>
            <p:cNvSpPr/>
            <p:nvPr/>
          </p:nvSpPr>
          <p:spPr>
            <a:xfrm>
              <a:off x="2032400" y="1327750"/>
              <a:ext cx="9400" cy="10750"/>
            </a:xfrm>
            <a:custGeom>
              <a:avLst/>
              <a:gdLst/>
              <a:ahLst/>
              <a:cxnLst/>
              <a:rect l="l" t="t" r="r" b="b"/>
              <a:pathLst>
                <a:path w="376" h="430" extrusionOk="0">
                  <a:moveTo>
                    <a:pt x="182" y="146"/>
                  </a:moveTo>
                  <a:lnTo>
                    <a:pt x="149" y="282"/>
                  </a:lnTo>
                  <a:cubicBezTo>
                    <a:pt x="103" y="270"/>
                    <a:pt x="69" y="248"/>
                    <a:pt x="69" y="225"/>
                  </a:cubicBezTo>
                  <a:cubicBezTo>
                    <a:pt x="69" y="214"/>
                    <a:pt x="69" y="191"/>
                    <a:pt x="103" y="169"/>
                  </a:cubicBezTo>
                  <a:cubicBezTo>
                    <a:pt x="126" y="146"/>
                    <a:pt x="160" y="146"/>
                    <a:pt x="182" y="146"/>
                  </a:cubicBezTo>
                  <a:close/>
                  <a:moveTo>
                    <a:pt x="178" y="1"/>
                  </a:moveTo>
                  <a:cubicBezTo>
                    <a:pt x="161" y="1"/>
                    <a:pt x="144" y="4"/>
                    <a:pt x="126" y="10"/>
                  </a:cubicBezTo>
                  <a:cubicBezTo>
                    <a:pt x="0" y="55"/>
                    <a:pt x="0" y="202"/>
                    <a:pt x="0" y="293"/>
                  </a:cubicBezTo>
                  <a:cubicBezTo>
                    <a:pt x="0" y="350"/>
                    <a:pt x="46" y="419"/>
                    <a:pt x="114" y="430"/>
                  </a:cubicBezTo>
                  <a:lnTo>
                    <a:pt x="160" y="430"/>
                  </a:lnTo>
                  <a:cubicBezTo>
                    <a:pt x="228" y="430"/>
                    <a:pt x="285" y="407"/>
                    <a:pt x="319" y="350"/>
                  </a:cubicBezTo>
                  <a:cubicBezTo>
                    <a:pt x="376" y="260"/>
                    <a:pt x="353" y="134"/>
                    <a:pt x="296" y="66"/>
                  </a:cubicBezTo>
                  <a:cubicBezTo>
                    <a:pt x="271" y="24"/>
                    <a:pt x="227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3"/>
            <p:cNvSpPr/>
            <p:nvPr/>
          </p:nvSpPr>
          <p:spPr>
            <a:xfrm>
              <a:off x="4815400" y="920950"/>
              <a:ext cx="228400" cy="86925"/>
            </a:xfrm>
            <a:custGeom>
              <a:avLst/>
              <a:gdLst/>
              <a:ahLst/>
              <a:cxnLst/>
              <a:rect l="l" t="t" r="r" b="b"/>
              <a:pathLst>
                <a:path w="9136" h="3477" extrusionOk="0">
                  <a:moveTo>
                    <a:pt x="5148" y="353"/>
                  </a:moveTo>
                  <a:lnTo>
                    <a:pt x="5148" y="353"/>
                  </a:lnTo>
                  <a:cubicBezTo>
                    <a:pt x="5136" y="568"/>
                    <a:pt x="5136" y="795"/>
                    <a:pt x="5170" y="1012"/>
                  </a:cubicBezTo>
                  <a:cubicBezTo>
                    <a:pt x="5181" y="1091"/>
                    <a:pt x="5239" y="1136"/>
                    <a:pt x="5307" y="1136"/>
                  </a:cubicBezTo>
                  <a:cubicBezTo>
                    <a:pt x="5659" y="1136"/>
                    <a:pt x="6022" y="1057"/>
                    <a:pt x="6408" y="977"/>
                  </a:cubicBezTo>
                  <a:cubicBezTo>
                    <a:pt x="6806" y="886"/>
                    <a:pt x="7196" y="797"/>
                    <a:pt x="7555" y="797"/>
                  </a:cubicBezTo>
                  <a:cubicBezTo>
                    <a:pt x="8046" y="797"/>
                    <a:pt x="8479" y="964"/>
                    <a:pt x="8794" y="1523"/>
                  </a:cubicBezTo>
                  <a:cubicBezTo>
                    <a:pt x="8715" y="1580"/>
                    <a:pt x="8624" y="1648"/>
                    <a:pt x="8522" y="1716"/>
                  </a:cubicBezTo>
                  <a:cubicBezTo>
                    <a:pt x="8079" y="2022"/>
                    <a:pt x="7476" y="2454"/>
                    <a:pt x="6852" y="2761"/>
                  </a:cubicBezTo>
                  <a:cubicBezTo>
                    <a:pt x="6279" y="3052"/>
                    <a:pt x="5794" y="3198"/>
                    <a:pt x="5402" y="3198"/>
                  </a:cubicBezTo>
                  <a:cubicBezTo>
                    <a:pt x="5304" y="3198"/>
                    <a:pt x="5211" y="3189"/>
                    <a:pt x="5125" y="3170"/>
                  </a:cubicBezTo>
                  <a:cubicBezTo>
                    <a:pt x="4818" y="3102"/>
                    <a:pt x="4591" y="2920"/>
                    <a:pt x="4409" y="2625"/>
                  </a:cubicBezTo>
                  <a:cubicBezTo>
                    <a:pt x="4386" y="2591"/>
                    <a:pt x="4352" y="2557"/>
                    <a:pt x="4307" y="2557"/>
                  </a:cubicBezTo>
                  <a:cubicBezTo>
                    <a:pt x="4250" y="2545"/>
                    <a:pt x="4182" y="2545"/>
                    <a:pt x="4125" y="2545"/>
                  </a:cubicBezTo>
                  <a:cubicBezTo>
                    <a:pt x="3966" y="2545"/>
                    <a:pt x="3795" y="2557"/>
                    <a:pt x="3603" y="2580"/>
                  </a:cubicBezTo>
                  <a:cubicBezTo>
                    <a:pt x="3372" y="2597"/>
                    <a:pt x="3154" y="2611"/>
                    <a:pt x="2960" y="2611"/>
                  </a:cubicBezTo>
                  <a:cubicBezTo>
                    <a:pt x="2523" y="2611"/>
                    <a:pt x="2201" y="2540"/>
                    <a:pt x="2091" y="2272"/>
                  </a:cubicBezTo>
                  <a:cubicBezTo>
                    <a:pt x="2205" y="2261"/>
                    <a:pt x="2330" y="2261"/>
                    <a:pt x="2455" y="2250"/>
                  </a:cubicBezTo>
                  <a:cubicBezTo>
                    <a:pt x="2795" y="2239"/>
                    <a:pt x="3159" y="2216"/>
                    <a:pt x="3489" y="2080"/>
                  </a:cubicBezTo>
                  <a:cubicBezTo>
                    <a:pt x="3557" y="2057"/>
                    <a:pt x="3591" y="1989"/>
                    <a:pt x="3580" y="1921"/>
                  </a:cubicBezTo>
                  <a:cubicBezTo>
                    <a:pt x="3568" y="1852"/>
                    <a:pt x="3512" y="1807"/>
                    <a:pt x="3443" y="1807"/>
                  </a:cubicBezTo>
                  <a:cubicBezTo>
                    <a:pt x="3364" y="1807"/>
                    <a:pt x="3250" y="1807"/>
                    <a:pt x="3114" y="1818"/>
                  </a:cubicBezTo>
                  <a:cubicBezTo>
                    <a:pt x="2943" y="1824"/>
                    <a:pt x="2727" y="1830"/>
                    <a:pt x="2497" y="1830"/>
                  </a:cubicBezTo>
                  <a:cubicBezTo>
                    <a:pt x="2267" y="1830"/>
                    <a:pt x="2023" y="1824"/>
                    <a:pt x="1796" y="1807"/>
                  </a:cubicBezTo>
                  <a:cubicBezTo>
                    <a:pt x="1114" y="1762"/>
                    <a:pt x="899" y="1648"/>
                    <a:pt x="830" y="1568"/>
                  </a:cubicBezTo>
                  <a:cubicBezTo>
                    <a:pt x="808" y="1545"/>
                    <a:pt x="796" y="1523"/>
                    <a:pt x="796" y="1489"/>
                  </a:cubicBezTo>
                  <a:cubicBezTo>
                    <a:pt x="808" y="1432"/>
                    <a:pt x="785" y="1386"/>
                    <a:pt x="739" y="1353"/>
                  </a:cubicBezTo>
                  <a:cubicBezTo>
                    <a:pt x="535" y="1216"/>
                    <a:pt x="399" y="1034"/>
                    <a:pt x="330" y="818"/>
                  </a:cubicBezTo>
                  <a:lnTo>
                    <a:pt x="330" y="818"/>
                  </a:lnTo>
                  <a:cubicBezTo>
                    <a:pt x="514" y="835"/>
                    <a:pt x="679" y="843"/>
                    <a:pt x="837" y="843"/>
                  </a:cubicBezTo>
                  <a:cubicBezTo>
                    <a:pt x="1208" y="843"/>
                    <a:pt x="1533" y="799"/>
                    <a:pt x="1932" y="727"/>
                  </a:cubicBezTo>
                  <a:cubicBezTo>
                    <a:pt x="1977" y="727"/>
                    <a:pt x="2023" y="694"/>
                    <a:pt x="2035" y="659"/>
                  </a:cubicBezTo>
                  <a:cubicBezTo>
                    <a:pt x="2057" y="614"/>
                    <a:pt x="2057" y="568"/>
                    <a:pt x="2046" y="523"/>
                  </a:cubicBezTo>
                  <a:lnTo>
                    <a:pt x="2012" y="466"/>
                  </a:lnTo>
                  <a:cubicBezTo>
                    <a:pt x="1989" y="432"/>
                    <a:pt x="1977" y="398"/>
                    <a:pt x="1966" y="375"/>
                  </a:cubicBezTo>
                  <a:cubicBezTo>
                    <a:pt x="1999" y="374"/>
                    <a:pt x="2031" y="373"/>
                    <a:pt x="2062" y="373"/>
                  </a:cubicBezTo>
                  <a:cubicBezTo>
                    <a:pt x="2483" y="373"/>
                    <a:pt x="2755" y="514"/>
                    <a:pt x="3136" y="705"/>
                  </a:cubicBezTo>
                  <a:cubicBezTo>
                    <a:pt x="3273" y="773"/>
                    <a:pt x="3432" y="853"/>
                    <a:pt x="3613" y="932"/>
                  </a:cubicBezTo>
                  <a:cubicBezTo>
                    <a:pt x="3746" y="991"/>
                    <a:pt x="3866" y="1015"/>
                    <a:pt x="3976" y="1015"/>
                  </a:cubicBezTo>
                  <a:cubicBezTo>
                    <a:pt x="4293" y="1015"/>
                    <a:pt x="4528" y="814"/>
                    <a:pt x="4739" y="636"/>
                  </a:cubicBezTo>
                  <a:cubicBezTo>
                    <a:pt x="4875" y="523"/>
                    <a:pt x="5000" y="409"/>
                    <a:pt x="5148" y="353"/>
                  </a:cubicBezTo>
                  <a:close/>
                  <a:moveTo>
                    <a:pt x="5284" y="0"/>
                  </a:moveTo>
                  <a:cubicBezTo>
                    <a:pt x="4977" y="57"/>
                    <a:pt x="4750" y="250"/>
                    <a:pt x="4557" y="421"/>
                  </a:cubicBezTo>
                  <a:cubicBezTo>
                    <a:pt x="4334" y="602"/>
                    <a:pt x="4171" y="730"/>
                    <a:pt x="3973" y="730"/>
                  </a:cubicBezTo>
                  <a:cubicBezTo>
                    <a:pt x="3898" y="730"/>
                    <a:pt x="3818" y="711"/>
                    <a:pt x="3727" y="671"/>
                  </a:cubicBezTo>
                  <a:cubicBezTo>
                    <a:pt x="3557" y="591"/>
                    <a:pt x="3409" y="523"/>
                    <a:pt x="3262" y="444"/>
                  </a:cubicBezTo>
                  <a:cubicBezTo>
                    <a:pt x="2872" y="244"/>
                    <a:pt x="2546" y="84"/>
                    <a:pt x="2043" y="84"/>
                  </a:cubicBezTo>
                  <a:cubicBezTo>
                    <a:pt x="1945" y="84"/>
                    <a:pt x="1841" y="90"/>
                    <a:pt x="1727" y="103"/>
                  </a:cubicBezTo>
                  <a:cubicBezTo>
                    <a:pt x="1682" y="114"/>
                    <a:pt x="1637" y="136"/>
                    <a:pt x="1614" y="182"/>
                  </a:cubicBezTo>
                  <a:cubicBezTo>
                    <a:pt x="1591" y="216"/>
                    <a:pt x="1591" y="273"/>
                    <a:pt x="1614" y="318"/>
                  </a:cubicBezTo>
                  <a:cubicBezTo>
                    <a:pt x="1637" y="364"/>
                    <a:pt x="1671" y="421"/>
                    <a:pt x="1694" y="477"/>
                  </a:cubicBezTo>
                  <a:cubicBezTo>
                    <a:pt x="1402" y="530"/>
                    <a:pt x="1138" y="560"/>
                    <a:pt x="846" y="560"/>
                  </a:cubicBezTo>
                  <a:cubicBezTo>
                    <a:pt x="638" y="560"/>
                    <a:pt x="415" y="545"/>
                    <a:pt x="160" y="512"/>
                  </a:cubicBezTo>
                  <a:cubicBezTo>
                    <a:pt x="114" y="512"/>
                    <a:pt x="69" y="523"/>
                    <a:pt x="46" y="557"/>
                  </a:cubicBezTo>
                  <a:cubicBezTo>
                    <a:pt x="12" y="591"/>
                    <a:pt x="0" y="636"/>
                    <a:pt x="0" y="682"/>
                  </a:cubicBezTo>
                  <a:cubicBezTo>
                    <a:pt x="58" y="1034"/>
                    <a:pt x="228" y="1330"/>
                    <a:pt x="512" y="1545"/>
                  </a:cubicBezTo>
                  <a:cubicBezTo>
                    <a:pt x="523" y="1625"/>
                    <a:pt x="558" y="1704"/>
                    <a:pt x="626" y="1772"/>
                  </a:cubicBezTo>
                  <a:cubicBezTo>
                    <a:pt x="819" y="1977"/>
                    <a:pt x="1250" y="2068"/>
                    <a:pt x="1773" y="2102"/>
                  </a:cubicBezTo>
                  <a:cubicBezTo>
                    <a:pt x="1773" y="2125"/>
                    <a:pt x="1762" y="2148"/>
                    <a:pt x="1773" y="2171"/>
                  </a:cubicBezTo>
                  <a:cubicBezTo>
                    <a:pt x="1818" y="2545"/>
                    <a:pt x="2068" y="2784"/>
                    <a:pt x="2500" y="2863"/>
                  </a:cubicBezTo>
                  <a:cubicBezTo>
                    <a:pt x="2644" y="2892"/>
                    <a:pt x="2803" y="2903"/>
                    <a:pt x="2966" y="2903"/>
                  </a:cubicBezTo>
                  <a:cubicBezTo>
                    <a:pt x="3187" y="2903"/>
                    <a:pt x="3416" y="2883"/>
                    <a:pt x="3625" y="2863"/>
                  </a:cubicBezTo>
                  <a:cubicBezTo>
                    <a:pt x="3841" y="2840"/>
                    <a:pt x="4057" y="2830"/>
                    <a:pt x="4204" y="2830"/>
                  </a:cubicBezTo>
                  <a:cubicBezTo>
                    <a:pt x="4421" y="3159"/>
                    <a:pt x="4704" y="3363"/>
                    <a:pt x="5068" y="3443"/>
                  </a:cubicBezTo>
                  <a:cubicBezTo>
                    <a:pt x="5170" y="3466"/>
                    <a:pt x="5295" y="3477"/>
                    <a:pt x="5409" y="3477"/>
                  </a:cubicBezTo>
                  <a:cubicBezTo>
                    <a:pt x="6499" y="3477"/>
                    <a:pt x="7852" y="2534"/>
                    <a:pt x="8693" y="1943"/>
                  </a:cubicBezTo>
                  <a:cubicBezTo>
                    <a:pt x="8829" y="1852"/>
                    <a:pt x="8953" y="1762"/>
                    <a:pt x="9056" y="1693"/>
                  </a:cubicBezTo>
                  <a:cubicBezTo>
                    <a:pt x="9124" y="1659"/>
                    <a:pt x="9135" y="1580"/>
                    <a:pt x="9112" y="1512"/>
                  </a:cubicBezTo>
                  <a:cubicBezTo>
                    <a:pt x="8817" y="932"/>
                    <a:pt x="8408" y="614"/>
                    <a:pt x="7840" y="535"/>
                  </a:cubicBezTo>
                  <a:cubicBezTo>
                    <a:pt x="7740" y="520"/>
                    <a:pt x="7638" y="514"/>
                    <a:pt x="7535" y="514"/>
                  </a:cubicBezTo>
                  <a:cubicBezTo>
                    <a:pt x="7145" y="514"/>
                    <a:pt x="6735" y="604"/>
                    <a:pt x="6340" y="694"/>
                  </a:cubicBezTo>
                  <a:cubicBezTo>
                    <a:pt x="6022" y="762"/>
                    <a:pt x="5716" y="830"/>
                    <a:pt x="5443" y="853"/>
                  </a:cubicBezTo>
                  <a:cubicBezTo>
                    <a:pt x="5420" y="625"/>
                    <a:pt x="5420" y="398"/>
                    <a:pt x="5454" y="171"/>
                  </a:cubicBezTo>
                  <a:cubicBezTo>
                    <a:pt x="5454" y="126"/>
                    <a:pt x="5443" y="80"/>
                    <a:pt x="5409" y="46"/>
                  </a:cubicBezTo>
                  <a:cubicBezTo>
                    <a:pt x="5375" y="12"/>
                    <a:pt x="5329" y="0"/>
                    <a:pt x="5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3"/>
            <p:cNvSpPr/>
            <p:nvPr/>
          </p:nvSpPr>
          <p:spPr>
            <a:xfrm>
              <a:off x="4635625" y="1010125"/>
              <a:ext cx="39475" cy="43775"/>
            </a:xfrm>
            <a:custGeom>
              <a:avLst/>
              <a:gdLst/>
              <a:ahLst/>
              <a:cxnLst/>
              <a:rect l="l" t="t" r="r" b="b"/>
              <a:pathLst>
                <a:path w="1579" h="1751" extrusionOk="0">
                  <a:moveTo>
                    <a:pt x="306" y="421"/>
                  </a:moveTo>
                  <a:lnTo>
                    <a:pt x="306" y="421"/>
                  </a:lnTo>
                  <a:cubicBezTo>
                    <a:pt x="420" y="546"/>
                    <a:pt x="534" y="649"/>
                    <a:pt x="647" y="750"/>
                  </a:cubicBezTo>
                  <a:cubicBezTo>
                    <a:pt x="841" y="932"/>
                    <a:pt x="1023" y="1103"/>
                    <a:pt x="1159" y="1353"/>
                  </a:cubicBezTo>
                  <a:cubicBezTo>
                    <a:pt x="761" y="1137"/>
                    <a:pt x="352" y="740"/>
                    <a:pt x="318" y="478"/>
                  </a:cubicBezTo>
                  <a:cubicBezTo>
                    <a:pt x="306" y="455"/>
                    <a:pt x="306" y="432"/>
                    <a:pt x="306" y="421"/>
                  </a:cubicBezTo>
                  <a:close/>
                  <a:moveTo>
                    <a:pt x="367" y="0"/>
                  </a:moveTo>
                  <a:cubicBezTo>
                    <a:pt x="347" y="0"/>
                    <a:pt x="327" y="4"/>
                    <a:pt x="306" y="12"/>
                  </a:cubicBezTo>
                  <a:cubicBezTo>
                    <a:pt x="284" y="35"/>
                    <a:pt x="261" y="46"/>
                    <a:pt x="250" y="69"/>
                  </a:cubicBezTo>
                  <a:lnTo>
                    <a:pt x="227" y="69"/>
                  </a:lnTo>
                  <a:cubicBezTo>
                    <a:pt x="68" y="171"/>
                    <a:pt x="0" y="331"/>
                    <a:pt x="34" y="523"/>
                  </a:cubicBezTo>
                  <a:cubicBezTo>
                    <a:pt x="79" y="830"/>
                    <a:pt x="375" y="1126"/>
                    <a:pt x="545" y="1273"/>
                  </a:cubicBezTo>
                  <a:cubicBezTo>
                    <a:pt x="806" y="1500"/>
                    <a:pt x="1124" y="1682"/>
                    <a:pt x="1386" y="1750"/>
                  </a:cubicBezTo>
                  <a:lnTo>
                    <a:pt x="1420" y="1750"/>
                  </a:lnTo>
                  <a:cubicBezTo>
                    <a:pt x="1465" y="1750"/>
                    <a:pt x="1500" y="1739"/>
                    <a:pt x="1533" y="1705"/>
                  </a:cubicBezTo>
                  <a:cubicBezTo>
                    <a:pt x="1568" y="1671"/>
                    <a:pt x="1579" y="1614"/>
                    <a:pt x="1556" y="1568"/>
                  </a:cubicBezTo>
                  <a:cubicBezTo>
                    <a:pt x="1397" y="1046"/>
                    <a:pt x="1124" y="808"/>
                    <a:pt x="841" y="546"/>
                  </a:cubicBezTo>
                  <a:cubicBezTo>
                    <a:pt x="727" y="432"/>
                    <a:pt x="614" y="331"/>
                    <a:pt x="500" y="205"/>
                  </a:cubicBezTo>
                  <a:cubicBezTo>
                    <a:pt x="500" y="205"/>
                    <a:pt x="500" y="194"/>
                    <a:pt x="511" y="194"/>
                  </a:cubicBezTo>
                  <a:cubicBezTo>
                    <a:pt x="523" y="137"/>
                    <a:pt x="511" y="81"/>
                    <a:pt x="465" y="35"/>
                  </a:cubicBezTo>
                  <a:cubicBezTo>
                    <a:pt x="436" y="13"/>
                    <a:pt x="403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3"/>
            <p:cNvSpPr/>
            <p:nvPr/>
          </p:nvSpPr>
          <p:spPr>
            <a:xfrm>
              <a:off x="4641000" y="1010375"/>
              <a:ext cx="7700" cy="7175"/>
            </a:xfrm>
            <a:custGeom>
              <a:avLst/>
              <a:gdLst/>
              <a:ahLst/>
              <a:cxnLst/>
              <a:rect l="l" t="t" r="r" b="b"/>
              <a:pathLst>
                <a:path w="308" h="287" extrusionOk="0">
                  <a:moveTo>
                    <a:pt x="139" y="0"/>
                  </a:moveTo>
                  <a:cubicBezTo>
                    <a:pt x="119" y="0"/>
                    <a:pt x="99" y="4"/>
                    <a:pt x="81" y="13"/>
                  </a:cubicBezTo>
                  <a:cubicBezTo>
                    <a:pt x="35" y="36"/>
                    <a:pt x="1" y="81"/>
                    <a:pt x="1" y="139"/>
                  </a:cubicBezTo>
                  <a:cubicBezTo>
                    <a:pt x="1" y="184"/>
                    <a:pt x="23" y="230"/>
                    <a:pt x="69" y="263"/>
                  </a:cubicBezTo>
                  <a:cubicBezTo>
                    <a:pt x="91" y="275"/>
                    <a:pt x="114" y="286"/>
                    <a:pt x="149" y="286"/>
                  </a:cubicBezTo>
                  <a:cubicBezTo>
                    <a:pt x="160" y="286"/>
                    <a:pt x="182" y="286"/>
                    <a:pt x="205" y="275"/>
                  </a:cubicBezTo>
                  <a:cubicBezTo>
                    <a:pt x="273" y="241"/>
                    <a:pt x="308" y="150"/>
                    <a:pt x="273" y="81"/>
                  </a:cubicBezTo>
                  <a:cubicBezTo>
                    <a:pt x="249" y="32"/>
                    <a:pt x="193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3"/>
            <p:cNvSpPr/>
            <p:nvPr/>
          </p:nvSpPr>
          <p:spPr>
            <a:xfrm>
              <a:off x="4823650" y="953375"/>
              <a:ext cx="11950" cy="15600"/>
            </a:xfrm>
            <a:custGeom>
              <a:avLst/>
              <a:gdLst/>
              <a:ahLst/>
              <a:cxnLst/>
              <a:rect l="l" t="t" r="r" b="b"/>
              <a:pathLst>
                <a:path w="478" h="624" extrusionOk="0">
                  <a:moveTo>
                    <a:pt x="263" y="0"/>
                  </a:moveTo>
                  <a:cubicBezTo>
                    <a:pt x="201" y="0"/>
                    <a:pt x="157" y="30"/>
                    <a:pt x="137" y="44"/>
                  </a:cubicBezTo>
                  <a:cubicBezTo>
                    <a:pt x="0" y="157"/>
                    <a:pt x="46" y="419"/>
                    <a:pt x="80" y="510"/>
                  </a:cubicBezTo>
                  <a:cubicBezTo>
                    <a:pt x="125" y="601"/>
                    <a:pt x="193" y="624"/>
                    <a:pt x="250" y="624"/>
                  </a:cubicBezTo>
                  <a:lnTo>
                    <a:pt x="273" y="624"/>
                  </a:lnTo>
                  <a:cubicBezTo>
                    <a:pt x="420" y="601"/>
                    <a:pt x="443" y="407"/>
                    <a:pt x="466" y="192"/>
                  </a:cubicBezTo>
                  <a:cubicBezTo>
                    <a:pt x="478" y="135"/>
                    <a:pt x="455" y="89"/>
                    <a:pt x="409" y="56"/>
                  </a:cubicBezTo>
                  <a:cubicBezTo>
                    <a:pt x="354" y="14"/>
                    <a:pt x="30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3"/>
            <p:cNvSpPr/>
            <p:nvPr/>
          </p:nvSpPr>
          <p:spPr>
            <a:xfrm>
              <a:off x="5538550" y="1466175"/>
              <a:ext cx="61125" cy="40475"/>
            </a:xfrm>
            <a:custGeom>
              <a:avLst/>
              <a:gdLst/>
              <a:ahLst/>
              <a:cxnLst/>
              <a:rect l="l" t="t" r="r" b="b"/>
              <a:pathLst>
                <a:path w="2445" h="1619" extrusionOk="0">
                  <a:moveTo>
                    <a:pt x="1577" y="290"/>
                  </a:moveTo>
                  <a:cubicBezTo>
                    <a:pt x="1789" y="290"/>
                    <a:pt x="1981" y="323"/>
                    <a:pt x="2069" y="426"/>
                  </a:cubicBezTo>
                  <a:cubicBezTo>
                    <a:pt x="2126" y="494"/>
                    <a:pt x="2137" y="608"/>
                    <a:pt x="2091" y="767"/>
                  </a:cubicBezTo>
                  <a:cubicBezTo>
                    <a:pt x="2023" y="801"/>
                    <a:pt x="1967" y="846"/>
                    <a:pt x="1899" y="880"/>
                  </a:cubicBezTo>
                  <a:cubicBezTo>
                    <a:pt x="1554" y="1079"/>
                    <a:pt x="1117" y="1329"/>
                    <a:pt x="738" y="1329"/>
                  </a:cubicBezTo>
                  <a:cubicBezTo>
                    <a:pt x="617" y="1329"/>
                    <a:pt x="503" y="1304"/>
                    <a:pt x="399" y="1244"/>
                  </a:cubicBezTo>
                  <a:cubicBezTo>
                    <a:pt x="331" y="1210"/>
                    <a:pt x="331" y="1073"/>
                    <a:pt x="331" y="1017"/>
                  </a:cubicBezTo>
                  <a:cubicBezTo>
                    <a:pt x="364" y="732"/>
                    <a:pt x="535" y="437"/>
                    <a:pt x="626" y="403"/>
                  </a:cubicBezTo>
                  <a:cubicBezTo>
                    <a:pt x="672" y="403"/>
                    <a:pt x="763" y="381"/>
                    <a:pt x="876" y="369"/>
                  </a:cubicBezTo>
                  <a:cubicBezTo>
                    <a:pt x="1038" y="338"/>
                    <a:pt x="1321" y="290"/>
                    <a:pt x="1577" y="290"/>
                  </a:cubicBezTo>
                  <a:close/>
                  <a:moveTo>
                    <a:pt x="1575" y="1"/>
                  </a:moveTo>
                  <a:cubicBezTo>
                    <a:pt x="1313" y="1"/>
                    <a:pt x="1038" y="47"/>
                    <a:pt x="831" y="85"/>
                  </a:cubicBezTo>
                  <a:cubicBezTo>
                    <a:pt x="740" y="96"/>
                    <a:pt x="649" y="108"/>
                    <a:pt x="614" y="108"/>
                  </a:cubicBezTo>
                  <a:cubicBezTo>
                    <a:pt x="364" y="108"/>
                    <a:pt x="160" y="517"/>
                    <a:pt x="92" y="778"/>
                  </a:cubicBezTo>
                  <a:cubicBezTo>
                    <a:pt x="1" y="1119"/>
                    <a:pt x="58" y="1380"/>
                    <a:pt x="251" y="1494"/>
                  </a:cubicBezTo>
                  <a:cubicBezTo>
                    <a:pt x="410" y="1585"/>
                    <a:pt x="569" y="1619"/>
                    <a:pt x="740" y="1619"/>
                  </a:cubicBezTo>
                  <a:cubicBezTo>
                    <a:pt x="1194" y="1619"/>
                    <a:pt x="1671" y="1346"/>
                    <a:pt x="2035" y="1130"/>
                  </a:cubicBezTo>
                  <a:cubicBezTo>
                    <a:pt x="2126" y="1085"/>
                    <a:pt x="2205" y="1040"/>
                    <a:pt x="2273" y="994"/>
                  </a:cubicBezTo>
                  <a:cubicBezTo>
                    <a:pt x="2308" y="982"/>
                    <a:pt x="2330" y="949"/>
                    <a:pt x="2341" y="914"/>
                  </a:cubicBezTo>
                  <a:cubicBezTo>
                    <a:pt x="2444" y="631"/>
                    <a:pt x="2421" y="403"/>
                    <a:pt x="2285" y="232"/>
                  </a:cubicBezTo>
                  <a:cubicBezTo>
                    <a:pt x="2131" y="55"/>
                    <a:pt x="1861" y="1"/>
                    <a:pt x="1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3"/>
            <p:cNvSpPr/>
            <p:nvPr/>
          </p:nvSpPr>
          <p:spPr>
            <a:xfrm>
              <a:off x="4640725" y="1010100"/>
              <a:ext cx="8250" cy="7450"/>
            </a:xfrm>
            <a:custGeom>
              <a:avLst/>
              <a:gdLst/>
              <a:ahLst/>
              <a:cxnLst/>
              <a:rect l="l" t="t" r="r" b="b"/>
              <a:pathLst>
                <a:path w="330" h="298" extrusionOk="0">
                  <a:moveTo>
                    <a:pt x="164" y="0"/>
                  </a:moveTo>
                  <a:cubicBezTo>
                    <a:pt x="144" y="0"/>
                    <a:pt x="123" y="4"/>
                    <a:pt x="102" y="13"/>
                  </a:cubicBezTo>
                  <a:lnTo>
                    <a:pt x="102" y="24"/>
                  </a:lnTo>
                  <a:cubicBezTo>
                    <a:pt x="34" y="59"/>
                    <a:pt x="1" y="138"/>
                    <a:pt x="34" y="206"/>
                  </a:cubicBezTo>
                  <a:cubicBezTo>
                    <a:pt x="57" y="263"/>
                    <a:pt x="114" y="297"/>
                    <a:pt x="171" y="297"/>
                  </a:cubicBezTo>
                  <a:cubicBezTo>
                    <a:pt x="182" y="297"/>
                    <a:pt x="205" y="286"/>
                    <a:pt x="228" y="274"/>
                  </a:cubicBezTo>
                  <a:cubicBezTo>
                    <a:pt x="296" y="241"/>
                    <a:pt x="330" y="161"/>
                    <a:pt x="296" y="92"/>
                  </a:cubicBezTo>
                  <a:cubicBezTo>
                    <a:pt x="271" y="34"/>
                    <a:pt x="221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3"/>
            <p:cNvSpPr/>
            <p:nvPr/>
          </p:nvSpPr>
          <p:spPr>
            <a:xfrm>
              <a:off x="6000700" y="1431625"/>
              <a:ext cx="17350" cy="21625"/>
            </a:xfrm>
            <a:custGeom>
              <a:avLst/>
              <a:gdLst/>
              <a:ahLst/>
              <a:cxnLst/>
              <a:rect l="l" t="t" r="r" b="b"/>
              <a:pathLst>
                <a:path w="694" h="865" extrusionOk="0">
                  <a:moveTo>
                    <a:pt x="161" y="0"/>
                  </a:moveTo>
                  <a:cubicBezTo>
                    <a:pt x="136" y="0"/>
                    <a:pt x="111" y="8"/>
                    <a:pt x="91" y="24"/>
                  </a:cubicBezTo>
                  <a:cubicBezTo>
                    <a:pt x="23" y="58"/>
                    <a:pt x="1" y="149"/>
                    <a:pt x="34" y="217"/>
                  </a:cubicBezTo>
                  <a:cubicBezTo>
                    <a:pt x="137" y="399"/>
                    <a:pt x="250" y="581"/>
                    <a:pt x="410" y="808"/>
                  </a:cubicBezTo>
                  <a:cubicBezTo>
                    <a:pt x="443" y="842"/>
                    <a:pt x="489" y="865"/>
                    <a:pt x="534" y="865"/>
                  </a:cubicBezTo>
                  <a:cubicBezTo>
                    <a:pt x="557" y="865"/>
                    <a:pt x="591" y="854"/>
                    <a:pt x="614" y="842"/>
                  </a:cubicBezTo>
                  <a:cubicBezTo>
                    <a:pt x="682" y="796"/>
                    <a:pt x="693" y="706"/>
                    <a:pt x="648" y="649"/>
                  </a:cubicBezTo>
                  <a:cubicBezTo>
                    <a:pt x="523" y="445"/>
                    <a:pt x="398" y="251"/>
                    <a:pt x="284" y="69"/>
                  </a:cubicBezTo>
                  <a:cubicBezTo>
                    <a:pt x="255" y="25"/>
                    <a:pt x="206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3"/>
            <p:cNvSpPr/>
            <p:nvPr/>
          </p:nvSpPr>
          <p:spPr>
            <a:xfrm>
              <a:off x="5448225" y="898900"/>
              <a:ext cx="138650" cy="50775"/>
            </a:xfrm>
            <a:custGeom>
              <a:avLst/>
              <a:gdLst/>
              <a:ahLst/>
              <a:cxnLst/>
              <a:rect l="l" t="t" r="r" b="b"/>
              <a:pathLst>
                <a:path w="5546" h="2031" extrusionOk="0">
                  <a:moveTo>
                    <a:pt x="1913" y="290"/>
                  </a:moveTo>
                  <a:cubicBezTo>
                    <a:pt x="1954" y="290"/>
                    <a:pt x="1995" y="291"/>
                    <a:pt x="2035" y="291"/>
                  </a:cubicBezTo>
                  <a:cubicBezTo>
                    <a:pt x="2762" y="303"/>
                    <a:pt x="3591" y="485"/>
                    <a:pt x="4080" y="644"/>
                  </a:cubicBezTo>
                  <a:cubicBezTo>
                    <a:pt x="4171" y="678"/>
                    <a:pt x="4262" y="700"/>
                    <a:pt x="4353" y="712"/>
                  </a:cubicBezTo>
                  <a:lnTo>
                    <a:pt x="5103" y="1394"/>
                  </a:lnTo>
                  <a:cubicBezTo>
                    <a:pt x="4364" y="1609"/>
                    <a:pt x="3682" y="1735"/>
                    <a:pt x="3568" y="1735"/>
                  </a:cubicBezTo>
                  <a:lnTo>
                    <a:pt x="3546" y="1735"/>
                  </a:lnTo>
                  <a:cubicBezTo>
                    <a:pt x="3182" y="1735"/>
                    <a:pt x="2853" y="1632"/>
                    <a:pt x="2785" y="1553"/>
                  </a:cubicBezTo>
                  <a:cubicBezTo>
                    <a:pt x="2819" y="1518"/>
                    <a:pt x="2932" y="1439"/>
                    <a:pt x="3341" y="1337"/>
                  </a:cubicBezTo>
                  <a:cubicBezTo>
                    <a:pt x="3409" y="1326"/>
                    <a:pt x="3455" y="1257"/>
                    <a:pt x="3444" y="1177"/>
                  </a:cubicBezTo>
                  <a:cubicBezTo>
                    <a:pt x="3444" y="1109"/>
                    <a:pt x="3376" y="1053"/>
                    <a:pt x="3308" y="1053"/>
                  </a:cubicBezTo>
                  <a:cubicBezTo>
                    <a:pt x="3126" y="1053"/>
                    <a:pt x="3023" y="1041"/>
                    <a:pt x="2967" y="1030"/>
                  </a:cubicBezTo>
                  <a:lnTo>
                    <a:pt x="3023" y="973"/>
                  </a:lnTo>
                  <a:cubicBezTo>
                    <a:pt x="3114" y="871"/>
                    <a:pt x="3239" y="735"/>
                    <a:pt x="3171" y="587"/>
                  </a:cubicBezTo>
                  <a:cubicBezTo>
                    <a:pt x="3103" y="428"/>
                    <a:pt x="2909" y="371"/>
                    <a:pt x="2421" y="371"/>
                  </a:cubicBezTo>
                  <a:cubicBezTo>
                    <a:pt x="2035" y="371"/>
                    <a:pt x="1705" y="462"/>
                    <a:pt x="1399" y="541"/>
                  </a:cubicBezTo>
                  <a:cubicBezTo>
                    <a:pt x="1102" y="626"/>
                    <a:pt x="825" y="701"/>
                    <a:pt x="493" y="701"/>
                  </a:cubicBezTo>
                  <a:cubicBezTo>
                    <a:pt x="470" y="701"/>
                    <a:pt x="446" y="701"/>
                    <a:pt x="422" y="700"/>
                  </a:cubicBezTo>
                  <a:cubicBezTo>
                    <a:pt x="769" y="363"/>
                    <a:pt x="1382" y="290"/>
                    <a:pt x="1913" y="290"/>
                  </a:cubicBezTo>
                  <a:close/>
                  <a:moveTo>
                    <a:pt x="1900" y="0"/>
                  </a:moveTo>
                  <a:cubicBezTo>
                    <a:pt x="1103" y="0"/>
                    <a:pt x="347" y="181"/>
                    <a:pt x="24" y="758"/>
                  </a:cubicBezTo>
                  <a:cubicBezTo>
                    <a:pt x="1" y="791"/>
                    <a:pt x="1" y="848"/>
                    <a:pt x="24" y="894"/>
                  </a:cubicBezTo>
                  <a:cubicBezTo>
                    <a:pt x="35" y="928"/>
                    <a:pt x="81" y="962"/>
                    <a:pt x="126" y="973"/>
                  </a:cubicBezTo>
                  <a:cubicBezTo>
                    <a:pt x="239" y="987"/>
                    <a:pt x="346" y="994"/>
                    <a:pt x="449" y="994"/>
                  </a:cubicBezTo>
                  <a:cubicBezTo>
                    <a:pt x="832" y="994"/>
                    <a:pt x="1153" y="906"/>
                    <a:pt x="1467" y="826"/>
                  </a:cubicBezTo>
                  <a:cubicBezTo>
                    <a:pt x="1773" y="746"/>
                    <a:pt x="2069" y="667"/>
                    <a:pt x="2421" y="667"/>
                  </a:cubicBezTo>
                  <a:cubicBezTo>
                    <a:pt x="2694" y="667"/>
                    <a:pt x="2819" y="689"/>
                    <a:pt x="2876" y="700"/>
                  </a:cubicBezTo>
                  <a:cubicBezTo>
                    <a:pt x="2853" y="723"/>
                    <a:pt x="2830" y="758"/>
                    <a:pt x="2808" y="780"/>
                  </a:cubicBezTo>
                  <a:cubicBezTo>
                    <a:pt x="2717" y="882"/>
                    <a:pt x="2603" y="1008"/>
                    <a:pt x="2660" y="1155"/>
                  </a:cubicBezTo>
                  <a:cubicBezTo>
                    <a:pt x="2682" y="1189"/>
                    <a:pt x="2705" y="1223"/>
                    <a:pt x="2740" y="1246"/>
                  </a:cubicBezTo>
                  <a:cubicBezTo>
                    <a:pt x="2580" y="1326"/>
                    <a:pt x="2467" y="1439"/>
                    <a:pt x="2490" y="1587"/>
                  </a:cubicBezTo>
                  <a:cubicBezTo>
                    <a:pt x="2523" y="1916"/>
                    <a:pt x="3194" y="2018"/>
                    <a:pt x="3523" y="2030"/>
                  </a:cubicBezTo>
                  <a:lnTo>
                    <a:pt x="3558" y="2030"/>
                  </a:lnTo>
                  <a:cubicBezTo>
                    <a:pt x="3603" y="2030"/>
                    <a:pt x="3659" y="2018"/>
                    <a:pt x="3739" y="2007"/>
                  </a:cubicBezTo>
                  <a:cubicBezTo>
                    <a:pt x="3853" y="1985"/>
                    <a:pt x="4000" y="1962"/>
                    <a:pt x="4171" y="1927"/>
                  </a:cubicBezTo>
                  <a:cubicBezTo>
                    <a:pt x="4421" y="1871"/>
                    <a:pt x="4909" y="1757"/>
                    <a:pt x="5432" y="1598"/>
                  </a:cubicBezTo>
                  <a:cubicBezTo>
                    <a:pt x="5477" y="1587"/>
                    <a:pt x="5523" y="1541"/>
                    <a:pt x="5534" y="1496"/>
                  </a:cubicBezTo>
                  <a:cubicBezTo>
                    <a:pt x="5545" y="1439"/>
                    <a:pt x="5523" y="1394"/>
                    <a:pt x="5489" y="1359"/>
                  </a:cubicBezTo>
                  <a:cubicBezTo>
                    <a:pt x="5171" y="1064"/>
                    <a:pt x="4841" y="768"/>
                    <a:pt x="4512" y="473"/>
                  </a:cubicBezTo>
                  <a:cubicBezTo>
                    <a:pt x="4489" y="450"/>
                    <a:pt x="4466" y="439"/>
                    <a:pt x="4444" y="439"/>
                  </a:cubicBezTo>
                  <a:cubicBezTo>
                    <a:pt x="4353" y="417"/>
                    <a:pt x="4262" y="405"/>
                    <a:pt x="4171" y="371"/>
                  </a:cubicBezTo>
                  <a:cubicBezTo>
                    <a:pt x="3717" y="222"/>
                    <a:pt x="2783" y="0"/>
                    <a:pt x="19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3"/>
            <p:cNvSpPr/>
            <p:nvPr/>
          </p:nvSpPr>
          <p:spPr>
            <a:xfrm>
              <a:off x="5793925" y="1426525"/>
              <a:ext cx="48000" cy="35550"/>
            </a:xfrm>
            <a:custGeom>
              <a:avLst/>
              <a:gdLst/>
              <a:ahLst/>
              <a:cxnLst/>
              <a:rect l="l" t="t" r="r" b="b"/>
              <a:pathLst>
                <a:path w="1920" h="1422" extrusionOk="0">
                  <a:moveTo>
                    <a:pt x="466" y="285"/>
                  </a:moveTo>
                  <a:cubicBezTo>
                    <a:pt x="659" y="285"/>
                    <a:pt x="966" y="399"/>
                    <a:pt x="1216" y="569"/>
                  </a:cubicBezTo>
                  <a:cubicBezTo>
                    <a:pt x="1477" y="750"/>
                    <a:pt x="1636" y="944"/>
                    <a:pt x="1636" y="1091"/>
                  </a:cubicBezTo>
                  <a:lnTo>
                    <a:pt x="1636" y="1103"/>
                  </a:lnTo>
                  <a:cubicBezTo>
                    <a:pt x="1626" y="1119"/>
                    <a:pt x="1581" y="1133"/>
                    <a:pt x="1503" y="1133"/>
                  </a:cubicBezTo>
                  <a:cubicBezTo>
                    <a:pt x="1418" y="1133"/>
                    <a:pt x="1291" y="1116"/>
                    <a:pt x="1125" y="1069"/>
                  </a:cubicBezTo>
                  <a:cubicBezTo>
                    <a:pt x="659" y="921"/>
                    <a:pt x="296" y="626"/>
                    <a:pt x="296" y="421"/>
                  </a:cubicBezTo>
                  <a:cubicBezTo>
                    <a:pt x="296" y="341"/>
                    <a:pt x="318" y="319"/>
                    <a:pt x="329" y="319"/>
                  </a:cubicBezTo>
                  <a:cubicBezTo>
                    <a:pt x="352" y="296"/>
                    <a:pt x="398" y="285"/>
                    <a:pt x="466" y="285"/>
                  </a:cubicBezTo>
                  <a:close/>
                  <a:moveTo>
                    <a:pt x="466" y="1"/>
                  </a:moveTo>
                  <a:cubicBezTo>
                    <a:pt x="329" y="1"/>
                    <a:pt x="228" y="23"/>
                    <a:pt x="148" y="91"/>
                  </a:cubicBezTo>
                  <a:cubicBezTo>
                    <a:pt x="79" y="149"/>
                    <a:pt x="0" y="240"/>
                    <a:pt x="0" y="421"/>
                  </a:cubicBezTo>
                  <a:cubicBezTo>
                    <a:pt x="0" y="671"/>
                    <a:pt x="205" y="921"/>
                    <a:pt x="579" y="1137"/>
                  </a:cubicBezTo>
                  <a:cubicBezTo>
                    <a:pt x="875" y="1308"/>
                    <a:pt x="1238" y="1421"/>
                    <a:pt x="1500" y="1421"/>
                  </a:cubicBezTo>
                  <a:cubicBezTo>
                    <a:pt x="1614" y="1421"/>
                    <a:pt x="1705" y="1399"/>
                    <a:pt x="1773" y="1353"/>
                  </a:cubicBezTo>
                  <a:cubicBezTo>
                    <a:pt x="1875" y="1296"/>
                    <a:pt x="1920" y="1205"/>
                    <a:pt x="1920" y="1091"/>
                  </a:cubicBezTo>
                  <a:cubicBezTo>
                    <a:pt x="1920" y="546"/>
                    <a:pt x="988" y="1"/>
                    <a:pt x="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3"/>
            <p:cNvSpPr/>
            <p:nvPr/>
          </p:nvSpPr>
          <p:spPr>
            <a:xfrm>
              <a:off x="4638150" y="1010275"/>
              <a:ext cx="9375" cy="8400"/>
            </a:xfrm>
            <a:custGeom>
              <a:avLst/>
              <a:gdLst/>
              <a:ahLst/>
              <a:cxnLst/>
              <a:rect l="l" t="t" r="r" b="b"/>
              <a:pathLst>
                <a:path w="375" h="336" extrusionOk="0">
                  <a:moveTo>
                    <a:pt x="284" y="62"/>
                  </a:moveTo>
                  <a:lnTo>
                    <a:pt x="284" y="62"/>
                  </a:lnTo>
                  <a:cubicBezTo>
                    <a:pt x="284" y="62"/>
                    <a:pt x="284" y="63"/>
                    <a:pt x="285" y="63"/>
                  </a:cubicBezTo>
                  <a:lnTo>
                    <a:pt x="285" y="63"/>
                  </a:lnTo>
                  <a:lnTo>
                    <a:pt x="285" y="63"/>
                  </a:lnTo>
                  <a:cubicBezTo>
                    <a:pt x="285" y="62"/>
                    <a:pt x="284" y="62"/>
                    <a:pt x="284" y="62"/>
                  </a:cubicBezTo>
                  <a:close/>
                  <a:moveTo>
                    <a:pt x="164" y="1"/>
                  </a:moveTo>
                  <a:cubicBezTo>
                    <a:pt x="134" y="1"/>
                    <a:pt x="105" y="10"/>
                    <a:pt x="81" y="29"/>
                  </a:cubicBezTo>
                  <a:cubicBezTo>
                    <a:pt x="24" y="75"/>
                    <a:pt x="1" y="154"/>
                    <a:pt x="46" y="222"/>
                  </a:cubicBezTo>
                  <a:cubicBezTo>
                    <a:pt x="46" y="222"/>
                    <a:pt x="58" y="234"/>
                    <a:pt x="81" y="267"/>
                  </a:cubicBezTo>
                  <a:cubicBezTo>
                    <a:pt x="115" y="302"/>
                    <a:pt x="149" y="335"/>
                    <a:pt x="217" y="335"/>
                  </a:cubicBezTo>
                  <a:lnTo>
                    <a:pt x="228" y="335"/>
                  </a:lnTo>
                  <a:cubicBezTo>
                    <a:pt x="285" y="335"/>
                    <a:pt x="331" y="302"/>
                    <a:pt x="342" y="245"/>
                  </a:cubicBezTo>
                  <a:cubicBezTo>
                    <a:pt x="374" y="170"/>
                    <a:pt x="345" y="125"/>
                    <a:pt x="285" y="63"/>
                  </a:cubicBezTo>
                  <a:lnTo>
                    <a:pt x="285" y="63"/>
                  </a:lnTo>
                  <a:lnTo>
                    <a:pt x="172" y="143"/>
                  </a:lnTo>
                  <a:lnTo>
                    <a:pt x="69" y="222"/>
                  </a:lnTo>
                  <a:cubicBezTo>
                    <a:pt x="58" y="176"/>
                    <a:pt x="81" y="120"/>
                    <a:pt x="115" y="85"/>
                  </a:cubicBezTo>
                  <a:cubicBezTo>
                    <a:pt x="149" y="63"/>
                    <a:pt x="183" y="52"/>
                    <a:pt x="217" y="52"/>
                  </a:cubicBezTo>
                  <a:cubicBezTo>
                    <a:pt x="239" y="52"/>
                    <a:pt x="261" y="52"/>
                    <a:pt x="284" y="62"/>
                  </a:cubicBezTo>
                  <a:lnTo>
                    <a:pt x="284" y="62"/>
                  </a:lnTo>
                  <a:cubicBezTo>
                    <a:pt x="280" y="59"/>
                    <a:pt x="277" y="55"/>
                    <a:pt x="274" y="52"/>
                  </a:cubicBezTo>
                  <a:cubicBezTo>
                    <a:pt x="247" y="19"/>
                    <a:pt x="205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4641300" y="950000"/>
              <a:ext cx="342850" cy="187400"/>
            </a:xfrm>
            <a:custGeom>
              <a:avLst/>
              <a:gdLst/>
              <a:ahLst/>
              <a:cxnLst/>
              <a:rect l="l" t="t" r="r" b="b"/>
              <a:pathLst>
                <a:path w="13714" h="7496" extrusionOk="0">
                  <a:moveTo>
                    <a:pt x="5788" y="287"/>
                  </a:moveTo>
                  <a:cubicBezTo>
                    <a:pt x="5877" y="287"/>
                    <a:pt x="5971" y="308"/>
                    <a:pt x="6067" y="350"/>
                  </a:cubicBezTo>
                  <a:cubicBezTo>
                    <a:pt x="6374" y="474"/>
                    <a:pt x="6692" y="838"/>
                    <a:pt x="6692" y="1463"/>
                  </a:cubicBezTo>
                  <a:cubicBezTo>
                    <a:pt x="6692" y="1519"/>
                    <a:pt x="6726" y="1565"/>
                    <a:pt x="6760" y="1588"/>
                  </a:cubicBezTo>
                  <a:cubicBezTo>
                    <a:pt x="6788" y="1602"/>
                    <a:pt x="6821" y="1612"/>
                    <a:pt x="6853" y="1612"/>
                  </a:cubicBezTo>
                  <a:cubicBezTo>
                    <a:pt x="6872" y="1612"/>
                    <a:pt x="6891" y="1608"/>
                    <a:pt x="6908" y="1599"/>
                  </a:cubicBezTo>
                  <a:cubicBezTo>
                    <a:pt x="7156" y="1470"/>
                    <a:pt x="7335" y="1402"/>
                    <a:pt x="7459" y="1402"/>
                  </a:cubicBezTo>
                  <a:cubicBezTo>
                    <a:pt x="7477" y="1402"/>
                    <a:pt x="7494" y="1403"/>
                    <a:pt x="7510" y="1406"/>
                  </a:cubicBezTo>
                  <a:cubicBezTo>
                    <a:pt x="7613" y="1418"/>
                    <a:pt x="7681" y="1474"/>
                    <a:pt x="7805" y="1599"/>
                  </a:cubicBezTo>
                  <a:cubicBezTo>
                    <a:pt x="7964" y="1747"/>
                    <a:pt x="8181" y="1963"/>
                    <a:pt x="8623" y="2122"/>
                  </a:cubicBezTo>
                  <a:cubicBezTo>
                    <a:pt x="8771" y="2167"/>
                    <a:pt x="9249" y="2406"/>
                    <a:pt x="9703" y="2656"/>
                  </a:cubicBezTo>
                  <a:cubicBezTo>
                    <a:pt x="10203" y="2940"/>
                    <a:pt x="10430" y="3110"/>
                    <a:pt x="10532" y="3201"/>
                  </a:cubicBezTo>
                  <a:cubicBezTo>
                    <a:pt x="10476" y="3213"/>
                    <a:pt x="10441" y="3258"/>
                    <a:pt x="10430" y="3315"/>
                  </a:cubicBezTo>
                  <a:cubicBezTo>
                    <a:pt x="10430" y="3395"/>
                    <a:pt x="10476" y="3451"/>
                    <a:pt x="10544" y="3474"/>
                  </a:cubicBezTo>
                  <a:cubicBezTo>
                    <a:pt x="11191" y="3633"/>
                    <a:pt x="12668" y="4213"/>
                    <a:pt x="13339" y="5008"/>
                  </a:cubicBezTo>
                  <a:cubicBezTo>
                    <a:pt x="12998" y="5144"/>
                    <a:pt x="12713" y="5337"/>
                    <a:pt x="12430" y="5519"/>
                  </a:cubicBezTo>
                  <a:cubicBezTo>
                    <a:pt x="12123" y="5723"/>
                    <a:pt x="11839" y="5905"/>
                    <a:pt x="11521" y="6041"/>
                  </a:cubicBezTo>
                  <a:cubicBezTo>
                    <a:pt x="11441" y="5735"/>
                    <a:pt x="11350" y="5576"/>
                    <a:pt x="11226" y="5485"/>
                  </a:cubicBezTo>
                  <a:cubicBezTo>
                    <a:pt x="11123" y="5412"/>
                    <a:pt x="11011" y="5390"/>
                    <a:pt x="10875" y="5390"/>
                  </a:cubicBezTo>
                  <a:cubicBezTo>
                    <a:pt x="10799" y="5390"/>
                    <a:pt x="10716" y="5397"/>
                    <a:pt x="10623" y="5405"/>
                  </a:cubicBezTo>
                  <a:cubicBezTo>
                    <a:pt x="10525" y="5405"/>
                    <a:pt x="10411" y="5410"/>
                    <a:pt x="10279" y="5410"/>
                  </a:cubicBezTo>
                  <a:cubicBezTo>
                    <a:pt x="10213" y="5410"/>
                    <a:pt x="10142" y="5409"/>
                    <a:pt x="10067" y="5405"/>
                  </a:cubicBezTo>
                  <a:cubicBezTo>
                    <a:pt x="10112" y="5155"/>
                    <a:pt x="10203" y="5064"/>
                    <a:pt x="10282" y="4985"/>
                  </a:cubicBezTo>
                  <a:cubicBezTo>
                    <a:pt x="10350" y="4917"/>
                    <a:pt x="10430" y="4826"/>
                    <a:pt x="10407" y="4667"/>
                  </a:cubicBezTo>
                  <a:cubicBezTo>
                    <a:pt x="10396" y="4542"/>
                    <a:pt x="10328" y="4394"/>
                    <a:pt x="10146" y="4110"/>
                  </a:cubicBezTo>
                  <a:lnTo>
                    <a:pt x="10123" y="4087"/>
                  </a:lnTo>
                  <a:cubicBezTo>
                    <a:pt x="9896" y="3860"/>
                    <a:pt x="9850" y="3758"/>
                    <a:pt x="9850" y="3724"/>
                  </a:cubicBezTo>
                  <a:cubicBezTo>
                    <a:pt x="9866" y="3716"/>
                    <a:pt x="9914" y="3703"/>
                    <a:pt x="10013" y="3703"/>
                  </a:cubicBezTo>
                  <a:cubicBezTo>
                    <a:pt x="10058" y="3703"/>
                    <a:pt x="10113" y="3706"/>
                    <a:pt x="10180" y="3713"/>
                  </a:cubicBezTo>
                  <a:cubicBezTo>
                    <a:pt x="10187" y="3714"/>
                    <a:pt x="10193" y="3714"/>
                    <a:pt x="10200" y="3714"/>
                  </a:cubicBezTo>
                  <a:cubicBezTo>
                    <a:pt x="10272" y="3714"/>
                    <a:pt x="10339" y="3661"/>
                    <a:pt x="10339" y="3587"/>
                  </a:cubicBezTo>
                  <a:cubicBezTo>
                    <a:pt x="10350" y="3508"/>
                    <a:pt x="10294" y="3440"/>
                    <a:pt x="10214" y="3428"/>
                  </a:cubicBezTo>
                  <a:cubicBezTo>
                    <a:pt x="9953" y="3395"/>
                    <a:pt x="9726" y="3326"/>
                    <a:pt x="9521" y="3258"/>
                  </a:cubicBezTo>
                  <a:cubicBezTo>
                    <a:pt x="9306" y="3181"/>
                    <a:pt x="9117" y="3120"/>
                    <a:pt x="8929" y="3120"/>
                  </a:cubicBezTo>
                  <a:cubicBezTo>
                    <a:pt x="8839" y="3120"/>
                    <a:pt x="8750" y="3134"/>
                    <a:pt x="8658" y="3167"/>
                  </a:cubicBezTo>
                  <a:cubicBezTo>
                    <a:pt x="8373" y="3281"/>
                    <a:pt x="8135" y="3587"/>
                    <a:pt x="7863" y="4167"/>
                  </a:cubicBezTo>
                  <a:cubicBezTo>
                    <a:pt x="7794" y="4303"/>
                    <a:pt x="7737" y="4428"/>
                    <a:pt x="7692" y="4531"/>
                  </a:cubicBezTo>
                  <a:cubicBezTo>
                    <a:pt x="7476" y="5019"/>
                    <a:pt x="7385" y="5235"/>
                    <a:pt x="6919" y="5599"/>
                  </a:cubicBezTo>
                  <a:cubicBezTo>
                    <a:pt x="6374" y="6008"/>
                    <a:pt x="6249" y="6485"/>
                    <a:pt x="6146" y="6826"/>
                  </a:cubicBezTo>
                  <a:cubicBezTo>
                    <a:pt x="6090" y="7030"/>
                    <a:pt x="6056" y="7155"/>
                    <a:pt x="5977" y="7189"/>
                  </a:cubicBezTo>
                  <a:cubicBezTo>
                    <a:pt x="5952" y="7199"/>
                    <a:pt x="5920" y="7204"/>
                    <a:pt x="5885" y="7204"/>
                  </a:cubicBezTo>
                  <a:cubicBezTo>
                    <a:pt x="5643" y="7204"/>
                    <a:pt x="5191" y="6996"/>
                    <a:pt x="5033" y="6917"/>
                  </a:cubicBezTo>
                  <a:lnTo>
                    <a:pt x="4999" y="6894"/>
                  </a:lnTo>
                  <a:cubicBezTo>
                    <a:pt x="4409" y="6609"/>
                    <a:pt x="3613" y="6235"/>
                    <a:pt x="3522" y="5564"/>
                  </a:cubicBezTo>
                  <a:cubicBezTo>
                    <a:pt x="3818" y="5530"/>
                    <a:pt x="4090" y="5519"/>
                    <a:pt x="4363" y="5508"/>
                  </a:cubicBezTo>
                  <a:cubicBezTo>
                    <a:pt x="4806" y="5485"/>
                    <a:pt x="5272" y="5473"/>
                    <a:pt x="5783" y="5337"/>
                  </a:cubicBezTo>
                  <a:cubicBezTo>
                    <a:pt x="5840" y="5326"/>
                    <a:pt x="5874" y="5281"/>
                    <a:pt x="5886" y="5223"/>
                  </a:cubicBezTo>
                  <a:cubicBezTo>
                    <a:pt x="5897" y="5178"/>
                    <a:pt x="5874" y="5121"/>
                    <a:pt x="5828" y="5087"/>
                  </a:cubicBezTo>
                  <a:cubicBezTo>
                    <a:pt x="5654" y="4963"/>
                    <a:pt x="5381" y="4933"/>
                    <a:pt x="5064" y="4933"/>
                  </a:cubicBezTo>
                  <a:cubicBezTo>
                    <a:pt x="4886" y="4933"/>
                    <a:pt x="4695" y="4942"/>
                    <a:pt x="4500" y="4951"/>
                  </a:cubicBezTo>
                  <a:cubicBezTo>
                    <a:pt x="4298" y="4964"/>
                    <a:pt x="4086" y="4977"/>
                    <a:pt x="3890" y="4977"/>
                  </a:cubicBezTo>
                  <a:cubicBezTo>
                    <a:pt x="3567" y="4977"/>
                    <a:pt x="3286" y="4942"/>
                    <a:pt x="3159" y="4814"/>
                  </a:cubicBezTo>
                  <a:cubicBezTo>
                    <a:pt x="3113" y="4769"/>
                    <a:pt x="3079" y="4712"/>
                    <a:pt x="3079" y="4644"/>
                  </a:cubicBezTo>
                  <a:cubicBezTo>
                    <a:pt x="3238" y="4542"/>
                    <a:pt x="3909" y="4269"/>
                    <a:pt x="4363" y="4099"/>
                  </a:cubicBezTo>
                  <a:cubicBezTo>
                    <a:pt x="5113" y="3804"/>
                    <a:pt x="5567" y="3622"/>
                    <a:pt x="5704" y="3508"/>
                  </a:cubicBezTo>
                  <a:cubicBezTo>
                    <a:pt x="5749" y="3474"/>
                    <a:pt x="5772" y="3405"/>
                    <a:pt x="5737" y="3349"/>
                  </a:cubicBezTo>
                  <a:cubicBezTo>
                    <a:pt x="5717" y="3298"/>
                    <a:pt x="5670" y="3256"/>
                    <a:pt x="5612" y="3256"/>
                  </a:cubicBezTo>
                  <a:cubicBezTo>
                    <a:pt x="5605" y="3256"/>
                    <a:pt x="5598" y="3257"/>
                    <a:pt x="5590" y="3258"/>
                  </a:cubicBezTo>
                  <a:cubicBezTo>
                    <a:pt x="5555" y="3264"/>
                    <a:pt x="5519" y="3266"/>
                    <a:pt x="5482" y="3266"/>
                  </a:cubicBezTo>
                  <a:cubicBezTo>
                    <a:pt x="5289" y="3266"/>
                    <a:pt x="5071" y="3200"/>
                    <a:pt x="4851" y="3133"/>
                  </a:cubicBezTo>
                  <a:cubicBezTo>
                    <a:pt x="4624" y="3065"/>
                    <a:pt x="4386" y="2996"/>
                    <a:pt x="4170" y="2996"/>
                  </a:cubicBezTo>
                  <a:lnTo>
                    <a:pt x="4159" y="2996"/>
                  </a:lnTo>
                  <a:cubicBezTo>
                    <a:pt x="3897" y="3008"/>
                    <a:pt x="3692" y="3122"/>
                    <a:pt x="3579" y="3349"/>
                  </a:cubicBezTo>
                  <a:cubicBezTo>
                    <a:pt x="3363" y="3746"/>
                    <a:pt x="3147" y="3963"/>
                    <a:pt x="2932" y="3973"/>
                  </a:cubicBezTo>
                  <a:cubicBezTo>
                    <a:pt x="2925" y="3974"/>
                    <a:pt x="2918" y="3974"/>
                    <a:pt x="2911" y="3974"/>
                  </a:cubicBezTo>
                  <a:cubicBezTo>
                    <a:pt x="2518" y="3974"/>
                    <a:pt x="2085" y="3351"/>
                    <a:pt x="1738" y="2849"/>
                  </a:cubicBezTo>
                  <a:cubicBezTo>
                    <a:pt x="1409" y="2360"/>
                    <a:pt x="1170" y="2008"/>
                    <a:pt x="887" y="2008"/>
                  </a:cubicBezTo>
                  <a:cubicBezTo>
                    <a:pt x="670" y="2008"/>
                    <a:pt x="398" y="1963"/>
                    <a:pt x="341" y="1758"/>
                  </a:cubicBezTo>
                  <a:cubicBezTo>
                    <a:pt x="261" y="1497"/>
                    <a:pt x="534" y="1031"/>
                    <a:pt x="875" y="815"/>
                  </a:cubicBezTo>
                  <a:cubicBezTo>
                    <a:pt x="1092" y="678"/>
                    <a:pt x="1372" y="631"/>
                    <a:pt x="1668" y="631"/>
                  </a:cubicBezTo>
                  <a:cubicBezTo>
                    <a:pt x="2007" y="631"/>
                    <a:pt x="2366" y="692"/>
                    <a:pt x="2670" y="747"/>
                  </a:cubicBezTo>
                  <a:cubicBezTo>
                    <a:pt x="2500" y="963"/>
                    <a:pt x="2432" y="1110"/>
                    <a:pt x="2477" y="1236"/>
                  </a:cubicBezTo>
                  <a:cubicBezTo>
                    <a:pt x="2523" y="1372"/>
                    <a:pt x="2647" y="1406"/>
                    <a:pt x="2795" y="1451"/>
                  </a:cubicBezTo>
                  <a:cubicBezTo>
                    <a:pt x="2909" y="1486"/>
                    <a:pt x="3045" y="1519"/>
                    <a:pt x="3182" y="1610"/>
                  </a:cubicBezTo>
                  <a:cubicBezTo>
                    <a:pt x="3212" y="1630"/>
                    <a:pt x="3242" y="1639"/>
                    <a:pt x="3271" y="1639"/>
                  </a:cubicBezTo>
                  <a:cubicBezTo>
                    <a:pt x="3308" y="1639"/>
                    <a:pt x="3343" y="1625"/>
                    <a:pt x="3374" y="1599"/>
                  </a:cubicBezTo>
                  <a:cubicBezTo>
                    <a:pt x="3420" y="1542"/>
                    <a:pt x="3420" y="1463"/>
                    <a:pt x="3386" y="1406"/>
                  </a:cubicBezTo>
                  <a:cubicBezTo>
                    <a:pt x="3272" y="1259"/>
                    <a:pt x="3363" y="1031"/>
                    <a:pt x="3522" y="895"/>
                  </a:cubicBezTo>
                  <a:cubicBezTo>
                    <a:pt x="3570" y="846"/>
                    <a:pt x="3694" y="756"/>
                    <a:pt x="3850" y="756"/>
                  </a:cubicBezTo>
                  <a:cubicBezTo>
                    <a:pt x="3951" y="756"/>
                    <a:pt x="4065" y="794"/>
                    <a:pt x="4181" y="906"/>
                  </a:cubicBezTo>
                  <a:cubicBezTo>
                    <a:pt x="4329" y="1054"/>
                    <a:pt x="4420" y="1236"/>
                    <a:pt x="4510" y="1440"/>
                  </a:cubicBezTo>
                  <a:cubicBezTo>
                    <a:pt x="4659" y="1747"/>
                    <a:pt x="4829" y="2087"/>
                    <a:pt x="5260" y="2247"/>
                  </a:cubicBezTo>
                  <a:cubicBezTo>
                    <a:pt x="5276" y="2254"/>
                    <a:pt x="5293" y="2258"/>
                    <a:pt x="5312" y="2258"/>
                  </a:cubicBezTo>
                  <a:cubicBezTo>
                    <a:pt x="5348" y="2258"/>
                    <a:pt x="5386" y="2243"/>
                    <a:pt x="5408" y="2213"/>
                  </a:cubicBezTo>
                  <a:cubicBezTo>
                    <a:pt x="5454" y="2178"/>
                    <a:pt x="5465" y="2110"/>
                    <a:pt x="5442" y="2065"/>
                  </a:cubicBezTo>
                  <a:cubicBezTo>
                    <a:pt x="5033" y="974"/>
                    <a:pt x="5306" y="554"/>
                    <a:pt x="5442" y="429"/>
                  </a:cubicBezTo>
                  <a:cubicBezTo>
                    <a:pt x="5537" y="334"/>
                    <a:pt x="5657" y="287"/>
                    <a:pt x="5788" y="287"/>
                  </a:cubicBezTo>
                  <a:close/>
                  <a:moveTo>
                    <a:pt x="5800" y="1"/>
                  </a:moveTo>
                  <a:cubicBezTo>
                    <a:pt x="5588" y="1"/>
                    <a:pt x="5388" y="74"/>
                    <a:pt x="5238" y="224"/>
                  </a:cubicBezTo>
                  <a:cubicBezTo>
                    <a:pt x="5068" y="383"/>
                    <a:pt x="4965" y="645"/>
                    <a:pt x="4942" y="951"/>
                  </a:cubicBezTo>
                  <a:cubicBezTo>
                    <a:pt x="4931" y="1201"/>
                    <a:pt x="4965" y="1463"/>
                    <a:pt x="5045" y="1769"/>
                  </a:cubicBezTo>
                  <a:cubicBezTo>
                    <a:pt x="4931" y="1645"/>
                    <a:pt x="4851" y="1486"/>
                    <a:pt x="4772" y="1315"/>
                  </a:cubicBezTo>
                  <a:cubicBezTo>
                    <a:pt x="4669" y="1099"/>
                    <a:pt x="4568" y="883"/>
                    <a:pt x="4386" y="701"/>
                  </a:cubicBezTo>
                  <a:cubicBezTo>
                    <a:pt x="4213" y="539"/>
                    <a:pt x="4027" y="472"/>
                    <a:pt x="3850" y="472"/>
                  </a:cubicBezTo>
                  <a:cubicBezTo>
                    <a:pt x="3656" y="472"/>
                    <a:pt x="3472" y="554"/>
                    <a:pt x="3329" y="679"/>
                  </a:cubicBezTo>
                  <a:cubicBezTo>
                    <a:pt x="3159" y="827"/>
                    <a:pt x="3056" y="1031"/>
                    <a:pt x="3045" y="1224"/>
                  </a:cubicBezTo>
                  <a:cubicBezTo>
                    <a:pt x="2988" y="1201"/>
                    <a:pt x="2932" y="1190"/>
                    <a:pt x="2874" y="1179"/>
                  </a:cubicBezTo>
                  <a:cubicBezTo>
                    <a:pt x="2841" y="1168"/>
                    <a:pt x="2783" y="1145"/>
                    <a:pt x="2761" y="1133"/>
                  </a:cubicBezTo>
                  <a:cubicBezTo>
                    <a:pt x="2773" y="1088"/>
                    <a:pt x="2841" y="986"/>
                    <a:pt x="3033" y="747"/>
                  </a:cubicBezTo>
                  <a:cubicBezTo>
                    <a:pt x="3068" y="701"/>
                    <a:pt x="3079" y="645"/>
                    <a:pt x="3068" y="600"/>
                  </a:cubicBezTo>
                  <a:cubicBezTo>
                    <a:pt x="3045" y="554"/>
                    <a:pt x="3000" y="520"/>
                    <a:pt x="2954" y="509"/>
                  </a:cubicBezTo>
                  <a:lnTo>
                    <a:pt x="2750" y="474"/>
                  </a:lnTo>
                  <a:cubicBezTo>
                    <a:pt x="2425" y="414"/>
                    <a:pt x="2037" y="344"/>
                    <a:pt x="1659" y="344"/>
                  </a:cubicBezTo>
                  <a:cubicBezTo>
                    <a:pt x="1323" y="344"/>
                    <a:pt x="995" y="399"/>
                    <a:pt x="727" y="565"/>
                  </a:cubicBezTo>
                  <a:cubicBezTo>
                    <a:pt x="523" y="701"/>
                    <a:pt x="329" y="906"/>
                    <a:pt x="193" y="1133"/>
                  </a:cubicBezTo>
                  <a:cubicBezTo>
                    <a:pt x="57" y="1383"/>
                    <a:pt x="0" y="1633"/>
                    <a:pt x="69" y="1838"/>
                  </a:cubicBezTo>
                  <a:cubicBezTo>
                    <a:pt x="125" y="2042"/>
                    <a:pt x="318" y="2292"/>
                    <a:pt x="887" y="2292"/>
                  </a:cubicBezTo>
                  <a:cubicBezTo>
                    <a:pt x="897" y="2292"/>
                    <a:pt x="966" y="2304"/>
                    <a:pt x="1114" y="2474"/>
                  </a:cubicBezTo>
                  <a:cubicBezTo>
                    <a:pt x="1238" y="2610"/>
                    <a:pt x="1364" y="2804"/>
                    <a:pt x="1500" y="3008"/>
                  </a:cubicBezTo>
                  <a:cubicBezTo>
                    <a:pt x="1909" y="3599"/>
                    <a:pt x="2364" y="4258"/>
                    <a:pt x="2909" y="4258"/>
                  </a:cubicBezTo>
                  <a:lnTo>
                    <a:pt x="2943" y="4258"/>
                  </a:lnTo>
                  <a:cubicBezTo>
                    <a:pt x="3272" y="4246"/>
                    <a:pt x="3568" y="3985"/>
                    <a:pt x="3829" y="3474"/>
                  </a:cubicBezTo>
                  <a:cubicBezTo>
                    <a:pt x="3904" y="3341"/>
                    <a:pt x="4008" y="3288"/>
                    <a:pt x="4162" y="3288"/>
                  </a:cubicBezTo>
                  <a:cubicBezTo>
                    <a:pt x="4311" y="3288"/>
                    <a:pt x="4508" y="3339"/>
                    <a:pt x="4772" y="3417"/>
                  </a:cubicBezTo>
                  <a:cubicBezTo>
                    <a:pt x="4874" y="3440"/>
                    <a:pt x="4988" y="3474"/>
                    <a:pt x="5090" y="3496"/>
                  </a:cubicBezTo>
                  <a:cubicBezTo>
                    <a:pt x="4851" y="3599"/>
                    <a:pt x="4533" y="3724"/>
                    <a:pt x="4260" y="3826"/>
                  </a:cubicBezTo>
                  <a:cubicBezTo>
                    <a:pt x="3920" y="3963"/>
                    <a:pt x="3568" y="4099"/>
                    <a:pt x="3306" y="4213"/>
                  </a:cubicBezTo>
                  <a:cubicBezTo>
                    <a:pt x="2886" y="4394"/>
                    <a:pt x="2783" y="4473"/>
                    <a:pt x="2783" y="4587"/>
                  </a:cubicBezTo>
                  <a:cubicBezTo>
                    <a:pt x="2783" y="4769"/>
                    <a:pt x="2841" y="4917"/>
                    <a:pt x="2954" y="5019"/>
                  </a:cubicBezTo>
                  <a:cubicBezTo>
                    <a:pt x="3124" y="5178"/>
                    <a:pt x="3409" y="5246"/>
                    <a:pt x="3727" y="5258"/>
                  </a:cubicBezTo>
                  <a:cubicBezTo>
                    <a:pt x="3601" y="5269"/>
                    <a:pt x="3477" y="5281"/>
                    <a:pt x="3352" y="5303"/>
                  </a:cubicBezTo>
                  <a:cubicBezTo>
                    <a:pt x="3283" y="5314"/>
                    <a:pt x="3227" y="5371"/>
                    <a:pt x="3227" y="5440"/>
                  </a:cubicBezTo>
                  <a:cubicBezTo>
                    <a:pt x="3227" y="6371"/>
                    <a:pt x="4215" y="6837"/>
                    <a:pt x="4874" y="7155"/>
                  </a:cubicBezTo>
                  <a:lnTo>
                    <a:pt x="4909" y="7177"/>
                  </a:lnTo>
                  <a:cubicBezTo>
                    <a:pt x="5363" y="7394"/>
                    <a:pt x="5658" y="7496"/>
                    <a:pt x="5874" y="7496"/>
                  </a:cubicBezTo>
                  <a:cubicBezTo>
                    <a:pt x="5954" y="7496"/>
                    <a:pt x="6033" y="7473"/>
                    <a:pt x="6090" y="7450"/>
                  </a:cubicBezTo>
                  <a:cubicBezTo>
                    <a:pt x="6295" y="7359"/>
                    <a:pt x="6351" y="7144"/>
                    <a:pt x="6419" y="6905"/>
                  </a:cubicBezTo>
                  <a:cubicBezTo>
                    <a:pt x="6510" y="6576"/>
                    <a:pt x="6624" y="6178"/>
                    <a:pt x="7090" y="5826"/>
                  </a:cubicBezTo>
                  <a:cubicBezTo>
                    <a:pt x="7613" y="5417"/>
                    <a:pt x="7737" y="5144"/>
                    <a:pt x="7953" y="4644"/>
                  </a:cubicBezTo>
                  <a:cubicBezTo>
                    <a:pt x="7999" y="4542"/>
                    <a:pt x="8055" y="4417"/>
                    <a:pt x="8123" y="4281"/>
                  </a:cubicBezTo>
                  <a:cubicBezTo>
                    <a:pt x="8351" y="3781"/>
                    <a:pt x="8555" y="3519"/>
                    <a:pt x="8760" y="3440"/>
                  </a:cubicBezTo>
                  <a:cubicBezTo>
                    <a:pt x="8815" y="3415"/>
                    <a:pt x="8873" y="3405"/>
                    <a:pt x="8934" y="3405"/>
                  </a:cubicBezTo>
                  <a:cubicBezTo>
                    <a:pt x="9074" y="3405"/>
                    <a:pt x="9233" y="3460"/>
                    <a:pt x="9430" y="3531"/>
                  </a:cubicBezTo>
                  <a:cubicBezTo>
                    <a:pt x="9476" y="3542"/>
                    <a:pt x="9532" y="3564"/>
                    <a:pt x="9589" y="3576"/>
                  </a:cubicBezTo>
                  <a:cubicBezTo>
                    <a:pt x="9589" y="3587"/>
                    <a:pt x="9589" y="3587"/>
                    <a:pt x="9578" y="3599"/>
                  </a:cubicBezTo>
                  <a:cubicBezTo>
                    <a:pt x="9499" y="3769"/>
                    <a:pt x="9600" y="3973"/>
                    <a:pt x="9918" y="4281"/>
                  </a:cubicBezTo>
                  <a:cubicBezTo>
                    <a:pt x="9976" y="4372"/>
                    <a:pt x="10112" y="4599"/>
                    <a:pt x="10123" y="4701"/>
                  </a:cubicBezTo>
                  <a:cubicBezTo>
                    <a:pt x="10123" y="4723"/>
                    <a:pt x="10135" y="4723"/>
                    <a:pt x="10067" y="4792"/>
                  </a:cubicBezTo>
                  <a:cubicBezTo>
                    <a:pt x="9976" y="4894"/>
                    <a:pt x="9805" y="5064"/>
                    <a:pt x="9759" y="5530"/>
                  </a:cubicBezTo>
                  <a:cubicBezTo>
                    <a:pt x="9749" y="5564"/>
                    <a:pt x="9759" y="5610"/>
                    <a:pt x="9782" y="5632"/>
                  </a:cubicBezTo>
                  <a:cubicBezTo>
                    <a:pt x="9817" y="5667"/>
                    <a:pt x="9850" y="5678"/>
                    <a:pt x="9885" y="5690"/>
                  </a:cubicBezTo>
                  <a:cubicBezTo>
                    <a:pt x="10018" y="5699"/>
                    <a:pt x="10137" y="5703"/>
                    <a:pt x="10245" y="5703"/>
                  </a:cubicBezTo>
                  <a:cubicBezTo>
                    <a:pt x="10395" y="5703"/>
                    <a:pt x="10522" y="5696"/>
                    <a:pt x="10635" y="5690"/>
                  </a:cubicBezTo>
                  <a:cubicBezTo>
                    <a:pt x="10728" y="5685"/>
                    <a:pt x="10803" y="5680"/>
                    <a:pt x="10865" y="5680"/>
                  </a:cubicBezTo>
                  <a:cubicBezTo>
                    <a:pt x="10954" y="5680"/>
                    <a:pt x="11014" y="5690"/>
                    <a:pt x="11055" y="5723"/>
                  </a:cubicBezTo>
                  <a:cubicBezTo>
                    <a:pt x="11135" y="5780"/>
                    <a:pt x="11203" y="5939"/>
                    <a:pt x="11282" y="6258"/>
                  </a:cubicBezTo>
                  <a:cubicBezTo>
                    <a:pt x="11294" y="6291"/>
                    <a:pt x="11316" y="6326"/>
                    <a:pt x="11350" y="6349"/>
                  </a:cubicBezTo>
                  <a:cubicBezTo>
                    <a:pt x="11370" y="6362"/>
                    <a:pt x="11394" y="6367"/>
                    <a:pt x="11417" y="6367"/>
                  </a:cubicBezTo>
                  <a:cubicBezTo>
                    <a:pt x="11433" y="6367"/>
                    <a:pt x="11450" y="6364"/>
                    <a:pt x="11464" y="6359"/>
                  </a:cubicBezTo>
                  <a:cubicBezTo>
                    <a:pt x="11884" y="6223"/>
                    <a:pt x="12236" y="5996"/>
                    <a:pt x="12589" y="5769"/>
                  </a:cubicBezTo>
                  <a:cubicBezTo>
                    <a:pt x="12918" y="5541"/>
                    <a:pt x="13236" y="5326"/>
                    <a:pt x="13611" y="5201"/>
                  </a:cubicBezTo>
                  <a:cubicBezTo>
                    <a:pt x="13657" y="5190"/>
                    <a:pt x="13691" y="5155"/>
                    <a:pt x="13702" y="5110"/>
                  </a:cubicBezTo>
                  <a:cubicBezTo>
                    <a:pt x="13713" y="5076"/>
                    <a:pt x="13713" y="5019"/>
                    <a:pt x="13680" y="4985"/>
                  </a:cubicBezTo>
                  <a:cubicBezTo>
                    <a:pt x="13077" y="4110"/>
                    <a:pt x="11635" y="3508"/>
                    <a:pt x="10896" y="3281"/>
                  </a:cubicBezTo>
                  <a:cubicBezTo>
                    <a:pt x="10896" y="3155"/>
                    <a:pt x="10805" y="3042"/>
                    <a:pt x="10577" y="2872"/>
                  </a:cubicBezTo>
                  <a:cubicBezTo>
                    <a:pt x="10418" y="2746"/>
                    <a:pt x="10191" y="2610"/>
                    <a:pt x="9918" y="2451"/>
                  </a:cubicBezTo>
                  <a:cubicBezTo>
                    <a:pt x="9430" y="2178"/>
                    <a:pt x="8896" y="1906"/>
                    <a:pt x="8714" y="1849"/>
                  </a:cubicBezTo>
                  <a:cubicBezTo>
                    <a:pt x="8340" y="1713"/>
                    <a:pt x="8158" y="1531"/>
                    <a:pt x="7999" y="1395"/>
                  </a:cubicBezTo>
                  <a:cubicBezTo>
                    <a:pt x="7834" y="1230"/>
                    <a:pt x="7696" y="1115"/>
                    <a:pt x="7475" y="1115"/>
                  </a:cubicBezTo>
                  <a:cubicBezTo>
                    <a:pt x="7345" y="1115"/>
                    <a:pt x="7186" y="1154"/>
                    <a:pt x="6976" y="1247"/>
                  </a:cubicBezTo>
                  <a:cubicBezTo>
                    <a:pt x="6942" y="997"/>
                    <a:pt x="6863" y="770"/>
                    <a:pt x="6749" y="577"/>
                  </a:cubicBezTo>
                  <a:cubicBezTo>
                    <a:pt x="6601" y="350"/>
                    <a:pt x="6408" y="179"/>
                    <a:pt x="6181" y="77"/>
                  </a:cubicBezTo>
                  <a:cubicBezTo>
                    <a:pt x="6055" y="26"/>
                    <a:pt x="5925" y="1"/>
                    <a:pt x="5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3"/>
            <p:cNvSpPr/>
            <p:nvPr/>
          </p:nvSpPr>
          <p:spPr>
            <a:xfrm>
              <a:off x="4638725" y="1010100"/>
              <a:ext cx="7425" cy="7450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144" y="1"/>
                  </a:moveTo>
                  <a:cubicBezTo>
                    <a:pt x="119" y="1"/>
                    <a:pt x="93" y="8"/>
                    <a:pt x="69" y="24"/>
                  </a:cubicBezTo>
                  <a:cubicBezTo>
                    <a:pt x="23" y="59"/>
                    <a:pt x="1" y="104"/>
                    <a:pt x="1" y="150"/>
                  </a:cubicBezTo>
                  <a:cubicBezTo>
                    <a:pt x="1" y="172"/>
                    <a:pt x="12" y="206"/>
                    <a:pt x="23" y="229"/>
                  </a:cubicBezTo>
                  <a:lnTo>
                    <a:pt x="35" y="229"/>
                  </a:lnTo>
                  <a:cubicBezTo>
                    <a:pt x="58" y="274"/>
                    <a:pt x="103" y="297"/>
                    <a:pt x="149" y="297"/>
                  </a:cubicBezTo>
                  <a:cubicBezTo>
                    <a:pt x="182" y="297"/>
                    <a:pt x="205" y="297"/>
                    <a:pt x="228" y="274"/>
                  </a:cubicBezTo>
                  <a:cubicBezTo>
                    <a:pt x="273" y="252"/>
                    <a:pt x="296" y="206"/>
                    <a:pt x="296" y="161"/>
                  </a:cubicBezTo>
                  <a:cubicBezTo>
                    <a:pt x="296" y="127"/>
                    <a:pt x="285" y="104"/>
                    <a:pt x="273" y="82"/>
                  </a:cubicBezTo>
                  <a:lnTo>
                    <a:pt x="262" y="70"/>
                  </a:lnTo>
                  <a:cubicBezTo>
                    <a:pt x="233" y="26"/>
                    <a:pt x="189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3"/>
            <p:cNvSpPr/>
            <p:nvPr/>
          </p:nvSpPr>
          <p:spPr>
            <a:xfrm>
              <a:off x="4640425" y="1010325"/>
              <a:ext cx="8550" cy="7225"/>
            </a:xfrm>
            <a:custGeom>
              <a:avLst/>
              <a:gdLst/>
              <a:ahLst/>
              <a:cxnLst/>
              <a:rect l="l" t="t" r="r" b="b"/>
              <a:pathLst>
                <a:path w="342" h="289" extrusionOk="0">
                  <a:moveTo>
                    <a:pt x="179" y="0"/>
                  </a:moveTo>
                  <a:cubicBezTo>
                    <a:pt x="157" y="0"/>
                    <a:pt x="135" y="5"/>
                    <a:pt x="114" y="15"/>
                  </a:cubicBezTo>
                  <a:lnTo>
                    <a:pt x="104" y="15"/>
                  </a:lnTo>
                  <a:cubicBezTo>
                    <a:pt x="35" y="50"/>
                    <a:pt x="1" y="129"/>
                    <a:pt x="35" y="209"/>
                  </a:cubicBezTo>
                  <a:cubicBezTo>
                    <a:pt x="69" y="254"/>
                    <a:pt x="114" y="288"/>
                    <a:pt x="172" y="288"/>
                  </a:cubicBezTo>
                  <a:cubicBezTo>
                    <a:pt x="194" y="288"/>
                    <a:pt x="217" y="277"/>
                    <a:pt x="228" y="277"/>
                  </a:cubicBezTo>
                  <a:lnTo>
                    <a:pt x="240" y="277"/>
                  </a:lnTo>
                  <a:cubicBezTo>
                    <a:pt x="308" y="243"/>
                    <a:pt x="342" y="152"/>
                    <a:pt x="308" y="83"/>
                  </a:cubicBezTo>
                  <a:cubicBezTo>
                    <a:pt x="284" y="28"/>
                    <a:pt x="232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3"/>
            <p:cNvSpPr/>
            <p:nvPr/>
          </p:nvSpPr>
          <p:spPr>
            <a:xfrm>
              <a:off x="4961400" y="2612275"/>
              <a:ext cx="61100" cy="16625"/>
            </a:xfrm>
            <a:custGeom>
              <a:avLst/>
              <a:gdLst/>
              <a:ahLst/>
              <a:cxnLst/>
              <a:rect l="l" t="t" r="r" b="b"/>
              <a:pathLst>
                <a:path w="2444" h="665" extrusionOk="0">
                  <a:moveTo>
                    <a:pt x="898" y="289"/>
                  </a:moveTo>
                  <a:lnTo>
                    <a:pt x="898" y="289"/>
                  </a:lnTo>
                  <a:cubicBezTo>
                    <a:pt x="1159" y="301"/>
                    <a:pt x="1421" y="324"/>
                    <a:pt x="1671" y="369"/>
                  </a:cubicBezTo>
                  <a:cubicBezTo>
                    <a:pt x="1639" y="370"/>
                    <a:pt x="1607" y="371"/>
                    <a:pt x="1575" y="371"/>
                  </a:cubicBezTo>
                  <a:cubicBezTo>
                    <a:pt x="1352" y="371"/>
                    <a:pt x="1117" y="339"/>
                    <a:pt x="898" y="289"/>
                  </a:cubicBezTo>
                  <a:close/>
                  <a:moveTo>
                    <a:pt x="765" y="0"/>
                  </a:moveTo>
                  <a:cubicBezTo>
                    <a:pt x="553" y="0"/>
                    <a:pt x="340" y="13"/>
                    <a:pt x="126" y="39"/>
                  </a:cubicBezTo>
                  <a:cubicBezTo>
                    <a:pt x="68" y="51"/>
                    <a:pt x="23" y="96"/>
                    <a:pt x="12" y="153"/>
                  </a:cubicBezTo>
                  <a:cubicBezTo>
                    <a:pt x="0" y="221"/>
                    <a:pt x="23" y="278"/>
                    <a:pt x="80" y="312"/>
                  </a:cubicBezTo>
                  <a:cubicBezTo>
                    <a:pt x="421" y="493"/>
                    <a:pt x="1057" y="664"/>
                    <a:pt x="1614" y="664"/>
                  </a:cubicBezTo>
                  <a:cubicBezTo>
                    <a:pt x="1830" y="664"/>
                    <a:pt x="2034" y="642"/>
                    <a:pt x="2204" y="573"/>
                  </a:cubicBezTo>
                  <a:cubicBezTo>
                    <a:pt x="2250" y="562"/>
                    <a:pt x="2307" y="539"/>
                    <a:pt x="2364" y="516"/>
                  </a:cubicBezTo>
                  <a:cubicBezTo>
                    <a:pt x="2409" y="483"/>
                    <a:pt x="2443" y="425"/>
                    <a:pt x="2432" y="369"/>
                  </a:cubicBezTo>
                  <a:cubicBezTo>
                    <a:pt x="2432" y="312"/>
                    <a:pt x="2386" y="266"/>
                    <a:pt x="2330" y="244"/>
                  </a:cubicBezTo>
                  <a:cubicBezTo>
                    <a:pt x="1818" y="81"/>
                    <a:pt x="1296" y="0"/>
                    <a:pt x="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3"/>
            <p:cNvSpPr/>
            <p:nvPr/>
          </p:nvSpPr>
          <p:spPr>
            <a:xfrm>
              <a:off x="5166200" y="2603000"/>
              <a:ext cx="56825" cy="32725"/>
            </a:xfrm>
            <a:custGeom>
              <a:avLst/>
              <a:gdLst/>
              <a:ahLst/>
              <a:cxnLst/>
              <a:rect l="l" t="t" r="r" b="b"/>
              <a:pathLst>
                <a:path w="2273" h="1309" extrusionOk="0">
                  <a:moveTo>
                    <a:pt x="1784" y="365"/>
                  </a:moveTo>
                  <a:lnTo>
                    <a:pt x="1784" y="365"/>
                  </a:lnTo>
                  <a:cubicBezTo>
                    <a:pt x="1636" y="501"/>
                    <a:pt x="1432" y="649"/>
                    <a:pt x="1216" y="763"/>
                  </a:cubicBezTo>
                  <a:cubicBezTo>
                    <a:pt x="923" y="933"/>
                    <a:pt x="654" y="1024"/>
                    <a:pt x="480" y="1024"/>
                  </a:cubicBezTo>
                  <a:cubicBezTo>
                    <a:pt x="445" y="1024"/>
                    <a:pt x="414" y="1020"/>
                    <a:pt x="387" y="1013"/>
                  </a:cubicBezTo>
                  <a:cubicBezTo>
                    <a:pt x="364" y="1001"/>
                    <a:pt x="319" y="990"/>
                    <a:pt x="296" y="910"/>
                  </a:cubicBezTo>
                  <a:cubicBezTo>
                    <a:pt x="728" y="717"/>
                    <a:pt x="1238" y="501"/>
                    <a:pt x="1784" y="365"/>
                  </a:cubicBezTo>
                  <a:close/>
                  <a:moveTo>
                    <a:pt x="2091" y="1"/>
                  </a:moveTo>
                  <a:cubicBezTo>
                    <a:pt x="2079" y="13"/>
                    <a:pt x="2068" y="13"/>
                    <a:pt x="2056" y="13"/>
                  </a:cubicBezTo>
                  <a:cubicBezTo>
                    <a:pt x="1329" y="137"/>
                    <a:pt x="625" y="445"/>
                    <a:pt x="91" y="695"/>
                  </a:cubicBezTo>
                  <a:cubicBezTo>
                    <a:pt x="34" y="717"/>
                    <a:pt x="0" y="774"/>
                    <a:pt x="0" y="819"/>
                  </a:cubicBezTo>
                  <a:cubicBezTo>
                    <a:pt x="0" y="1149"/>
                    <a:pt x="193" y="1251"/>
                    <a:pt x="307" y="1285"/>
                  </a:cubicBezTo>
                  <a:cubicBezTo>
                    <a:pt x="364" y="1296"/>
                    <a:pt x="420" y="1308"/>
                    <a:pt x="478" y="1308"/>
                  </a:cubicBezTo>
                  <a:cubicBezTo>
                    <a:pt x="784" y="1308"/>
                    <a:pt x="1147" y="1137"/>
                    <a:pt x="1352" y="1013"/>
                  </a:cubicBezTo>
                  <a:cubicBezTo>
                    <a:pt x="1716" y="808"/>
                    <a:pt x="2045" y="546"/>
                    <a:pt x="2182" y="342"/>
                  </a:cubicBezTo>
                  <a:cubicBezTo>
                    <a:pt x="2215" y="296"/>
                    <a:pt x="2250" y="240"/>
                    <a:pt x="2261" y="172"/>
                  </a:cubicBezTo>
                  <a:cubicBezTo>
                    <a:pt x="2273" y="126"/>
                    <a:pt x="2250" y="81"/>
                    <a:pt x="2215" y="46"/>
                  </a:cubicBezTo>
                  <a:cubicBezTo>
                    <a:pt x="2193" y="13"/>
                    <a:pt x="2136" y="1"/>
                    <a:pt x="2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3"/>
            <p:cNvSpPr/>
            <p:nvPr/>
          </p:nvSpPr>
          <p:spPr>
            <a:xfrm>
              <a:off x="4592725" y="2398225"/>
              <a:ext cx="28150" cy="50600"/>
            </a:xfrm>
            <a:custGeom>
              <a:avLst/>
              <a:gdLst/>
              <a:ahLst/>
              <a:cxnLst/>
              <a:rect l="l" t="t" r="r" b="b"/>
              <a:pathLst>
                <a:path w="1126" h="2024" extrusionOk="0">
                  <a:moveTo>
                    <a:pt x="795" y="375"/>
                  </a:moveTo>
                  <a:lnTo>
                    <a:pt x="795" y="534"/>
                  </a:lnTo>
                  <a:cubicBezTo>
                    <a:pt x="818" y="932"/>
                    <a:pt x="830" y="1307"/>
                    <a:pt x="694" y="1682"/>
                  </a:cubicBezTo>
                  <a:cubicBezTo>
                    <a:pt x="568" y="1557"/>
                    <a:pt x="500" y="1251"/>
                    <a:pt x="444" y="1001"/>
                  </a:cubicBezTo>
                  <a:cubicBezTo>
                    <a:pt x="409" y="875"/>
                    <a:pt x="386" y="762"/>
                    <a:pt x="353" y="660"/>
                  </a:cubicBezTo>
                  <a:cubicBezTo>
                    <a:pt x="489" y="614"/>
                    <a:pt x="591" y="523"/>
                    <a:pt x="694" y="443"/>
                  </a:cubicBezTo>
                  <a:lnTo>
                    <a:pt x="795" y="375"/>
                  </a:lnTo>
                  <a:close/>
                  <a:moveTo>
                    <a:pt x="898" y="1"/>
                  </a:moveTo>
                  <a:cubicBezTo>
                    <a:pt x="750" y="34"/>
                    <a:pt x="625" y="137"/>
                    <a:pt x="512" y="228"/>
                  </a:cubicBezTo>
                  <a:cubicBezTo>
                    <a:pt x="386" y="330"/>
                    <a:pt x="285" y="410"/>
                    <a:pt x="148" y="410"/>
                  </a:cubicBezTo>
                  <a:cubicBezTo>
                    <a:pt x="91" y="410"/>
                    <a:pt x="46" y="443"/>
                    <a:pt x="23" y="489"/>
                  </a:cubicBezTo>
                  <a:cubicBezTo>
                    <a:pt x="0" y="534"/>
                    <a:pt x="0" y="592"/>
                    <a:pt x="23" y="637"/>
                  </a:cubicBezTo>
                  <a:cubicBezTo>
                    <a:pt x="80" y="716"/>
                    <a:pt x="126" y="898"/>
                    <a:pt x="159" y="1069"/>
                  </a:cubicBezTo>
                  <a:cubicBezTo>
                    <a:pt x="227" y="1387"/>
                    <a:pt x="307" y="1739"/>
                    <a:pt x="523" y="1920"/>
                  </a:cubicBezTo>
                  <a:cubicBezTo>
                    <a:pt x="568" y="1978"/>
                    <a:pt x="659" y="2000"/>
                    <a:pt x="739" y="2023"/>
                  </a:cubicBezTo>
                  <a:lnTo>
                    <a:pt x="762" y="2023"/>
                  </a:lnTo>
                  <a:cubicBezTo>
                    <a:pt x="818" y="2023"/>
                    <a:pt x="864" y="1989"/>
                    <a:pt x="886" y="1943"/>
                  </a:cubicBezTo>
                  <a:cubicBezTo>
                    <a:pt x="1125" y="1455"/>
                    <a:pt x="1103" y="978"/>
                    <a:pt x="1080" y="523"/>
                  </a:cubicBezTo>
                  <a:cubicBezTo>
                    <a:pt x="1080" y="398"/>
                    <a:pt x="1068" y="273"/>
                    <a:pt x="1068" y="148"/>
                  </a:cubicBezTo>
                  <a:cubicBezTo>
                    <a:pt x="1068" y="103"/>
                    <a:pt x="1057" y="57"/>
                    <a:pt x="1023" y="34"/>
                  </a:cubicBezTo>
                  <a:cubicBezTo>
                    <a:pt x="989" y="12"/>
                    <a:pt x="944" y="1"/>
                    <a:pt x="8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3"/>
            <p:cNvSpPr/>
            <p:nvPr/>
          </p:nvSpPr>
          <p:spPr>
            <a:xfrm>
              <a:off x="4685300" y="2535950"/>
              <a:ext cx="73875" cy="46375"/>
            </a:xfrm>
            <a:custGeom>
              <a:avLst/>
              <a:gdLst/>
              <a:ahLst/>
              <a:cxnLst/>
              <a:rect l="l" t="t" r="r" b="b"/>
              <a:pathLst>
                <a:path w="2955" h="1855" extrusionOk="0">
                  <a:moveTo>
                    <a:pt x="2614" y="286"/>
                  </a:moveTo>
                  <a:cubicBezTo>
                    <a:pt x="2569" y="491"/>
                    <a:pt x="2512" y="774"/>
                    <a:pt x="2455" y="1059"/>
                  </a:cubicBezTo>
                  <a:cubicBezTo>
                    <a:pt x="2421" y="1229"/>
                    <a:pt x="2387" y="1422"/>
                    <a:pt x="2364" y="1536"/>
                  </a:cubicBezTo>
                  <a:cubicBezTo>
                    <a:pt x="2182" y="1479"/>
                    <a:pt x="1796" y="1309"/>
                    <a:pt x="1319" y="1059"/>
                  </a:cubicBezTo>
                  <a:cubicBezTo>
                    <a:pt x="831" y="797"/>
                    <a:pt x="535" y="592"/>
                    <a:pt x="387" y="479"/>
                  </a:cubicBezTo>
                  <a:cubicBezTo>
                    <a:pt x="604" y="445"/>
                    <a:pt x="978" y="400"/>
                    <a:pt x="1478" y="354"/>
                  </a:cubicBezTo>
                  <a:cubicBezTo>
                    <a:pt x="2012" y="309"/>
                    <a:pt x="2410" y="286"/>
                    <a:pt x="2614" y="286"/>
                  </a:cubicBezTo>
                  <a:close/>
                  <a:moveTo>
                    <a:pt x="2621" y="1"/>
                  </a:moveTo>
                  <a:cubicBezTo>
                    <a:pt x="2246" y="1"/>
                    <a:pt x="1565" y="61"/>
                    <a:pt x="1410" y="70"/>
                  </a:cubicBezTo>
                  <a:cubicBezTo>
                    <a:pt x="183" y="183"/>
                    <a:pt x="104" y="252"/>
                    <a:pt x="58" y="274"/>
                  </a:cubicBezTo>
                  <a:cubicBezTo>
                    <a:pt x="24" y="309"/>
                    <a:pt x="1" y="354"/>
                    <a:pt x="1" y="400"/>
                  </a:cubicBezTo>
                  <a:cubicBezTo>
                    <a:pt x="1" y="502"/>
                    <a:pt x="69" y="615"/>
                    <a:pt x="387" y="832"/>
                  </a:cubicBezTo>
                  <a:cubicBezTo>
                    <a:pt x="626" y="1001"/>
                    <a:pt x="922" y="1161"/>
                    <a:pt x="1137" y="1274"/>
                  </a:cubicBezTo>
                  <a:cubicBezTo>
                    <a:pt x="1172" y="1297"/>
                    <a:pt x="2194" y="1854"/>
                    <a:pt x="2455" y="1854"/>
                  </a:cubicBezTo>
                  <a:cubicBezTo>
                    <a:pt x="2580" y="1854"/>
                    <a:pt x="2603" y="1740"/>
                    <a:pt x="2614" y="1695"/>
                  </a:cubicBezTo>
                  <a:cubicBezTo>
                    <a:pt x="2626" y="1660"/>
                    <a:pt x="2637" y="1615"/>
                    <a:pt x="2649" y="1547"/>
                  </a:cubicBezTo>
                  <a:cubicBezTo>
                    <a:pt x="2671" y="1433"/>
                    <a:pt x="2705" y="1286"/>
                    <a:pt x="2740" y="1115"/>
                  </a:cubicBezTo>
                  <a:cubicBezTo>
                    <a:pt x="2808" y="774"/>
                    <a:pt x="2899" y="332"/>
                    <a:pt x="2944" y="206"/>
                  </a:cubicBezTo>
                  <a:cubicBezTo>
                    <a:pt x="2955" y="161"/>
                    <a:pt x="2944" y="127"/>
                    <a:pt x="2932" y="82"/>
                  </a:cubicBezTo>
                  <a:cubicBezTo>
                    <a:pt x="2909" y="47"/>
                    <a:pt x="2876" y="24"/>
                    <a:pt x="2830" y="13"/>
                  </a:cubicBezTo>
                  <a:cubicBezTo>
                    <a:pt x="2788" y="5"/>
                    <a:pt x="2714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3"/>
            <p:cNvSpPr/>
            <p:nvPr/>
          </p:nvSpPr>
          <p:spPr>
            <a:xfrm>
              <a:off x="4908300" y="1870275"/>
              <a:ext cx="38350" cy="43425"/>
            </a:xfrm>
            <a:custGeom>
              <a:avLst/>
              <a:gdLst/>
              <a:ahLst/>
              <a:cxnLst/>
              <a:rect l="l" t="t" r="r" b="b"/>
              <a:pathLst>
                <a:path w="1534" h="1737" extrusionOk="0">
                  <a:moveTo>
                    <a:pt x="943" y="293"/>
                  </a:moveTo>
                  <a:cubicBezTo>
                    <a:pt x="1000" y="293"/>
                    <a:pt x="1068" y="304"/>
                    <a:pt x="1114" y="350"/>
                  </a:cubicBezTo>
                  <a:cubicBezTo>
                    <a:pt x="1136" y="373"/>
                    <a:pt x="1215" y="441"/>
                    <a:pt x="1114" y="600"/>
                  </a:cubicBezTo>
                  <a:cubicBezTo>
                    <a:pt x="1079" y="645"/>
                    <a:pt x="1056" y="691"/>
                    <a:pt x="1034" y="736"/>
                  </a:cubicBezTo>
                  <a:cubicBezTo>
                    <a:pt x="1034" y="736"/>
                    <a:pt x="1034" y="724"/>
                    <a:pt x="1023" y="724"/>
                  </a:cubicBezTo>
                  <a:cubicBezTo>
                    <a:pt x="841" y="486"/>
                    <a:pt x="829" y="350"/>
                    <a:pt x="864" y="315"/>
                  </a:cubicBezTo>
                  <a:cubicBezTo>
                    <a:pt x="886" y="293"/>
                    <a:pt x="909" y="293"/>
                    <a:pt x="943" y="293"/>
                  </a:cubicBezTo>
                  <a:close/>
                  <a:moveTo>
                    <a:pt x="965" y="941"/>
                  </a:moveTo>
                  <a:cubicBezTo>
                    <a:pt x="965" y="952"/>
                    <a:pt x="965" y="974"/>
                    <a:pt x="955" y="986"/>
                  </a:cubicBezTo>
                  <a:cubicBezTo>
                    <a:pt x="875" y="1292"/>
                    <a:pt x="818" y="1452"/>
                    <a:pt x="511" y="1452"/>
                  </a:cubicBezTo>
                  <a:cubicBezTo>
                    <a:pt x="364" y="1452"/>
                    <a:pt x="306" y="1418"/>
                    <a:pt x="296" y="1418"/>
                  </a:cubicBezTo>
                  <a:cubicBezTo>
                    <a:pt x="306" y="1383"/>
                    <a:pt x="352" y="1292"/>
                    <a:pt x="500" y="1168"/>
                  </a:cubicBezTo>
                  <a:cubicBezTo>
                    <a:pt x="636" y="1054"/>
                    <a:pt x="806" y="963"/>
                    <a:pt x="932" y="952"/>
                  </a:cubicBezTo>
                  <a:cubicBezTo>
                    <a:pt x="943" y="952"/>
                    <a:pt x="955" y="941"/>
                    <a:pt x="965" y="941"/>
                  </a:cubicBezTo>
                  <a:close/>
                  <a:moveTo>
                    <a:pt x="947" y="1"/>
                  </a:moveTo>
                  <a:cubicBezTo>
                    <a:pt x="843" y="1"/>
                    <a:pt x="742" y="34"/>
                    <a:pt x="670" y="111"/>
                  </a:cubicBezTo>
                  <a:cubicBezTo>
                    <a:pt x="579" y="191"/>
                    <a:pt x="477" y="373"/>
                    <a:pt x="682" y="724"/>
                  </a:cubicBezTo>
                  <a:cubicBezTo>
                    <a:pt x="556" y="770"/>
                    <a:pt x="432" y="850"/>
                    <a:pt x="318" y="941"/>
                  </a:cubicBezTo>
                  <a:cubicBezTo>
                    <a:pt x="205" y="1032"/>
                    <a:pt x="0" y="1236"/>
                    <a:pt x="11" y="1441"/>
                  </a:cubicBezTo>
                  <a:cubicBezTo>
                    <a:pt x="23" y="1554"/>
                    <a:pt x="91" y="1736"/>
                    <a:pt x="511" y="1736"/>
                  </a:cubicBezTo>
                  <a:cubicBezTo>
                    <a:pt x="1045" y="1736"/>
                    <a:pt x="1159" y="1350"/>
                    <a:pt x="1238" y="1065"/>
                  </a:cubicBezTo>
                  <a:cubicBezTo>
                    <a:pt x="1261" y="952"/>
                    <a:pt x="1295" y="838"/>
                    <a:pt x="1352" y="747"/>
                  </a:cubicBezTo>
                  <a:cubicBezTo>
                    <a:pt x="1534" y="474"/>
                    <a:pt x="1443" y="247"/>
                    <a:pt x="1295" y="123"/>
                  </a:cubicBezTo>
                  <a:cubicBezTo>
                    <a:pt x="1202" y="48"/>
                    <a:pt x="1072" y="1"/>
                    <a:pt x="9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3"/>
            <p:cNvSpPr/>
            <p:nvPr/>
          </p:nvSpPr>
          <p:spPr>
            <a:xfrm>
              <a:off x="4818250" y="1910525"/>
              <a:ext cx="30125" cy="39800"/>
            </a:xfrm>
            <a:custGeom>
              <a:avLst/>
              <a:gdLst/>
              <a:ahLst/>
              <a:cxnLst/>
              <a:rect l="l" t="t" r="r" b="b"/>
              <a:pathLst>
                <a:path w="1205" h="1592" extrusionOk="0">
                  <a:moveTo>
                    <a:pt x="727" y="455"/>
                  </a:moveTo>
                  <a:cubicBezTo>
                    <a:pt x="603" y="694"/>
                    <a:pt x="477" y="910"/>
                    <a:pt x="318" y="1137"/>
                  </a:cubicBezTo>
                  <a:cubicBezTo>
                    <a:pt x="318" y="1103"/>
                    <a:pt x="330" y="1069"/>
                    <a:pt x="330" y="1046"/>
                  </a:cubicBezTo>
                  <a:cubicBezTo>
                    <a:pt x="386" y="819"/>
                    <a:pt x="557" y="603"/>
                    <a:pt x="727" y="455"/>
                  </a:cubicBezTo>
                  <a:close/>
                  <a:moveTo>
                    <a:pt x="1045" y="1"/>
                  </a:moveTo>
                  <a:cubicBezTo>
                    <a:pt x="932" y="12"/>
                    <a:pt x="853" y="23"/>
                    <a:pt x="795" y="35"/>
                  </a:cubicBezTo>
                  <a:cubicBezTo>
                    <a:pt x="694" y="58"/>
                    <a:pt x="636" y="103"/>
                    <a:pt x="625" y="171"/>
                  </a:cubicBezTo>
                  <a:cubicBezTo>
                    <a:pt x="375" y="353"/>
                    <a:pt x="126" y="660"/>
                    <a:pt x="57" y="978"/>
                  </a:cubicBezTo>
                  <a:cubicBezTo>
                    <a:pt x="0" y="1194"/>
                    <a:pt x="46" y="1376"/>
                    <a:pt x="159" y="1535"/>
                  </a:cubicBezTo>
                  <a:cubicBezTo>
                    <a:pt x="182" y="1569"/>
                    <a:pt x="227" y="1591"/>
                    <a:pt x="273" y="1591"/>
                  </a:cubicBezTo>
                  <a:cubicBezTo>
                    <a:pt x="318" y="1591"/>
                    <a:pt x="353" y="1569"/>
                    <a:pt x="386" y="1535"/>
                  </a:cubicBezTo>
                  <a:cubicBezTo>
                    <a:pt x="705" y="1114"/>
                    <a:pt x="932" y="717"/>
                    <a:pt x="1182" y="217"/>
                  </a:cubicBezTo>
                  <a:cubicBezTo>
                    <a:pt x="1204" y="171"/>
                    <a:pt x="1194" y="114"/>
                    <a:pt x="1171" y="69"/>
                  </a:cubicBezTo>
                  <a:cubicBezTo>
                    <a:pt x="1136" y="23"/>
                    <a:pt x="1091" y="1"/>
                    <a:pt x="1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3"/>
            <p:cNvSpPr/>
            <p:nvPr/>
          </p:nvSpPr>
          <p:spPr>
            <a:xfrm>
              <a:off x="3812750" y="1591225"/>
              <a:ext cx="252250" cy="118525"/>
            </a:xfrm>
            <a:custGeom>
              <a:avLst/>
              <a:gdLst/>
              <a:ahLst/>
              <a:cxnLst/>
              <a:rect l="l" t="t" r="r" b="b"/>
              <a:pathLst>
                <a:path w="10090" h="4741" extrusionOk="0">
                  <a:moveTo>
                    <a:pt x="1603" y="298"/>
                  </a:moveTo>
                  <a:cubicBezTo>
                    <a:pt x="1716" y="900"/>
                    <a:pt x="1932" y="1241"/>
                    <a:pt x="2239" y="1309"/>
                  </a:cubicBezTo>
                  <a:cubicBezTo>
                    <a:pt x="2276" y="1319"/>
                    <a:pt x="2317" y="1324"/>
                    <a:pt x="2363" y="1324"/>
                  </a:cubicBezTo>
                  <a:cubicBezTo>
                    <a:pt x="2543" y="1324"/>
                    <a:pt x="2788" y="1233"/>
                    <a:pt x="3068" y="888"/>
                  </a:cubicBezTo>
                  <a:cubicBezTo>
                    <a:pt x="3341" y="1082"/>
                    <a:pt x="3762" y="1150"/>
                    <a:pt x="4227" y="1150"/>
                  </a:cubicBezTo>
                  <a:cubicBezTo>
                    <a:pt x="5090" y="1150"/>
                    <a:pt x="6102" y="911"/>
                    <a:pt x="6534" y="764"/>
                  </a:cubicBezTo>
                  <a:cubicBezTo>
                    <a:pt x="7076" y="588"/>
                    <a:pt x="7293" y="548"/>
                    <a:pt x="7569" y="548"/>
                  </a:cubicBezTo>
                  <a:cubicBezTo>
                    <a:pt x="7668" y="548"/>
                    <a:pt x="7775" y="553"/>
                    <a:pt x="7908" y="559"/>
                  </a:cubicBezTo>
                  <a:cubicBezTo>
                    <a:pt x="8102" y="570"/>
                    <a:pt x="8329" y="582"/>
                    <a:pt x="8658" y="593"/>
                  </a:cubicBezTo>
                  <a:cubicBezTo>
                    <a:pt x="8647" y="628"/>
                    <a:pt x="8635" y="661"/>
                    <a:pt x="8635" y="707"/>
                  </a:cubicBezTo>
                  <a:cubicBezTo>
                    <a:pt x="8590" y="1070"/>
                    <a:pt x="8953" y="1468"/>
                    <a:pt x="9306" y="1855"/>
                  </a:cubicBezTo>
                  <a:cubicBezTo>
                    <a:pt x="9510" y="2082"/>
                    <a:pt x="9749" y="2343"/>
                    <a:pt x="9794" y="2491"/>
                  </a:cubicBezTo>
                  <a:cubicBezTo>
                    <a:pt x="9499" y="2979"/>
                    <a:pt x="8862" y="3468"/>
                    <a:pt x="8033" y="3865"/>
                  </a:cubicBezTo>
                  <a:cubicBezTo>
                    <a:pt x="7261" y="4229"/>
                    <a:pt x="6397" y="4456"/>
                    <a:pt x="5795" y="4456"/>
                  </a:cubicBezTo>
                  <a:cubicBezTo>
                    <a:pt x="4977" y="4456"/>
                    <a:pt x="4204" y="4138"/>
                    <a:pt x="3454" y="3832"/>
                  </a:cubicBezTo>
                  <a:cubicBezTo>
                    <a:pt x="2818" y="3570"/>
                    <a:pt x="2216" y="3320"/>
                    <a:pt x="1591" y="3252"/>
                  </a:cubicBezTo>
                  <a:cubicBezTo>
                    <a:pt x="1750" y="3036"/>
                    <a:pt x="1785" y="2786"/>
                    <a:pt x="1818" y="2514"/>
                  </a:cubicBezTo>
                  <a:cubicBezTo>
                    <a:pt x="1830" y="2423"/>
                    <a:pt x="1841" y="2320"/>
                    <a:pt x="1864" y="2206"/>
                  </a:cubicBezTo>
                  <a:cubicBezTo>
                    <a:pt x="1864" y="2161"/>
                    <a:pt x="1853" y="2116"/>
                    <a:pt x="1818" y="2082"/>
                  </a:cubicBezTo>
                  <a:cubicBezTo>
                    <a:pt x="1801" y="2056"/>
                    <a:pt x="1771" y="2043"/>
                    <a:pt x="1738" y="2043"/>
                  </a:cubicBezTo>
                  <a:cubicBezTo>
                    <a:pt x="1727" y="2043"/>
                    <a:pt x="1716" y="2045"/>
                    <a:pt x="1705" y="2047"/>
                  </a:cubicBezTo>
                  <a:cubicBezTo>
                    <a:pt x="1603" y="2059"/>
                    <a:pt x="1512" y="2059"/>
                    <a:pt x="1409" y="2070"/>
                  </a:cubicBezTo>
                  <a:cubicBezTo>
                    <a:pt x="1648" y="2014"/>
                    <a:pt x="1864" y="1956"/>
                    <a:pt x="2068" y="1877"/>
                  </a:cubicBezTo>
                  <a:cubicBezTo>
                    <a:pt x="2125" y="1866"/>
                    <a:pt x="2159" y="1820"/>
                    <a:pt x="2171" y="1764"/>
                  </a:cubicBezTo>
                  <a:cubicBezTo>
                    <a:pt x="2171" y="1706"/>
                    <a:pt x="2148" y="1661"/>
                    <a:pt x="2103" y="1627"/>
                  </a:cubicBezTo>
                  <a:cubicBezTo>
                    <a:pt x="1989" y="1547"/>
                    <a:pt x="1785" y="1468"/>
                    <a:pt x="1512" y="1377"/>
                  </a:cubicBezTo>
                  <a:cubicBezTo>
                    <a:pt x="1239" y="1275"/>
                    <a:pt x="944" y="1173"/>
                    <a:pt x="694" y="1048"/>
                  </a:cubicBezTo>
                  <a:cubicBezTo>
                    <a:pt x="500" y="946"/>
                    <a:pt x="409" y="866"/>
                    <a:pt x="353" y="798"/>
                  </a:cubicBezTo>
                  <a:cubicBezTo>
                    <a:pt x="409" y="775"/>
                    <a:pt x="478" y="741"/>
                    <a:pt x="558" y="707"/>
                  </a:cubicBezTo>
                  <a:cubicBezTo>
                    <a:pt x="830" y="582"/>
                    <a:pt x="1341" y="343"/>
                    <a:pt x="1603" y="298"/>
                  </a:cubicBezTo>
                  <a:close/>
                  <a:moveTo>
                    <a:pt x="1699" y="1"/>
                  </a:moveTo>
                  <a:cubicBezTo>
                    <a:pt x="1439" y="1"/>
                    <a:pt x="972" y="197"/>
                    <a:pt x="444" y="446"/>
                  </a:cubicBezTo>
                  <a:cubicBezTo>
                    <a:pt x="296" y="514"/>
                    <a:pt x="171" y="570"/>
                    <a:pt x="114" y="582"/>
                  </a:cubicBezTo>
                  <a:cubicBezTo>
                    <a:pt x="46" y="605"/>
                    <a:pt x="0" y="684"/>
                    <a:pt x="12" y="752"/>
                  </a:cubicBezTo>
                  <a:cubicBezTo>
                    <a:pt x="91" y="1173"/>
                    <a:pt x="796" y="1423"/>
                    <a:pt x="1409" y="1650"/>
                  </a:cubicBezTo>
                  <a:cubicBezTo>
                    <a:pt x="1489" y="1673"/>
                    <a:pt x="1557" y="1696"/>
                    <a:pt x="1626" y="1718"/>
                  </a:cubicBezTo>
                  <a:cubicBezTo>
                    <a:pt x="1194" y="1843"/>
                    <a:pt x="705" y="1900"/>
                    <a:pt x="250" y="1900"/>
                  </a:cubicBezTo>
                  <a:cubicBezTo>
                    <a:pt x="182" y="1900"/>
                    <a:pt x="126" y="1956"/>
                    <a:pt x="114" y="2025"/>
                  </a:cubicBezTo>
                  <a:cubicBezTo>
                    <a:pt x="103" y="2093"/>
                    <a:pt x="149" y="2161"/>
                    <a:pt x="217" y="2184"/>
                  </a:cubicBezTo>
                  <a:cubicBezTo>
                    <a:pt x="558" y="2301"/>
                    <a:pt x="906" y="2354"/>
                    <a:pt x="1261" y="2354"/>
                  </a:cubicBezTo>
                  <a:cubicBezTo>
                    <a:pt x="1356" y="2354"/>
                    <a:pt x="1450" y="2350"/>
                    <a:pt x="1546" y="2343"/>
                  </a:cubicBezTo>
                  <a:lnTo>
                    <a:pt x="1546" y="2343"/>
                  </a:lnTo>
                  <a:cubicBezTo>
                    <a:pt x="1546" y="2388"/>
                    <a:pt x="1535" y="2434"/>
                    <a:pt x="1535" y="2479"/>
                  </a:cubicBezTo>
                  <a:cubicBezTo>
                    <a:pt x="1489" y="2832"/>
                    <a:pt x="1455" y="3059"/>
                    <a:pt x="1159" y="3252"/>
                  </a:cubicBezTo>
                  <a:cubicBezTo>
                    <a:pt x="1114" y="3286"/>
                    <a:pt x="1091" y="3354"/>
                    <a:pt x="1103" y="3411"/>
                  </a:cubicBezTo>
                  <a:cubicBezTo>
                    <a:pt x="1126" y="3479"/>
                    <a:pt x="1182" y="3513"/>
                    <a:pt x="1239" y="3513"/>
                  </a:cubicBezTo>
                  <a:cubicBezTo>
                    <a:pt x="1932" y="3513"/>
                    <a:pt x="2614" y="3797"/>
                    <a:pt x="3341" y="4092"/>
                  </a:cubicBezTo>
                  <a:cubicBezTo>
                    <a:pt x="4113" y="4411"/>
                    <a:pt x="4920" y="4740"/>
                    <a:pt x="5795" y="4740"/>
                  </a:cubicBezTo>
                  <a:cubicBezTo>
                    <a:pt x="6443" y="4740"/>
                    <a:pt x="7329" y="4513"/>
                    <a:pt x="8158" y="4127"/>
                  </a:cubicBezTo>
                  <a:cubicBezTo>
                    <a:pt x="8692" y="3877"/>
                    <a:pt x="9647" y="3343"/>
                    <a:pt x="10067" y="2593"/>
                  </a:cubicBezTo>
                  <a:cubicBezTo>
                    <a:pt x="10079" y="2570"/>
                    <a:pt x="10089" y="2547"/>
                    <a:pt x="10089" y="2514"/>
                  </a:cubicBezTo>
                  <a:cubicBezTo>
                    <a:pt x="10067" y="2264"/>
                    <a:pt x="9817" y="1991"/>
                    <a:pt x="9521" y="1661"/>
                  </a:cubicBezTo>
                  <a:cubicBezTo>
                    <a:pt x="9238" y="1355"/>
                    <a:pt x="8897" y="968"/>
                    <a:pt x="8920" y="741"/>
                  </a:cubicBezTo>
                  <a:cubicBezTo>
                    <a:pt x="8931" y="696"/>
                    <a:pt x="8942" y="639"/>
                    <a:pt x="9033" y="570"/>
                  </a:cubicBezTo>
                  <a:cubicBezTo>
                    <a:pt x="9090" y="537"/>
                    <a:pt x="9112" y="469"/>
                    <a:pt x="9090" y="411"/>
                  </a:cubicBezTo>
                  <a:cubicBezTo>
                    <a:pt x="9067" y="343"/>
                    <a:pt x="9021" y="309"/>
                    <a:pt x="8953" y="309"/>
                  </a:cubicBezTo>
                  <a:cubicBezTo>
                    <a:pt x="8476" y="309"/>
                    <a:pt x="8158" y="287"/>
                    <a:pt x="7931" y="275"/>
                  </a:cubicBezTo>
                  <a:cubicBezTo>
                    <a:pt x="7780" y="265"/>
                    <a:pt x="7658" y="257"/>
                    <a:pt x="7542" y="257"/>
                  </a:cubicBezTo>
                  <a:cubicBezTo>
                    <a:pt x="7258" y="257"/>
                    <a:pt x="7008" y="305"/>
                    <a:pt x="6443" y="491"/>
                  </a:cubicBezTo>
                  <a:cubicBezTo>
                    <a:pt x="6057" y="616"/>
                    <a:pt x="5363" y="787"/>
                    <a:pt x="4681" y="843"/>
                  </a:cubicBezTo>
                  <a:cubicBezTo>
                    <a:pt x="4516" y="858"/>
                    <a:pt x="4360" y="865"/>
                    <a:pt x="4216" y="865"/>
                  </a:cubicBezTo>
                  <a:cubicBezTo>
                    <a:pt x="3698" y="865"/>
                    <a:pt x="3326" y="771"/>
                    <a:pt x="3148" y="593"/>
                  </a:cubicBezTo>
                  <a:cubicBezTo>
                    <a:pt x="3113" y="559"/>
                    <a:pt x="3080" y="548"/>
                    <a:pt x="3034" y="548"/>
                  </a:cubicBezTo>
                  <a:cubicBezTo>
                    <a:pt x="2989" y="548"/>
                    <a:pt x="2954" y="570"/>
                    <a:pt x="2932" y="605"/>
                  </a:cubicBezTo>
                  <a:cubicBezTo>
                    <a:pt x="2715" y="884"/>
                    <a:pt x="2506" y="1041"/>
                    <a:pt x="2351" y="1041"/>
                  </a:cubicBezTo>
                  <a:cubicBezTo>
                    <a:pt x="2336" y="1041"/>
                    <a:pt x="2321" y="1040"/>
                    <a:pt x="2307" y="1037"/>
                  </a:cubicBezTo>
                  <a:cubicBezTo>
                    <a:pt x="2114" y="991"/>
                    <a:pt x="1944" y="650"/>
                    <a:pt x="1864" y="128"/>
                  </a:cubicBezTo>
                  <a:cubicBezTo>
                    <a:pt x="1853" y="60"/>
                    <a:pt x="1796" y="14"/>
                    <a:pt x="1739" y="2"/>
                  </a:cubicBezTo>
                  <a:cubicBezTo>
                    <a:pt x="1726" y="1"/>
                    <a:pt x="1713" y="1"/>
                    <a:pt x="1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3"/>
            <p:cNvSpPr/>
            <p:nvPr/>
          </p:nvSpPr>
          <p:spPr>
            <a:xfrm>
              <a:off x="4216650" y="1899725"/>
              <a:ext cx="28425" cy="26725"/>
            </a:xfrm>
            <a:custGeom>
              <a:avLst/>
              <a:gdLst/>
              <a:ahLst/>
              <a:cxnLst/>
              <a:rect l="l" t="t" r="r" b="b"/>
              <a:pathLst>
                <a:path w="1137" h="1069" extrusionOk="0">
                  <a:moveTo>
                    <a:pt x="818" y="331"/>
                  </a:moveTo>
                  <a:cubicBezTo>
                    <a:pt x="762" y="569"/>
                    <a:pt x="603" y="717"/>
                    <a:pt x="330" y="773"/>
                  </a:cubicBezTo>
                  <a:lnTo>
                    <a:pt x="296" y="773"/>
                  </a:lnTo>
                  <a:cubicBezTo>
                    <a:pt x="330" y="717"/>
                    <a:pt x="399" y="614"/>
                    <a:pt x="546" y="501"/>
                  </a:cubicBezTo>
                  <a:cubicBezTo>
                    <a:pt x="637" y="433"/>
                    <a:pt x="739" y="364"/>
                    <a:pt x="818" y="331"/>
                  </a:cubicBezTo>
                  <a:close/>
                  <a:moveTo>
                    <a:pt x="989" y="1"/>
                  </a:moveTo>
                  <a:cubicBezTo>
                    <a:pt x="921" y="1"/>
                    <a:pt x="694" y="13"/>
                    <a:pt x="364" y="285"/>
                  </a:cubicBezTo>
                  <a:cubicBezTo>
                    <a:pt x="250" y="364"/>
                    <a:pt x="0" y="592"/>
                    <a:pt x="0" y="808"/>
                  </a:cubicBezTo>
                  <a:cubicBezTo>
                    <a:pt x="0" y="887"/>
                    <a:pt x="46" y="967"/>
                    <a:pt x="114" y="1013"/>
                  </a:cubicBezTo>
                  <a:cubicBezTo>
                    <a:pt x="171" y="1046"/>
                    <a:pt x="239" y="1069"/>
                    <a:pt x="341" y="1069"/>
                  </a:cubicBezTo>
                  <a:cubicBezTo>
                    <a:pt x="353" y="1069"/>
                    <a:pt x="364" y="1069"/>
                    <a:pt x="376" y="1058"/>
                  </a:cubicBezTo>
                  <a:cubicBezTo>
                    <a:pt x="853" y="955"/>
                    <a:pt x="1114" y="649"/>
                    <a:pt x="1137" y="149"/>
                  </a:cubicBezTo>
                  <a:cubicBezTo>
                    <a:pt x="1137" y="104"/>
                    <a:pt x="1114" y="69"/>
                    <a:pt x="1091" y="46"/>
                  </a:cubicBezTo>
                  <a:cubicBezTo>
                    <a:pt x="1068" y="13"/>
                    <a:pt x="1023" y="1"/>
                    <a:pt x="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3"/>
            <p:cNvSpPr/>
            <p:nvPr/>
          </p:nvSpPr>
          <p:spPr>
            <a:xfrm>
              <a:off x="3927500" y="1192825"/>
              <a:ext cx="47475" cy="26100"/>
            </a:xfrm>
            <a:custGeom>
              <a:avLst/>
              <a:gdLst/>
              <a:ahLst/>
              <a:cxnLst/>
              <a:rect l="l" t="t" r="r" b="b"/>
              <a:pathLst>
                <a:path w="1899" h="1044" extrusionOk="0">
                  <a:moveTo>
                    <a:pt x="603" y="305"/>
                  </a:moveTo>
                  <a:lnTo>
                    <a:pt x="637" y="328"/>
                  </a:lnTo>
                  <a:cubicBezTo>
                    <a:pt x="1046" y="464"/>
                    <a:pt x="1103" y="487"/>
                    <a:pt x="1387" y="600"/>
                  </a:cubicBezTo>
                  <a:cubicBezTo>
                    <a:pt x="1239" y="657"/>
                    <a:pt x="1058" y="703"/>
                    <a:pt x="887" y="737"/>
                  </a:cubicBezTo>
                  <a:cubicBezTo>
                    <a:pt x="797" y="750"/>
                    <a:pt x="720" y="755"/>
                    <a:pt x="655" y="755"/>
                  </a:cubicBezTo>
                  <a:cubicBezTo>
                    <a:pt x="498" y="755"/>
                    <a:pt x="411" y="723"/>
                    <a:pt x="387" y="691"/>
                  </a:cubicBezTo>
                  <a:cubicBezTo>
                    <a:pt x="364" y="668"/>
                    <a:pt x="376" y="555"/>
                    <a:pt x="603" y="305"/>
                  </a:cubicBezTo>
                  <a:close/>
                  <a:moveTo>
                    <a:pt x="556" y="0"/>
                  </a:moveTo>
                  <a:cubicBezTo>
                    <a:pt x="516" y="0"/>
                    <a:pt x="480" y="19"/>
                    <a:pt x="455" y="44"/>
                  </a:cubicBezTo>
                  <a:cubicBezTo>
                    <a:pt x="103" y="408"/>
                    <a:pt x="0" y="680"/>
                    <a:pt x="160" y="873"/>
                  </a:cubicBezTo>
                  <a:cubicBezTo>
                    <a:pt x="262" y="998"/>
                    <a:pt x="444" y="1044"/>
                    <a:pt x="637" y="1044"/>
                  </a:cubicBezTo>
                  <a:cubicBezTo>
                    <a:pt x="739" y="1044"/>
                    <a:pt x="841" y="1032"/>
                    <a:pt x="932" y="1021"/>
                  </a:cubicBezTo>
                  <a:cubicBezTo>
                    <a:pt x="1250" y="964"/>
                    <a:pt x="1591" y="850"/>
                    <a:pt x="1818" y="714"/>
                  </a:cubicBezTo>
                  <a:cubicBezTo>
                    <a:pt x="1876" y="680"/>
                    <a:pt x="1898" y="635"/>
                    <a:pt x="1898" y="577"/>
                  </a:cubicBezTo>
                  <a:cubicBezTo>
                    <a:pt x="1886" y="521"/>
                    <a:pt x="1853" y="476"/>
                    <a:pt x="1807" y="453"/>
                  </a:cubicBezTo>
                  <a:lnTo>
                    <a:pt x="1659" y="396"/>
                  </a:lnTo>
                  <a:cubicBezTo>
                    <a:pt x="1217" y="214"/>
                    <a:pt x="1217" y="214"/>
                    <a:pt x="728" y="55"/>
                  </a:cubicBezTo>
                  <a:lnTo>
                    <a:pt x="603" y="9"/>
                  </a:lnTo>
                  <a:cubicBezTo>
                    <a:pt x="587" y="3"/>
                    <a:pt x="571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3"/>
            <p:cNvSpPr/>
            <p:nvPr/>
          </p:nvSpPr>
          <p:spPr>
            <a:xfrm>
              <a:off x="4588175" y="2447650"/>
              <a:ext cx="41500" cy="66500"/>
            </a:xfrm>
            <a:custGeom>
              <a:avLst/>
              <a:gdLst/>
              <a:ahLst/>
              <a:cxnLst/>
              <a:rect l="l" t="t" r="r" b="b"/>
              <a:pathLst>
                <a:path w="1660" h="2660" extrusionOk="0">
                  <a:moveTo>
                    <a:pt x="807" y="284"/>
                  </a:moveTo>
                  <a:cubicBezTo>
                    <a:pt x="966" y="284"/>
                    <a:pt x="1080" y="364"/>
                    <a:pt x="1171" y="523"/>
                  </a:cubicBezTo>
                  <a:cubicBezTo>
                    <a:pt x="1250" y="660"/>
                    <a:pt x="1307" y="852"/>
                    <a:pt x="1318" y="1046"/>
                  </a:cubicBezTo>
                  <a:cubicBezTo>
                    <a:pt x="1375" y="1705"/>
                    <a:pt x="1171" y="2205"/>
                    <a:pt x="966" y="2341"/>
                  </a:cubicBezTo>
                  <a:cubicBezTo>
                    <a:pt x="936" y="2362"/>
                    <a:pt x="910" y="2368"/>
                    <a:pt x="889" y="2368"/>
                  </a:cubicBezTo>
                  <a:cubicBezTo>
                    <a:pt x="864" y="2368"/>
                    <a:pt x="848" y="2359"/>
                    <a:pt x="841" y="2352"/>
                  </a:cubicBezTo>
                  <a:cubicBezTo>
                    <a:pt x="717" y="2284"/>
                    <a:pt x="580" y="1978"/>
                    <a:pt x="580" y="1296"/>
                  </a:cubicBezTo>
                  <a:cubicBezTo>
                    <a:pt x="580" y="1160"/>
                    <a:pt x="523" y="1001"/>
                    <a:pt x="467" y="852"/>
                  </a:cubicBezTo>
                  <a:cubicBezTo>
                    <a:pt x="398" y="682"/>
                    <a:pt x="330" y="478"/>
                    <a:pt x="387" y="387"/>
                  </a:cubicBezTo>
                  <a:cubicBezTo>
                    <a:pt x="421" y="352"/>
                    <a:pt x="512" y="284"/>
                    <a:pt x="807" y="284"/>
                  </a:cubicBezTo>
                  <a:close/>
                  <a:moveTo>
                    <a:pt x="807" y="1"/>
                  </a:moveTo>
                  <a:cubicBezTo>
                    <a:pt x="467" y="1"/>
                    <a:pt x="262" y="69"/>
                    <a:pt x="148" y="228"/>
                  </a:cubicBezTo>
                  <a:cubicBezTo>
                    <a:pt x="0" y="432"/>
                    <a:pt x="103" y="716"/>
                    <a:pt x="194" y="955"/>
                  </a:cubicBezTo>
                  <a:cubicBezTo>
                    <a:pt x="239" y="1080"/>
                    <a:pt x="285" y="1216"/>
                    <a:pt x="285" y="1296"/>
                  </a:cubicBezTo>
                  <a:cubicBezTo>
                    <a:pt x="285" y="2193"/>
                    <a:pt x="512" y="2500"/>
                    <a:pt x="705" y="2614"/>
                  </a:cubicBezTo>
                  <a:cubicBezTo>
                    <a:pt x="762" y="2637"/>
                    <a:pt x="818" y="2659"/>
                    <a:pt x="886" y="2659"/>
                  </a:cubicBezTo>
                  <a:cubicBezTo>
                    <a:pt x="966" y="2659"/>
                    <a:pt x="1046" y="2637"/>
                    <a:pt x="1126" y="2579"/>
                  </a:cubicBezTo>
                  <a:cubicBezTo>
                    <a:pt x="1455" y="2364"/>
                    <a:pt x="1659" y="1728"/>
                    <a:pt x="1603" y="1023"/>
                  </a:cubicBezTo>
                  <a:cubicBezTo>
                    <a:pt x="1568" y="557"/>
                    <a:pt x="1341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3"/>
            <p:cNvSpPr/>
            <p:nvPr/>
          </p:nvSpPr>
          <p:spPr>
            <a:xfrm>
              <a:off x="4145075" y="2004225"/>
              <a:ext cx="110525" cy="134425"/>
            </a:xfrm>
            <a:custGeom>
              <a:avLst/>
              <a:gdLst/>
              <a:ahLst/>
              <a:cxnLst/>
              <a:rect l="l" t="t" r="r" b="b"/>
              <a:pathLst>
                <a:path w="4421" h="5377" extrusionOk="0">
                  <a:moveTo>
                    <a:pt x="3318" y="286"/>
                  </a:moveTo>
                  <a:cubicBezTo>
                    <a:pt x="3352" y="286"/>
                    <a:pt x="3375" y="286"/>
                    <a:pt x="3409" y="297"/>
                  </a:cubicBezTo>
                  <a:cubicBezTo>
                    <a:pt x="3681" y="343"/>
                    <a:pt x="3921" y="593"/>
                    <a:pt x="4113" y="1059"/>
                  </a:cubicBezTo>
                  <a:lnTo>
                    <a:pt x="4113" y="1104"/>
                  </a:lnTo>
                  <a:cubicBezTo>
                    <a:pt x="4102" y="1161"/>
                    <a:pt x="4090" y="1229"/>
                    <a:pt x="4080" y="1332"/>
                  </a:cubicBezTo>
                  <a:cubicBezTo>
                    <a:pt x="4045" y="1513"/>
                    <a:pt x="4011" y="1774"/>
                    <a:pt x="3966" y="2059"/>
                  </a:cubicBezTo>
                  <a:cubicBezTo>
                    <a:pt x="3863" y="2797"/>
                    <a:pt x="3693" y="4001"/>
                    <a:pt x="3636" y="4206"/>
                  </a:cubicBezTo>
                  <a:cubicBezTo>
                    <a:pt x="3477" y="4331"/>
                    <a:pt x="2966" y="4615"/>
                    <a:pt x="2273" y="4842"/>
                  </a:cubicBezTo>
                  <a:cubicBezTo>
                    <a:pt x="1786" y="5004"/>
                    <a:pt x="1353" y="5090"/>
                    <a:pt x="1018" y="5090"/>
                  </a:cubicBezTo>
                  <a:cubicBezTo>
                    <a:pt x="837" y="5090"/>
                    <a:pt x="684" y="5065"/>
                    <a:pt x="568" y="5013"/>
                  </a:cubicBezTo>
                  <a:cubicBezTo>
                    <a:pt x="376" y="4933"/>
                    <a:pt x="296" y="4786"/>
                    <a:pt x="296" y="4558"/>
                  </a:cubicBezTo>
                  <a:cubicBezTo>
                    <a:pt x="296" y="4138"/>
                    <a:pt x="535" y="3899"/>
                    <a:pt x="773" y="3672"/>
                  </a:cubicBezTo>
                  <a:cubicBezTo>
                    <a:pt x="967" y="3490"/>
                    <a:pt x="1148" y="3309"/>
                    <a:pt x="1137" y="3059"/>
                  </a:cubicBezTo>
                  <a:cubicBezTo>
                    <a:pt x="1137" y="2865"/>
                    <a:pt x="1023" y="2661"/>
                    <a:pt x="785" y="2433"/>
                  </a:cubicBezTo>
                  <a:cubicBezTo>
                    <a:pt x="637" y="2286"/>
                    <a:pt x="558" y="2161"/>
                    <a:pt x="580" y="2092"/>
                  </a:cubicBezTo>
                  <a:cubicBezTo>
                    <a:pt x="614" y="1968"/>
                    <a:pt x="967" y="1877"/>
                    <a:pt x="1159" y="1832"/>
                  </a:cubicBezTo>
                  <a:cubicBezTo>
                    <a:pt x="1250" y="1809"/>
                    <a:pt x="1330" y="1786"/>
                    <a:pt x="1398" y="1763"/>
                  </a:cubicBezTo>
                  <a:cubicBezTo>
                    <a:pt x="1500" y="1729"/>
                    <a:pt x="1614" y="1604"/>
                    <a:pt x="1841" y="1354"/>
                  </a:cubicBezTo>
                  <a:cubicBezTo>
                    <a:pt x="2204" y="945"/>
                    <a:pt x="2795" y="286"/>
                    <a:pt x="3318" y="286"/>
                  </a:cubicBezTo>
                  <a:close/>
                  <a:moveTo>
                    <a:pt x="3302" y="0"/>
                  </a:moveTo>
                  <a:cubicBezTo>
                    <a:pt x="2663" y="0"/>
                    <a:pt x="2047" y="698"/>
                    <a:pt x="1626" y="1161"/>
                  </a:cubicBezTo>
                  <a:cubicBezTo>
                    <a:pt x="1500" y="1297"/>
                    <a:pt x="1353" y="1468"/>
                    <a:pt x="1307" y="1491"/>
                  </a:cubicBezTo>
                  <a:cubicBezTo>
                    <a:pt x="1250" y="1513"/>
                    <a:pt x="1171" y="1524"/>
                    <a:pt x="1091" y="1547"/>
                  </a:cubicBezTo>
                  <a:cubicBezTo>
                    <a:pt x="773" y="1627"/>
                    <a:pt x="376" y="1729"/>
                    <a:pt x="296" y="2024"/>
                  </a:cubicBezTo>
                  <a:cubicBezTo>
                    <a:pt x="250" y="2206"/>
                    <a:pt x="341" y="2411"/>
                    <a:pt x="580" y="2638"/>
                  </a:cubicBezTo>
                  <a:cubicBezTo>
                    <a:pt x="762" y="2809"/>
                    <a:pt x="853" y="2956"/>
                    <a:pt x="853" y="3059"/>
                  </a:cubicBezTo>
                  <a:cubicBezTo>
                    <a:pt x="853" y="3195"/>
                    <a:pt x="727" y="3309"/>
                    <a:pt x="568" y="3468"/>
                  </a:cubicBezTo>
                  <a:cubicBezTo>
                    <a:pt x="318" y="3706"/>
                    <a:pt x="0" y="4013"/>
                    <a:pt x="0" y="4558"/>
                  </a:cubicBezTo>
                  <a:cubicBezTo>
                    <a:pt x="0" y="4899"/>
                    <a:pt x="159" y="5160"/>
                    <a:pt x="467" y="5285"/>
                  </a:cubicBezTo>
                  <a:cubicBezTo>
                    <a:pt x="626" y="5354"/>
                    <a:pt x="818" y="5376"/>
                    <a:pt x="1023" y="5376"/>
                  </a:cubicBezTo>
                  <a:cubicBezTo>
                    <a:pt x="1466" y="5376"/>
                    <a:pt x="1966" y="5251"/>
                    <a:pt x="2364" y="5115"/>
                  </a:cubicBezTo>
                  <a:cubicBezTo>
                    <a:pt x="3000" y="4910"/>
                    <a:pt x="3648" y="4592"/>
                    <a:pt x="3852" y="4387"/>
                  </a:cubicBezTo>
                  <a:cubicBezTo>
                    <a:pt x="3921" y="4319"/>
                    <a:pt x="3954" y="4195"/>
                    <a:pt x="4250" y="2104"/>
                  </a:cubicBezTo>
                  <a:cubicBezTo>
                    <a:pt x="4318" y="1661"/>
                    <a:pt x="4386" y="1206"/>
                    <a:pt x="4398" y="1104"/>
                  </a:cubicBezTo>
                  <a:cubicBezTo>
                    <a:pt x="4420" y="1070"/>
                    <a:pt x="4420" y="1036"/>
                    <a:pt x="4398" y="1002"/>
                  </a:cubicBezTo>
                  <a:lnTo>
                    <a:pt x="4398" y="991"/>
                  </a:lnTo>
                  <a:cubicBezTo>
                    <a:pt x="4159" y="411"/>
                    <a:pt x="3841" y="70"/>
                    <a:pt x="3454" y="14"/>
                  </a:cubicBezTo>
                  <a:cubicBezTo>
                    <a:pt x="3403" y="5"/>
                    <a:pt x="3353" y="0"/>
                    <a:pt x="3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3"/>
            <p:cNvSpPr/>
            <p:nvPr/>
          </p:nvSpPr>
          <p:spPr>
            <a:xfrm>
              <a:off x="4449850" y="2486875"/>
              <a:ext cx="25300" cy="20150"/>
            </a:xfrm>
            <a:custGeom>
              <a:avLst/>
              <a:gdLst/>
              <a:ahLst/>
              <a:cxnLst/>
              <a:rect l="l" t="t" r="r" b="b"/>
              <a:pathLst>
                <a:path w="1012" h="806" extrusionOk="0">
                  <a:moveTo>
                    <a:pt x="659" y="287"/>
                  </a:moveTo>
                  <a:cubicBezTo>
                    <a:pt x="674" y="287"/>
                    <a:pt x="682" y="290"/>
                    <a:pt x="682" y="295"/>
                  </a:cubicBezTo>
                  <a:cubicBezTo>
                    <a:pt x="682" y="295"/>
                    <a:pt x="728" y="318"/>
                    <a:pt x="728" y="477"/>
                  </a:cubicBezTo>
                  <a:cubicBezTo>
                    <a:pt x="728" y="499"/>
                    <a:pt x="728" y="510"/>
                    <a:pt x="716" y="522"/>
                  </a:cubicBezTo>
                  <a:cubicBezTo>
                    <a:pt x="671" y="522"/>
                    <a:pt x="557" y="454"/>
                    <a:pt x="421" y="363"/>
                  </a:cubicBezTo>
                  <a:cubicBezTo>
                    <a:pt x="466" y="340"/>
                    <a:pt x="512" y="318"/>
                    <a:pt x="557" y="306"/>
                  </a:cubicBezTo>
                  <a:cubicBezTo>
                    <a:pt x="603" y="293"/>
                    <a:pt x="638" y="287"/>
                    <a:pt x="659" y="287"/>
                  </a:cubicBezTo>
                  <a:close/>
                  <a:moveTo>
                    <a:pt x="662" y="0"/>
                  </a:moveTo>
                  <a:cubicBezTo>
                    <a:pt x="499" y="0"/>
                    <a:pt x="321" y="91"/>
                    <a:pt x="148" y="181"/>
                  </a:cubicBezTo>
                  <a:cubicBezTo>
                    <a:pt x="137" y="192"/>
                    <a:pt x="114" y="204"/>
                    <a:pt x="92" y="215"/>
                  </a:cubicBezTo>
                  <a:cubicBezTo>
                    <a:pt x="46" y="238"/>
                    <a:pt x="23" y="272"/>
                    <a:pt x="12" y="318"/>
                  </a:cubicBezTo>
                  <a:cubicBezTo>
                    <a:pt x="1" y="374"/>
                    <a:pt x="23" y="420"/>
                    <a:pt x="57" y="454"/>
                  </a:cubicBezTo>
                  <a:cubicBezTo>
                    <a:pt x="228" y="590"/>
                    <a:pt x="512" y="806"/>
                    <a:pt x="739" y="806"/>
                  </a:cubicBezTo>
                  <a:cubicBezTo>
                    <a:pt x="773" y="806"/>
                    <a:pt x="819" y="806"/>
                    <a:pt x="852" y="783"/>
                  </a:cubicBezTo>
                  <a:cubicBezTo>
                    <a:pt x="921" y="749"/>
                    <a:pt x="1011" y="669"/>
                    <a:pt x="1011" y="477"/>
                  </a:cubicBezTo>
                  <a:cubicBezTo>
                    <a:pt x="1011" y="260"/>
                    <a:pt x="955" y="124"/>
                    <a:pt x="841" y="45"/>
                  </a:cubicBezTo>
                  <a:cubicBezTo>
                    <a:pt x="785" y="14"/>
                    <a:pt x="725" y="0"/>
                    <a:pt x="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3"/>
            <p:cNvSpPr/>
            <p:nvPr/>
          </p:nvSpPr>
          <p:spPr>
            <a:xfrm>
              <a:off x="5420700" y="3807575"/>
              <a:ext cx="185200" cy="346025"/>
            </a:xfrm>
            <a:custGeom>
              <a:avLst/>
              <a:gdLst/>
              <a:ahLst/>
              <a:cxnLst/>
              <a:rect l="l" t="t" r="r" b="b"/>
              <a:pathLst>
                <a:path w="7408" h="13841" extrusionOk="0">
                  <a:moveTo>
                    <a:pt x="5954" y="298"/>
                  </a:moveTo>
                  <a:cubicBezTo>
                    <a:pt x="6022" y="309"/>
                    <a:pt x="6078" y="321"/>
                    <a:pt x="6124" y="332"/>
                  </a:cubicBezTo>
                  <a:cubicBezTo>
                    <a:pt x="6124" y="366"/>
                    <a:pt x="6146" y="400"/>
                    <a:pt x="6181" y="412"/>
                  </a:cubicBezTo>
                  <a:cubicBezTo>
                    <a:pt x="6704" y="786"/>
                    <a:pt x="7044" y="1968"/>
                    <a:pt x="7113" y="3684"/>
                  </a:cubicBezTo>
                  <a:cubicBezTo>
                    <a:pt x="6976" y="3638"/>
                    <a:pt x="6851" y="3604"/>
                    <a:pt x="6715" y="3570"/>
                  </a:cubicBezTo>
                  <a:cubicBezTo>
                    <a:pt x="6669" y="3570"/>
                    <a:pt x="6624" y="3581"/>
                    <a:pt x="6590" y="3604"/>
                  </a:cubicBezTo>
                  <a:cubicBezTo>
                    <a:pt x="6555" y="3627"/>
                    <a:pt x="6545" y="3672"/>
                    <a:pt x="6545" y="3717"/>
                  </a:cubicBezTo>
                  <a:cubicBezTo>
                    <a:pt x="6545" y="4990"/>
                    <a:pt x="6283" y="6501"/>
                    <a:pt x="5806" y="8092"/>
                  </a:cubicBezTo>
                  <a:cubicBezTo>
                    <a:pt x="5374" y="9512"/>
                    <a:pt x="4760" y="10978"/>
                    <a:pt x="4079" y="12239"/>
                  </a:cubicBezTo>
                  <a:cubicBezTo>
                    <a:pt x="3603" y="13118"/>
                    <a:pt x="3116" y="13553"/>
                    <a:pt x="2620" y="13553"/>
                  </a:cubicBezTo>
                  <a:cubicBezTo>
                    <a:pt x="2584" y="13553"/>
                    <a:pt x="2547" y="13550"/>
                    <a:pt x="2511" y="13546"/>
                  </a:cubicBezTo>
                  <a:cubicBezTo>
                    <a:pt x="1534" y="13397"/>
                    <a:pt x="682" y="11511"/>
                    <a:pt x="420" y="10284"/>
                  </a:cubicBezTo>
                  <a:cubicBezTo>
                    <a:pt x="307" y="9739"/>
                    <a:pt x="693" y="9148"/>
                    <a:pt x="1079" y="8580"/>
                  </a:cubicBezTo>
                  <a:cubicBezTo>
                    <a:pt x="1273" y="8285"/>
                    <a:pt x="1488" y="7978"/>
                    <a:pt x="1614" y="7671"/>
                  </a:cubicBezTo>
                  <a:cubicBezTo>
                    <a:pt x="1829" y="7194"/>
                    <a:pt x="1647" y="6717"/>
                    <a:pt x="1477" y="6251"/>
                  </a:cubicBezTo>
                  <a:cubicBezTo>
                    <a:pt x="1306" y="5774"/>
                    <a:pt x="1136" y="5320"/>
                    <a:pt x="1341" y="4831"/>
                  </a:cubicBezTo>
                  <a:cubicBezTo>
                    <a:pt x="1568" y="4275"/>
                    <a:pt x="2215" y="4002"/>
                    <a:pt x="2829" y="3729"/>
                  </a:cubicBezTo>
                  <a:cubicBezTo>
                    <a:pt x="3250" y="3547"/>
                    <a:pt x="3692" y="3366"/>
                    <a:pt x="4010" y="3081"/>
                  </a:cubicBezTo>
                  <a:cubicBezTo>
                    <a:pt x="5010" y="2195"/>
                    <a:pt x="5363" y="1502"/>
                    <a:pt x="5840" y="536"/>
                  </a:cubicBezTo>
                  <a:cubicBezTo>
                    <a:pt x="5874" y="457"/>
                    <a:pt x="5908" y="377"/>
                    <a:pt x="5954" y="298"/>
                  </a:cubicBezTo>
                  <a:close/>
                  <a:moveTo>
                    <a:pt x="5863" y="0"/>
                  </a:moveTo>
                  <a:cubicBezTo>
                    <a:pt x="5814" y="0"/>
                    <a:pt x="5767" y="33"/>
                    <a:pt x="5737" y="82"/>
                  </a:cubicBezTo>
                  <a:cubicBezTo>
                    <a:pt x="5681" y="195"/>
                    <a:pt x="5636" y="298"/>
                    <a:pt x="5578" y="400"/>
                  </a:cubicBezTo>
                  <a:cubicBezTo>
                    <a:pt x="5101" y="1377"/>
                    <a:pt x="4783" y="2013"/>
                    <a:pt x="3818" y="2866"/>
                  </a:cubicBezTo>
                  <a:cubicBezTo>
                    <a:pt x="3533" y="3116"/>
                    <a:pt x="3136" y="3286"/>
                    <a:pt x="2715" y="3467"/>
                  </a:cubicBezTo>
                  <a:cubicBezTo>
                    <a:pt x="2045" y="3763"/>
                    <a:pt x="1352" y="4058"/>
                    <a:pt x="1079" y="4717"/>
                  </a:cubicBezTo>
                  <a:cubicBezTo>
                    <a:pt x="829" y="5320"/>
                    <a:pt x="1034" y="5865"/>
                    <a:pt x="1216" y="6353"/>
                  </a:cubicBezTo>
                  <a:cubicBezTo>
                    <a:pt x="1375" y="6797"/>
                    <a:pt x="1511" y="7183"/>
                    <a:pt x="1352" y="7558"/>
                  </a:cubicBezTo>
                  <a:cubicBezTo>
                    <a:pt x="1227" y="7842"/>
                    <a:pt x="1034" y="8126"/>
                    <a:pt x="841" y="8421"/>
                  </a:cubicBezTo>
                  <a:cubicBezTo>
                    <a:pt x="420" y="9046"/>
                    <a:pt x="0" y="9683"/>
                    <a:pt x="137" y="10342"/>
                  </a:cubicBezTo>
                  <a:cubicBezTo>
                    <a:pt x="296" y="11057"/>
                    <a:pt x="591" y="11852"/>
                    <a:pt x="955" y="12478"/>
                  </a:cubicBezTo>
                  <a:cubicBezTo>
                    <a:pt x="1273" y="13034"/>
                    <a:pt x="1806" y="13727"/>
                    <a:pt x="2477" y="13829"/>
                  </a:cubicBezTo>
                  <a:cubicBezTo>
                    <a:pt x="2533" y="13829"/>
                    <a:pt x="2579" y="13841"/>
                    <a:pt x="2636" y="13841"/>
                  </a:cubicBezTo>
                  <a:cubicBezTo>
                    <a:pt x="3238" y="13841"/>
                    <a:pt x="3806" y="13341"/>
                    <a:pt x="4340" y="12375"/>
                  </a:cubicBezTo>
                  <a:cubicBezTo>
                    <a:pt x="5022" y="11102"/>
                    <a:pt x="5647" y="9614"/>
                    <a:pt x="6078" y="8171"/>
                  </a:cubicBezTo>
                  <a:cubicBezTo>
                    <a:pt x="6545" y="6638"/>
                    <a:pt x="6805" y="5161"/>
                    <a:pt x="6828" y="3899"/>
                  </a:cubicBezTo>
                  <a:cubicBezTo>
                    <a:pt x="6954" y="3922"/>
                    <a:pt x="7090" y="3967"/>
                    <a:pt x="7214" y="4025"/>
                  </a:cubicBezTo>
                  <a:cubicBezTo>
                    <a:pt x="7231" y="4029"/>
                    <a:pt x="7247" y="4031"/>
                    <a:pt x="7264" y="4031"/>
                  </a:cubicBezTo>
                  <a:cubicBezTo>
                    <a:pt x="7293" y="4031"/>
                    <a:pt x="7322" y="4023"/>
                    <a:pt x="7351" y="4002"/>
                  </a:cubicBezTo>
                  <a:cubicBezTo>
                    <a:pt x="7385" y="3979"/>
                    <a:pt x="7408" y="3934"/>
                    <a:pt x="7408" y="3876"/>
                  </a:cubicBezTo>
                  <a:cubicBezTo>
                    <a:pt x="7385" y="3184"/>
                    <a:pt x="7317" y="2525"/>
                    <a:pt x="7214" y="1990"/>
                  </a:cubicBezTo>
                  <a:cubicBezTo>
                    <a:pt x="7055" y="1184"/>
                    <a:pt x="6817" y="627"/>
                    <a:pt x="6487" y="309"/>
                  </a:cubicBezTo>
                  <a:cubicBezTo>
                    <a:pt x="6499" y="286"/>
                    <a:pt x="6499" y="275"/>
                    <a:pt x="6499" y="264"/>
                  </a:cubicBezTo>
                  <a:cubicBezTo>
                    <a:pt x="6499" y="104"/>
                    <a:pt x="6317" y="59"/>
                    <a:pt x="5886" y="3"/>
                  </a:cubicBezTo>
                  <a:cubicBezTo>
                    <a:pt x="5878" y="1"/>
                    <a:pt x="5870" y="0"/>
                    <a:pt x="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3"/>
            <p:cNvSpPr/>
            <p:nvPr/>
          </p:nvSpPr>
          <p:spPr>
            <a:xfrm>
              <a:off x="4228875" y="1883950"/>
              <a:ext cx="209075" cy="304125"/>
            </a:xfrm>
            <a:custGeom>
              <a:avLst/>
              <a:gdLst/>
              <a:ahLst/>
              <a:cxnLst/>
              <a:rect l="l" t="t" r="r" b="b"/>
              <a:pathLst>
                <a:path w="8363" h="12165" extrusionOk="0">
                  <a:moveTo>
                    <a:pt x="2578" y="292"/>
                  </a:moveTo>
                  <a:cubicBezTo>
                    <a:pt x="2768" y="292"/>
                    <a:pt x="2961" y="389"/>
                    <a:pt x="3170" y="598"/>
                  </a:cubicBezTo>
                  <a:cubicBezTo>
                    <a:pt x="3215" y="644"/>
                    <a:pt x="3238" y="689"/>
                    <a:pt x="3238" y="712"/>
                  </a:cubicBezTo>
                  <a:cubicBezTo>
                    <a:pt x="3227" y="791"/>
                    <a:pt x="3056" y="905"/>
                    <a:pt x="2932" y="985"/>
                  </a:cubicBezTo>
                  <a:cubicBezTo>
                    <a:pt x="2715" y="1121"/>
                    <a:pt x="2477" y="1268"/>
                    <a:pt x="2432" y="1507"/>
                  </a:cubicBezTo>
                  <a:cubicBezTo>
                    <a:pt x="2397" y="1632"/>
                    <a:pt x="2432" y="1768"/>
                    <a:pt x="2523" y="1893"/>
                  </a:cubicBezTo>
                  <a:cubicBezTo>
                    <a:pt x="2573" y="1986"/>
                    <a:pt x="2699" y="2034"/>
                    <a:pt x="3137" y="2034"/>
                  </a:cubicBezTo>
                  <a:cubicBezTo>
                    <a:pt x="3393" y="2034"/>
                    <a:pt x="3756" y="2018"/>
                    <a:pt x="4272" y="1984"/>
                  </a:cubicBezTo>
                  <a:cubicBezTo>
                    <a:pt x="4363" y="1984"/>
                    <a:pt x="4442" y="1973"/>
                    <a:pt x="4511" y="1973"/>
                  </a:cubicBezTo>
                  <a:cubicBezTo>
                    <a:pt x="4511" y="2416"/>
                    <a:pt x="4215" y="2791"/>
                    <a:pt x="3897" y="3177"/>
                  </a:cubicBezTo>
                  <a:cubicBezTo>
                    <a:pt x="3659" y="3472"/>
                    <a:pt x="3409" y="3790"/>
                    <a:pt x="3318" y="4131"/>
                  </a:cubicBezTo>
                  <a:cubicBezTo>
                    <a:pt x="3295" y="4211"/>
                    <a:pt x="3341" y="4290"/>
                    <a:pt x="3409" y="4302"/>
                  </a:cubicBezTo>
                  <a:cubicBezTo>
                    <a:pt x="4522" y="4631"/>
                    <a:pt x="5260" y="5495"/>
                    <a:pt x="6113" y="6494"/>
                  </a:cubicBezTo>
                  <a:cubicBezTo>
                    <a:pt x="6158" y="6552"/>
                    <a:pt x="6204" y="6608"/>
                    <a:pt x="6260" y="6665"/>
                  </a:cubicBezTo>
                  <a:cubicBezTo>
                    <a:pt x="6522" y="6972"/>
                    <a:pt x="6567" y="7381"/>
                    <a:pt x="6601" y="7711"/>
                  </a:cubicBezTo>
                  <a:cubicBezTo>
                    <a:pt x="6636" y="8017"/>
                    <a:pt x="6658" y="8256"/>
                    <a:pt x="6840" y="8358"/>
                  </a:cubicBezTo>
                  <a:cubicBezTo>
                    <a:pt x="6874" y="8370"/>
                    <a:pt x="6896" y="8380"/>
                    <a:pt x="6931" y="8392"/>
                  </a:cubicBezTo>
                  <a:cubicBezTo>
                    <a:pt x="6931" y="8392"/>
                    <a:pt x="6942" y="8392"/>
                    <a:pt x="6942" y="8403"/>
                  </a:cubicBezTo>
                  <a:cubicBezTo>
                    <a:pt x="6968" y="8436"/>
                    <a:pt x="7010" y="8454"/>
                    <a:pt x="7052" y="8454"/>
                  </a:cubicBezTo>
                  <a:cubicBezTo>
                    <a:pt x="7082" y="8454"/>
                    <a:pt x="7111" y="8445"/>
                    <a:pt x="7135" y="8426"/>
                  </a:cubicBezTo>
                  <a:cubicBezTo>
                    <a:pt x="7233" y="8359"/>
                    <a:pt x="7360" y="8325"/>
                    <a:pt x="7488" y="8325"/>
                  </a:cubicBezTo>
                  <a:cubicBezTo>
                    <a:pt x="7599" y="8325"/>
                    <a:pt x="7710" y="8350"/>
                    <a:pt x="7805" y="8403"/>
                  </a:cubicBezTo>
                  <a:cubicBezTo>
                    <a:pt x="7931" y="8460"/>
                    <a:pt x="8067" y="8585"/>
                    <a:pt x="8067" y="8824"/>
                  </a:cubicBezTo>
                  <a:cubicBezTo>
                    <a:pt x="8067" y="9165"/>
                    <a:pt x="7794" y="9380"/>
                    <a:pt x="7510" y="9607"/>
                  </a:cubicBezTo>
                  <a:cubicBezTo>
                    <a:pt x="7328" y="9756"/>
                    <a:pt x="7124" y="9903"/>
                    <a:pt x="6999" y="10107"/>
                  </a:cubicBezTo>
                  <a:cubicBezTo>
                    <a:pt x="6976" y="10142"/>
                    <a:pt x="6976" y="10187"/>
                    <a:pt x="6987" y="10233"/>
                  </a:cubicBezTo>
                  <a:cubicBezTo>
                    <a:pt x="6999" y="10278"/>
                    <a:pt x="7033" y="10301"/>
                    <a:pt x="7078" y="10324"/>
                  </a:cubicBezTo>
                  <a:cubicBezTo>
                    <a:pt x="7249" y="10380"/>
                    <a:pt x="7419" y="10426"/>
                    <a:pt x="7601" y="10448"/>
                  </a:cubicBezTo>
                  <a:cubicBezTo>
                    <a:pt x="7305" y="10971"/>
                    <a:pt x="6204" y="11028"/>
                    <a:pt x="5295" y="11074"/>
                  </a:cubicBezTo>
                  <a:cubicBezTo>
                    <a:pt x="4920" y="11084"/>
                    <a:pt x="4568" y="11107"/>
                    <a:pt x="4306" y="11153"/>
                  </a:cubicBezTo>
                  <a:cubicBezTo>
                    <a:pt x="4270" y="11159"/>
                    <a:pt x="4226" y="11162"/>
                    <a:pt x="4178" y="11162"/>
                  </a:cubicBezTo>
                  <a:cubicBezTo>
                    <a:pt x="4061" y="11162"/>
                    <a:pt x="3914" y="11146"/>
                    <a:pt x="3761" y="11130"/>
                  </a:cubicBezTo>
                  <a:cubicBezTo>
                    <a:pt x="3581" y="11105"/>
                    <a:pt x="3391" y="11080"/>
                    <a:pt x="3212" y="11080"/>
                  </a:cubicBezTo>
                  <a:cubicBezTo>
                    <a:pt x="2983" y="11080"/>
                    <a:pt x="2771" y="11121"/>
                    <a:pt x="2625" y="11255"/>
                  </a:cubicBezTo>
                  <a:cubicBezTo>
                    <a:pt x="2523" y="11346"/>
                    <a:pt x="2455" y="11460"/>
                    <a:pt x="2443" y="11619"/>
                  </a:cubicBezTo>
                  <a:cubicBezTo>
                    <a:pt x="2250" y="11642"/>
                    <a:pt x="2091" y="11698"/>
                    <a:pt x="1932" y="11743"/>
                  </a:cubicBezTo>
                  <a:cubicBezTo>
                    <a:pt x="1829" y="11778"/>
                    <a:pt x="1727" y="11812"/>
                    <a:pt x="1625" y="11834"/>
                  </a:cubicBezTo>
                  <a:cubicBezTo>
                    <a:pt x="1875" y="11437"/>
                    <a:pt x="2375" y="11142"/>
                    <a:pt x="2818" y="10880"/>
                  </a:cubicBezTo>
                  <a:cubicBezTo>
                    <a:pt x="3352" y="10562"/>
                    <a:pt x="3806" y="10289"/>
                    <a:pt x="3806" y="9880"/>
                  </a:cubicBezTo>
                  <a:cubicBezTo>
                    <a:pt x="3806" y="9812"/>
                    <a:pt x="3761" y="9756"/>
                    <a:pt x="3704" y="9744"/>
                  </a:cubicBezTo>
                  <a:cubicBezTo>
                    <a:pt x="3692" y="9733"/>
                    <a:pt x="3670" y="9733"/>
                    <a:pt x="3659" y="9733"/>
                  </a:cubicBezTo>
                  <a:cubicBezTo>
                    <a:pt x="3613" y="9733"/>
                    <a:pt x="3568" y="9756"/>
                    <a:pt x="3545" y="9801"/>
                  </a:cubicBezTo>
                  <a:cubicBezTo>
                    <a:pt x="3432" y="9960"/>
                    <a:pt x="3233" y="10011"/>
                    <a:pt x="3006" y="10011"/>
                  </a:cubicBezTo>
                  <a:cubicBezTo>
                    <a:pt x="2778" y="10011"/>
                    <a:pt x="2523" y="9960"/>
                    <a:pt x="2295" y="9915"/>
                  </a:cubicBezTo>
                  <a:cubicBezTo>
                    <a:pt x="2227" y="9903"/>
                    <a:pt x="2170" y="9892"/>
                    <a:pt x="2102" y="9880"/>
                  </a:cubicBezTo>
                  <a:cubicBezTo>
                    <a:pt x="2227" y="9665"/>
                    <a:pt x="2284" y="9347"/>
                    <a:pt x="2329" y="9085"/>
                  </a:cubicBezTo>
                  <a:cubicBezTo>
                    <a:pt x="2386" y="8642"/>
                    <a:pt x="2409" y="8165"/>
                    <a:pt x="2409" y="7915"/>
                  </a:cubicBezTo>
                  <a:cubicBezTo>
                    <a:pt x="3204" y="7903"/>
                    <a:pt x="3636" y="7767"/>
                    <a:pt x="3783" y="7506"/>
                  </a:cubicBezTo>
                  <a:cubicBezTo>
                    <a:pt x="3954" y="7211"/>
                    <a:pt x="3761" y="6870"/>
                    <a:pt x="3568" y="6540"/>
                  </a:cubicBezTo>
                  <a:cubicBezTo>
                    <a:pt x="3420" y="6267"/>
                    <a:pt x="3261" y="5995"/>
                    <a:pt x="3341" y="5835"/>
                  </a:cubicBezTo>
                  <a:cubicBezTo>
                    <a:pt x="3374" y="5790"/>
                    <a:pt x="3363" y="5734"/>
                    <a:pt x="3341" y="5688"/>
                  </a:cubicBezTo>
                  <a:cubicBezTo>
                    <a:pt x="3318" y="5654"/>
                    <a:pt x="3273" y="5620"/>
                    <a:pt x="3215" y="5620"/>
                  </a:cubicBezTo>
                  <a:cubicBezTo>
                    <a:pt x="2534" y="5620"/>
                    <a:pt x="2136" y="5563"/>
                    <a:pt x="2046" y="5461"/>
                  </a:cubicBezTo>
                  <a:cubicBezTo>
                    <a:pt x="2011" y="5416"/>
                    <a:pt x="2011" y="5336"/>
                    <a:pt x="2034" y="5211"/>
                  </a:cubicBezTo>
                  <a:cubicBezTo>
                    <a:pt x="2079" y="4916"/>
                    <a:pt x="2136" y="4461"/>
                    <a:pt x="1432" y="3984"/>
                  </a:cubicBezTo>
                  <a:cubicBezTo>
                    <a:pt x="1407" y="3967"/>
                    <a:pt x="1382" y="3957"/>
                    <a:pt x="1357" y="3957"/>
                  </a:cubicBezTo>
                  <a:cubicBezTo>
                    <a:pt x="1348" y="3957"/>
                    <a:pt x="1339" y="3958"/>
                    <a:pt x="1329" y="3961"/>
                  </a:cubicBezTo>
                  <a:cubicBezTo>
                    <a:pt x="1307" y="3745"/>
                    <a:pt x="1227" y="3586"/>
                    <a:pt x="1148" y="3439"/>
                  </a:cubicBezTo>
                  <a:cubicBezTo>
                    <a:pt x="1034" y="3200"/>
                    <a:pt x="932" y="2984"/>
                    <a:pt x="1068" y="2586"/>
                  </a:cubicBezTo>
                  <a:cubicBezTo>
                    <a:pt x="1091" y="2541"/>
                    <a:pt x="1079" y="2495"/>
                    <a:pt x="1057" y="2450"/>
                  </a:cubicBezTo>
                  <a:cubicBezTo>
                    <a:pt x="1034" y="2416"/>
                    <a:pt x="988" y="2393"/>
                    <a:pt x="943" y="2393"/>
                  </a:cubicBezTo>
                  <a:lnTo>
                    <a:pt x="932" y="2393"/>
                  </a:lnTo>
                  <a:cubicBezTo>
                    <a:pt x="637" y="2393"/>
                    <a:pt x="455" y="2302"/>
                    <a:pt x="364" y="2086"/>
                  </a:cubicBezTo>
                  <a:lnTo>
                    <a:pt x="364" y="2086"/>
                  </a:lnTo>
                  <a:cubicBezTo>
                    <a:pt x="557" y="2143"/>
                    <a:pt x="807" y="2234"/>
                    <a:pt x="887" y="2280"/>
                  </a:cubicBezTo>
                  <a:cubicBezTo>
                    <a:pt x="906" y="2293"/>
                    <a:pt x="930" y="2298"/>
                    <a:pt x="955" y="2298"/>
                  </a:cubicBezTo>
                  <a:cubicBezTo>
                    <a:pt x="973" y="2298"/>
                    <a:pt x="992" y="2296"/>
                    <a:pt x="1011" y="2291"/>
                  </a:cubicBezTo>
                  <a:cubicBezTo>
                    <a:pt x="1046" y="2280"/>
                    <a:pt x="1079" y="2245"/>
                    <a:pt x="1091" y="2212"/>
                  </a:cubicBezTo>
                  <a:cubicBezTo>
                    <a:pt x="1102" y="2189"/>
                    <a:pt x="1114" y="2154"/>
                    <a:pt x="1137" y="2098"/>
                  </a:cubicBezTo>
                  <a:cubicBezTo>
                    <a:pt x="1227" y="1882"/>
                    <a:pt x="1397" y="1462"/>
                    <a:pt x="1637" y="1075"/>
                  </a:cubicBezTo>
                  <a:cubicBezTo>
                    <a:pt x="1920" y="621"/>
                    <a:pt x="2193" y="359"/>
                    <a:pt x="2465" y="303"/>
                  </a:cubicBezTo>
                  <a:cubicBezTo>
                    <a:pt x="2503" y="295"/>
                    <a:pt x="2540" y="292"/>
                    <a:pt x="2578" y="292"/>
                  </a:cubicBezTo>
                  <a:close/>
                  <a:moveTo>
                    <a:pt x="2582" y="0"/>
                  </a:moveTo>
                  <a:cubicBezTo>
                    <a:pt x="2525" y="0"/>
                    <a:pt x="2467" y="6"/>
                    <a:pt x="2409" y="18"/>
                  </a:cubicBezTo>
                  <a:cubicBezTo>
                    <a:pt x="1693" y="167"/>
                    <a:pt x="1193" y="1189"/>
                    <a:pt x="887" y="1962"/>
                  </a:cubicBezTo>
                  <a:cubicBezTo>
                    <a:pt x="773" y="1916"/>
                    <a:pt x="637" y="1882"/>
                    <a:pt x="546" y="1848"/>
                  </a:cubicBezTo>
                  <a:cubicBezTo>
                    <a:pt x="300" y="1771"/>
                    <a:pt x="197" y="1745"/>
                    <a:pt x="144" y="1745"/>
                  </a:cubicBezTo>
                  <a:cubicBezTo>
                    <a:pt x="111" y="1745"/>
                    <a:pt x="97" y="1755"/>
                    <a:pt x="80" y="1768"/>
                  </a:cubicBezTo>
                  <a:cubicBezTo>
                    <a:pt x="34" y="1791"/>
                    <a:pt x="0" y="1848"/>
                    <a:pt x="11" y="1893"/>
                  </a:cubicBezTo>
                  <a:cubicBezTo>
                    <a:pt x="11" y="1916"/>
                    <a:pt x="11" y="1939"/>
                    <a:pt x="23" y="1962"/>
                  </a:cubicBezTo>
                  <a:cubicBezTo>
                    <a:pt x="91" y="2371"/>
                    <a:pt x="341" y="2621"/>
                    <a:pt x="750" y="2666"/>
                  </a:cubicBezTo>
                  <a:cubicBezTo>
                    <a:pt x="648" y="3075"/>
                    <a:pt x="784" y="3336"/>
                    <a:pt x="898" y="3563"/>
                  </a:cubicBezTo>
                  <a:cubicBezTo>
                    <a:pt x="1034" y="3836"/>
                    <a:pt x="1148" y="4063"/>
                    <a:pt x="943" y="4563"/>
                  </a:cubicBezTo>
                  <a:cubicBezTo>
                    <a:pt x="920" y="4598"/>
                    <a:pt x="932" y="4654"/>
                    <a:pt x="955" y="4688"/>
                  </a:cubicBezTo>
                  <a:cubicBezTo>
                    <a:pt x="978" y="4734"/>
                    <a:pt x="1023" y="4757"/>
                    <a:pt x="1079" y="4757"/>
                  </a:cubicBezTo>
                  <a:lnTo>
                    <a:pt x="1352" y="4757"/>
                  </a:lnTo>
                  <a:cubicBezTo>
                    <a:pt x="1409" y="4757"/>
                    <a:pt x="1455" y="4722"/>
                    <a:pt x="1477" y="4677"/>
                  </a:cubicBezTo>
                  <a:cubicBezTo>
                    <a:pt x="1500" y="4631"/>
                    <a:pt x="1500" y="4575"/>
                    <a:pt x="1466" y="4529"/>
                  </a:cubicBezTo>
                  <a:cubicBezTo>
                    <a:pt x="1409" y="4449"/>
                    <a:pt x="1387" y="4393"/>
                    <a:pt x="1409" y="4313"/>
                  </a:cubicBezTo>
                  <a:lnTo>
                    <a:pt x="1409" y="4313"/>
                  </a:lnTo>
                  <a:cubicBezTo>
                    <a:pt x="1818" y="4654"/>
                    <a:pt x="1784" y="4927"/>
                    <a:pt x="1750" y="5166"/>
                  </a:cubicBezTo>
                  <a:cubicBezTo>
                    <a:pt x="1727" y="5336"/>
                    <a:pt x="1705" y="5506"/>
                    <a:pt x="1829" y="5643"/>
                  </a:cubicBezTo>
                  <a:cubicBezTo>
                    <a:pt x="1955" y="5790"/>
                    <a:pt x="2215" y="5893"/>
                    <a:pt x="3034" y="5915"/>
                  </a:cubicBezTo>
                  <a:cubicBezTo>
                    <a:pt x="3023" y="6154"/>
                    <a:pt x="3170" y="6426"/>
                    <a:pt x="3318" y="6676"/>
                  </a:cubicBezTo>
                  <a:cubicBezTo>
                    <a:pt x="3465" y="6938"/>
                    <a:pt x="3624" y="7211"/>
                    <a:pt x="3533" y="7358"/>
                  </a:cubicBezTo>
                  <a:cubicBezTo>
                    <a:pt x="3465" y="7483"/>
                    <a:pt x="3193" y="7631"/>
                    <a:pt x="2273" y="7631"/>
                  </a:cubicBezTo>
                  <a:cubicBezTo>
                    <a:pt x="2193" y="7631"/>
                    <a:pt x="2125" y="7688"/>
                    <a:pt x="2125" y="7767"/>
                  </a:cubicBezTo>
                  <a:cubicBezTo>
                    <a:pt x="2125" y="7938"/>
                    <a:pt x="2114" y="8517"/>
                    <a:pt x="2046" y="9051"/>
                  </a:cubicBezTo>
                  <a:cubicBezTo>
                    <a:pt x="1932" y="9824"/>
                    <a:pt x="1761" y="9835"/>
                    <a:pt x="1761" y="9835"/>
                  </a:cubicBezTo>
                  <a:cubicBezTo>
                    <a:pt x="1682" y="9835"/>
                    <a:pt x="1614" y="9903"/>
                    <a:pt x="1614" y="9983"/>
                  </a:cubicBezTo>
                  <a:cubicBezTo>
                    <a:pt x="1614" y="10062"/>
                    <a:pt x="1682" y="10130"/>
                    <a:pt x="1761" y="10130"/>
                  </a:cubicBezTo>
                  <a:cubicBezTo>
                    <a:pt x="1875" y="10130"/>
                    <a:pt x="2056" y="10165"/>
                    <a:pt x="2238" y="10198"/>
                  </a:cubicBezTo>
                  <a:cubicBezTo>
                    <a:pt x="2500" y="10244"/>
                    <a:pt x="2784" y="10301"/>
                    <a:pt x="3056" y="10301"/>
                  </a:cubicBezTo>
                  <a:cubicBezTo>
                    <a:pt x="3114" y="10301"/>
                    <a:pt x="3159" y="10289"/>
                    <a:pt x="3204" y="10289"/>
                  </a:cubicBezTo>
                  <a:cubicBezTo>
                    <a:pt x="3056" y="10403"/>
                    <a:pt x="2864" y="10516"/>
                    <a:pt x="2670" y="10630"/>
                  </a:cubicBezTo>
                  <a:cubicBezTo>
                    <a:pt x="2102" y="10971"/>
                    <a:pt x="1466" y="11346"/>
                    <a:pt x="1250" y="11971"/>
                  </a:cubicBezTo>
                  <a:cubicBezTo>
                    <a:pt x="1227" y="12016"/>
                    <a:pt x="1238" y="12062"/>
                    <a:pt x="1273" y="12107"/>
                  </a:cubicBezTo>
                  <a:cubicBezTo>
                    <a:pt x="1296" y="12142"/>
                    <a:pt x="1341" y="12164"/>
                    <a:pt x="1387" y="12164"/>
                  </a:cubicBezTo>
                  <a:cubicBezTo>
                    <a:pt x="1625" y="12152"/>
                    <a:pt x="1829" y="12084"/>
                    <a:pt x="2023" y="12028"/>
                  </a:cubicBezTo>
                  <a:cubicBezTo>
                    <a:pt x="2205" y="11960"/>
                    <a:pt x="2375" y="11903"/>
                    <a:pt x="2579" y="11892"/>
                  </a:cubicBezTo>
                  <a:cubicBezTo>
                    <a:pt x="2659" y="11880"/>
                    <a:pt x="2715" y="11823"/>
                    <a:pt x="2715" y="11743"/>
                  </a:cubicBezTo>
                  <a:cubicBezTo>
                    <a:pt x="2715" y="11619"/>
                    <a:pt x="2750" y="11528"/>
                    <a:pt x="2818" y="11471"/>
                  </a:cubicBezTo>
                  <a:cubicBezTo>
                    <a:pt x="2903" y="11391"/>
                    <a:pt x="3047" y="11366"/>
                    <a:pt x="3211" y="11366"/>
                  </a:cubicBezTo>
                  <a:cubicBezTo>
                    <a:pt x="3376" y="11366"/>
                    <a:pt x="3562" y="11392"/>
                    <a:pt x="3727" y="11414"/>
                  </a:cubicBezTo>
                  <a:cubicBezTo>
                    <a:pt x="3893" y="11430"/>
                    <a:pt x="4053" y="11451"/>
                    <a:pt x="4193" y="11451"/>
                  </a:cubicBezTo>
                  <a:cubicBezTo>
                    <a:pt x="4254" y="11451"/>
                    <a:pt x="4311" y="11447"/>
                    <a:pt x="4363" y="11437"/>
                  </a:cubicBezTo>
                  <a:cubicBezTo>
                    <a:pt x="4601" y="11392"/>
                    <a:pt x="4942" y="11369"/>
                    <a:pt x="5306" y="11357"/>
                  </a:cubicBezTo>
                  <a:cubicBezTo>
                    <a:pt x="6397" y="11301"/>
                    <a:pt x="7749" y="11244"/>
                    <a:pt x="7942" y="10357"/>
                  </a:cubicBezTo>
                  <a:cubicBezTo>
                    <a:pt x="7954" y="10312"/>
                    <a:pt x="7942" y="10266"/>
                    <a:pt x="7919" y="10233"/>
                  </a:cubicBezTo>
                  <a:cubicBezTo>
                    <a:pt x="7896" y="10198"/>
                    <a:pt x="7851" y="10176"/>
                    <a:pt x="7805" y="10176"/>
                  </a:cubicBezTo>
                  <a:cubicBezTo>
                    <a:pt x="7658" y="10176"/>
                    <a:pt x="7510" y="10153"/>
                    <a:pt x="7363" y="10107"/>
                  </a:cubicBezTo>
                  <a:cubicBezTo>
                    <a:pt x="7454" y="10016"/>
                    <a:pt x="7567" y="9926"/>
                    <a:pt x="7692" y="9824"/>
                  </a:cubicBezTo>
                  <a:cubicBezTo>
                    <a:pt x="7999" y="9585"/>
                    <a:pt x="8363" y="9301"/>
                    <a:pt x="8363" y="8824"/>
                  </a:cubicBezTo>
                  <a:cubicBezTo>
                    <a:pt x="8363" y="8529"/>
                    <a:pt x="8203" y="8279"/>
                    <a:pt x="7942" y="8142"/>
                  </a:cubicBezTo>
                  <a:cubicBezTo>
                    <a:pt x="7806" y="8078"/>
                    <a:pt x="7648" y="8042"/>
                    <a:pt x="7495" y="8042"/>
                  </a:cubicBezTo>
                  <a:cubicBezTo>
                    <a:pt x="7430" y="8042"/>
                    <a:pt x="7366" y="8049"/>
                    <a:pt x="7305" y="8062"/>
                  </a:cubicBezTo>
                  <a:cubicBezTo>
                    <a:pt x="7280" y="8044"/>
                    <a:pt x="7252" y="8036"/>
                    <a:pt x="7224" y="8036"/>
                  </a:cubicBezTo>
                  <a:cubicBezTo>
                    <a:pt x="7201" y="8036"/>
                    <a:pt x="7179" y="8041"/>
                    <a:pt x="7158" y="8051"/>
                  </a:cubicBezTo>
                  <a:cubicBezTo>
                    <a:pt x="7076" y="8092"/>
                    <a:pt x="7027" y="8100"/>
                    <a:pt x="7001" y="8100"/>
                  </a:cubicBezTo>
                  <a:cubicBezTo>
                    <a:pt x="6984" y="8100"/>
                    <a:pt x="6976" y="8097"/>
                    <a:pt x="6976" y="8097"/>
                  </a:cubicBezTo>
                  <a:cubicBezTo>
                    <a:pt x="6931" y="8074"/>
                    <a:pt x="6896" y="7835"/>
                    <a:pt x="6886" y="7688"/>
                  </a:cubicBezTo>
                  <a:cubicBezTo>
                    <a:pt x="6851" y="7335"/>
                    <a:pt x="6795" y="6858"/>
                    <a:pt x="6477" y="6484"/>
                  </a:cubicBezTo>
                  <a:cubicBezTo>
                    <a:pt x="6431" y="6426"/>
                    <a:pt x="6374" y="6370"/>
                    <a:pt x="6328" y="6313"/>
                  </a:cubicBezTo>
                  <a:cubicBezTo>
                    <a:pt x="5522" y="5358"/>
                    <a:pt x="4750" y="4461"/>
                    <a:pt x="3636" y="4075"/>
                  </a:cubicBezTo>
                  <a:cubicBezTo>
                    <a:pt x="3738" y="3836"/>
                    <a:pt x="3932" y="3609"/>
                    <a:pt x="4124" y="3359"/>
                  </a:cubicBezTo>
                  <a:cubicBezTo>
                    <a:pt x="4477" y="2927"/>
                    <a:pt x="4874" y="2427"/>
                    <a:pt x="4783" y="1803"/>
                  </a:cubicBezTo>
                  <a:cubicBezTo>
                    <a:pt x="4772" y="1734"/>
                    <a:pt x="4715" y="1677"/>
                    <a:pt x="4647" y="1677"/>
                  </a:cubicBezTo>
                  <a:cubicBezTo>
                    <a:pt x="4579" y="1677"/>
                    <a:pt x="4442" y="1689"/>
                    <a:pt x="4261" y="1700"/>
                  </a:cubicBezTo>
                  <a:cubicBezTo>
                    <a:pt x="4000" y="1712"/>
                    <a:pt x="3636" y="1734"/>
                    <a:pt x="3329" y="1745"/>
                  </a:cubicBezTo>
                  <a:cubicBezTo>
                    <a:pt x="3249" y="1748"/>
                    <a:pt x="3179" y="1749"/>
                    <a:pt x="3118" y="1749"/>
                  </a:cubicBezTo>
                  <a:cubicBezTo>
                    <a:pt x="2870" y="1749"/>
                    <a:pt x="2777" y="1732"/>
                    <a:pt x="2750" y="1723"/>
                  </a:cubicBezTo>
                  <a:cubicBezTo>
                    <a:pt x="2693" y="1632"/>
                    <a:pt x="2704" y="1586"/>
                    <a:pt x="2704" y="1564"/>
                  </a:cubicBezTo>
                  <a:cubicBezTo>
                    <a:pt x="2738" y="1450"/>
                    <a:pt x="2920" y="1325"/>
                    <a:pt x="3079" y="1223"/>
                  </a:cubicBezTo>
                  <a:cubicBezTo>
                    <a:pt x="3283" y="1086"/>
                    <a:pt x="3500" y="950"/>
                    <a:pt x="3523" y="745"/>
                  </a:cubicBezTo>
                  <a:cubicBezTo>
                    <a:pt x="3533" y="621"/>
                    <a:pt x="3488" y="507"/>
                    <a:pt x="3374" y="394"/>
                  </a:cubicBezTo>
                  <a:cubicBezTo>
                    <a:pt x="3112" y="132"/>
                    <a:pt x="2850" y="0"/>
                    <a:pt x="25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3"/>
            <p:cNvSpPr/>
            <p:nvPr/>
          </p:nvSpPr>
          <p:spPr>
            <a:xfrm>
              <a:off x="4640725" y="1010325"/>
              <a:ext cx="7975" cy="7225"/>
            </a:xfrm>
            <a:custGeom>
              <a:avLst/>
              <a:gdLst/>
              <a:ahLst/>
              <a:cxnLst/>
              <a:rect l="l" t="t" r="r" b="b"/>
              <a:pathLst>
                <a:path w="319" h="289" extrusionOk="0">
                  <a:moveTo>
                    <a:pt x="161" y="0"/>
                  </a:moveTo>
                  <a:cubicBezTo>
                    <a:pt x="139" y="0"/>
                    <a:pt x="115" y="5"/>
                    <a:pt x="92" y="15"/>
                  </a:cubicBezTo>
                  <a:cubicBezTo>
                    <a:pt x="80" y="15"/>
                    <a:pt x="80" y="27"/>
                    <a:pt x="69" y="27"/>
                  </a:cubicBezTo>
                  <a:cubicBezTo>
                    <a:pt x="12" y="73"/>
                    <a:pt x="1" y="141"/>
                    <a:pt x="23" y="209"/>
                  </a:cubicBezTo>
                  <a:cubicBezTo>
                    <a:pt x="57" y="254"/>
                    <a:pt x="102" y="288"/>
                    <a:pt x="160" y="288"/>
                  </a:cubicBezTo>
                  <a:cubicBezTo>
                    <a:pt x="182" y="288"/>
                    <a:pt x="193" y="288"/>
                    <a:pt x="216" y="277"/>
                  </a:cubicBezTo>
                  <a:cubicBezTo>
                    <a:pt x="296" y="232"/>
                    <a:pt x="319" y="152"/>
                    <a:pt x="284" y="83"/>
                  </a:cubicBezTo>
                  <a:cubicBezTo>
                    <a:pt x="261" y="28"/>
                    <a:pt x="214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3"/>
            <p:cNvSpPr/>
            <p:nvPr/>
          </p:nvSpPr>
          <p:spPr>
            <a:xfrm>
              <a:off x="1839550" y="1198125"/>
              <a:ext cx="34100" cy="24775"/>
            </a:xfrm>
            <a:custGeom>
              <a:avLst/>
              <a:gdLst/>
              <a:ahLst/>
              <a:cxnLst/>
              <a:rect l="l" t="t" r="r" b="b"/>
              <a:pathLst>
                <a:path w="1364" h="991" extrusionOk="0">
                  <a:moveTo>
                    <a:pt x="852" y="286"/>
                  </a:moveTo>
                  <a:cubicBezTo>
                    <a:pt x="875" y="286"/>
                    <a:pt x="898" y="286"/>
                    <a:pt x="920" y="297"/>
                  </a:cubicBezTo>
                  <a:cubicBezTo>
                    <a:pt x="1023" y="309"/>
                    <a:pt x="1068" y="355"/>
                    <a:pt x="1068" y="377"/>
                  </a:cubicBezTo>
                  <a:cubicBezTo>
                    <a:pt x="1068" y="423"/>
                    <a:pt x="932" y="582"/>
                    <a:pt x="352" y="673"/>
                  </a:cubicBezTo>
                  <a:cubicBezTo>
                    <a:pt x="478" y="388"/>
                    <a:pt x="682" y="286"/>
                    <a:pt x="852" y="286"/>
                  </a:cubicBezTo>
                  <a:close/>
                  <a:moveTo>
                    <a:pt x="842" y="0"/>
                  </a:moveTo>
                  <a:cubicBezTo>
                    <a:pt x="543" y="0"/>
                    <a:pt x="214" y="197"/>
                    <a:pt x="57" y="650"/>
                  </a:cubicBezTo>
                  <a:cubicBezTo>
                    <a:pt x="34" y="695"/>
                    <a:pt x="23" y="752"/>
                    <a:pt x="11" y="820"/>
                  </a:cubicBezTo>
                  <a:cubicBezTo>
                    <a:pt x="0" y="865"/>
                    <a:pt x="11" y="911"/>
                    <a:pt x="46" y="945"/>
                  </a:cubicBezTo>
                  <a:cubicBezTo>
                    <a:pt x="69" y="979"/>
                    <a:pt x="102" y="991"/>
                    <a:pt x="148" y="991"/>
                  </a:cubicBezTo>
                  <a:lnTo>
                    <a:pt x="160" y="991"/>
                  </a:lnTo>
                  <a:cubicBezTo>
                    <a:pt x="602" y="945"/>
                    <a:pt x="1341" y="797"/>
                    <a:pt x="1352" y="388"/>
                  </a:cubicBezTo>
                  <a:cubicBezTo>
                    <a:pt x="1364" y="206"/>
                    <a:pt x="1205" y="47"/>
                    <a:pt x="978" y="14"/>
                  </a:cubicBezTo>
                  <a:cubicBezTo>
                    <a:pt x="934" y="5"/>
                    <a:pt x="888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3"/>
            <p:cNvSpPr/>
            <p:nvPr/>
          </p:nvSpPr>
          <p:spPr>
            <a:xfrm>
              <a:off x="2047750" y="1186800"/>
              <a:ext cx="79550" cy="57975"/>
            </a:xfrm>
            <a:custGeom>
              <a:avLst/>
              <a:gdLst/>
              <a:ahLst/>
              <a:cxnLst/>
              <a:rect l="l" t="t" r="r" b="b"/>
              <a:pathLst>
                <a:path w="3182" h="2319" extrusionOk="0">
                  <a:moveTo>
                    <a:pt x="1898" y="285"/>
                  </a:moveTo>
                  <a:cubicBezTo>
                    <a:pt x="2193" y="285"/>
                    <a:pt x="2431" y="353"/>
                    <a:pt x="2602" y="489"/>
                  </a:cubicBezTo>
                  <a:cubicBezTo>
                    <a:pt x="2795" y="637"/>
                    <a:pt x="2886" y="864"/>
                    <a:pt x="2886" y="1171"/>
                  </a:cubicBezTo>
                  <a:cubicBezTo>
                    <a:pt x="2886" y="1580"/>
                    <a:pt x="2795" y="1841"/>
                    <a:pt x="2602" y="1955"/>
                  </a:cubicBezTo>
                  <a:cubicBezTo>
                    <a:pt x="2514" y="2011"/>
                    <a:pt x="2404" y="2034"/>
                    <a:pt x="2281" y="2034"/>
                  </a:cubicBezTo>
                  <a:cubicBezTo>
                    <a:pt x="1802" y="2034"/>
                    <a:pt x="1113" y="1674"/>
                    <a:pt x="625" y="1421"/>
                  </a:cubicBezTo>
                  <a:cubicBezTo>
                    <a:pt x="512" y="1364"/>
                    <a:pt x="398" y="1307"/>
                    <a:pt x="295" y="1250"/>
                  </a:cubicBezTo>
                  <a:cubicBezTo>
                    <a:pt x="375" y="705"/>
                    <a:pt x="1204" y="285"/>
                    <a:pt x="1898" y="285"/>
                  </a:cubicBezTo>
                  <a:close/>
                  <a:moveTo>
                    <a:pt x="1898" y="0"/>
                  </a:moveTo>
                  <a:cubicBezTo>
                    <a:pt x="1466" y="0"/>
                    <a:pt x="1000" y="137"/>
                    <a:pt x="636" y="364"/>
                  </a:cubicBezTo>
                  <a:cubicBezTo>
                    <a:pt x="227" y="626"/>
                    <a:pt x="0" y="978"/>
                    <a:pt x="0" y="1341"/>
                  </a:cubicBezTo>
                  <a:cubicBezTo>
                    <a:pt x="0" y="1398"/>
                    <a:pt x="35" y="1444"/>
                    <a:pt x="80" y="1467"/>
                  </a:cubicBezTo>
                  <a:cubicBezTo>
                    <a:pt x="205" y="1523"/>
                    <a:pt x="341" y="1603"/>
                    <a:pt x="489" y="1671"/>
                  </a:cubicBezTo>
                  <a:cubicBezTo>
                    <a:pt x="1034" y="1955"/>
                    <a:pt x="1739" y="2318"/>
                    <a:pt x="2295" y="2318"/>
                  </a:cubicBezTo>
                  <a:cubicBezTo>
                    <a:pt x="2466" y="2318"/>
                    <a:pt x="2613" y="2285"/>
                    <a:pt x="2750" y="2205"/>
                  </a:cubicBezTo>
                  <a:cubicBezTo>
                    <a:pt x="3034" y="2035"/>
                    <a:pt x="3181" y="1682"/>
                    <a:pt x="3181" y="1171"/>
                  </a:cubicBezTo>
                  <a:cubicBezTo>
                    <a:pt x="3181" y="785"/>
                    <a:pt x="3045" y="467"/>
                    <a:pt x="2784" y="262"/>
                  </a:cubicBezTo>
                  <a:cubicBezTo>
                    <a:pt x="2557" y="91"/>
                    <a:pt x="2250" y="0"/>
                    <a:pt x="1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3"/>
            <p:cNvSpPr/>
            <p:nvPr/>
          </p:nvSpPr>
          <p:spPr>
            <a:xfrm>
              <a:off x="2007700" y="1022675"/>
              <a:ext cx="84100" cy="53675"/>
            </a:xfrm>
            <a:custGeom>
              <a:avLst/>
              <a:gdLst/>
              <a:ahLst/>
              <a:cxnLst/>
              <a:rect l="l" t="t" r="r" b="b"/>
              <a:pathLst>
                <a:path w="3364" h="2147" extrusionOk="0">
                  <a:moveTo>
                    <a:pt x="574" y="285"/>
                  </a:moveTo>
                  <a:cubicBezTo>
                    <a:pt x="655" y="285"/>
                    <a:pt x="773" y="298"/>
                    <a:pt x="943" y="339"/>
                  </a:cubicBezTo>
                  <a:cubicBezTo>
                    <a:pt x="1261" y="419"/>
                    <a:pt x="1693" y="589"/>
                    <a:pt x="2136" y="817"/>
                  </a:cubicBezTo>
                  <a:cubicBezTo>
                    <a:pt x="2920" y="1203"/>
                    <a:pt x="3068" y="1453"/>
                    <a:pt x="3034" y="1533"/>
                  </a:cubicBezTo>
                  <a:cubicBezTo>
                    <a:pt x="3034" y="1555"/>
                    <a:pt x="2932" y="1748"/>
                    <a:pt x="2011" y="1828"/>
                  </a:cubicBezTo>
                  <a:cubicBezTo>
                    <a:pt x="1772" y="1850"/>
                    <a:pt x="1533" y="1857"/>
                    <a:pt x="1339" y="1857"/>
                  </a:cubicBezTo>
                  <a:cubicBezTo>
                    <a:pt x="1228" y="1857"/>
                    <a:pt x="1131" y="1855"/>
                    <a:pt x="1057" y="1851"/>
                  </a:cubicBezTo>
                  <a:cubicBezTo>
                    <a:pt x="1091" y="1805"/>
                    <a:pt x="1148" y="1771"/>
                    <a:pt x="1216" y="1760"/>
                  </a:cubicBezTo>
                  <a:cubicBezTo>
                    <a:pt x="1261" y="1737"/>
                    <a:pt x="1296" y="1703"/>
                    <a:pt x="1307" y="1657"/>
                  </a:cubicBezTo>
                  <a:cubicBezTo>
                    <a:pt x="1318" y="1601"/>
                    <a:pt x="1307" y="1555"/>
                    <a:pt x="1273" y="1521"/>
                  </a:cubicBezTo>
                  <a:cubicBezTo>
                    <a:pt x="307" y="544"/>
                    <a:pt x="420" y="328"/>
                    <a:pt x="420" y="317"/>
                  </a:cubicBezTo>
                  <a:cubicBezTo>
                    <a:pt x="433" y="304"/>
                    <a:pt x="476" y="285"/>
                    <a:pt x="574" y="285"/>
                  </a:cubicBezTo>
                  <a:close/>
                  <a:moveTo>
                    <a:pt x="578" y="1"/>
                  </a:moveTo>
                  <a:cubicBezTo>
                    <a:pt x="389" y="1"/>
                    <a:pt x="258" y="54"/>
                    <a:pt x="182" y="158"/>
                  </a:cubicBezTo>
                  <a:cubicBezTo>
                    <a:pt x="1" y="408"/>
                    <a:pt x="228" y="851"/>
                    <a:pt x="932" y="1578"/>
                  </a:cubicBezTo>
                  <a:cubicBezTo>
                    <a:pt x="819" y="1657"/>
                    <a:pt x="739" y="1771"/>
                    <a:pt x="693" y="1907"/>
                  </a:cubicBezTo>
                  <a:cubicBezTo>
                    <a:pt x="682" y="1930"/>
                    <a:pt x="682" y="1942"/>
                    <a:pt x="682" y="1953"/>
                  </a:cubicBezTo>
                  <a:cubicBezTo>
                    <a:pt x="682" y="2044"/>
                    <a:pt x="750" y="2101"/>
                    <a:pt x="864" y="2112"/>
                  </a:cubicBezTo>
                  <a:cubicBezTo>
                    <a:pt x="955" y="2134"/>
                    <a:pt x="1148" y="2146"/>
                    <a:pt x="1375" y="2146"/>
                  </a:cubicBezTo>
                  <a:cubicBezTo>
                    <a:pt x="1602" y="2146"/>
                    <a:pt x="1864" y="2134"/>
                    <a:pt x="2114" y="2101"/>
                  </a:cubicBezTo>
                  <a:cubicBezTo>
                    <a:pt x="2841" y="2033"/>
                    <a:pt x="3227" y="1874"/>
                    <a:pt x="3318" y="1612"/>
                  </a:cubicBezTo>
                  <a:cubicBezTo>
                    <a:pt x="3364" y="1453"/>
                    <a:pt x="3295" y="1283"/>
                    <a:pt x="3114" y="1101"/>
                  </a:cubicBezTo>
                  <a:cubicBezTo>
                    <a:pt x="2943" y="942"/>
                    <a:pt x="2659" y="760"/>
                    <a:pt x="2273" y="567"/>
                  </a:cubicBezTo>
                  <a:cubicBezTo>
                    <a:pt x="1796" y="328"/>
                    <a:pt x="1364" y="147"/>
                    <a:pt x="1011" y="67"/>
                  </a:cubicBezTo>
                  <a:cubicBezTo>
                    <a:pt x="843" y="22"/>
                    <a:pt x="699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3"/>
            <p:cNvSpPr/>
            <p:nvPr/>
          </p:nvSpPr>
          <p:spPr>
            <a:xfrm>
              <a:off x="2042925" y="1115800"/>
              <a:ext cx="422675" cy="138350"/>
            </a:xfrm>
            <a:custGeom>
              <a:avLst/>
              <a:gdLst/>
              <a:ahLst/>
              <a:cxnLst/>
              <a:rect l="l" t="t" r="r" b="b"/>
              <a:pathLst>
                <a:path w="16907" h="5534" extrusionOk="0">
                  <a:moveTo>
                    <a:pt x="1284" y="284"/>
                  </a:moveTo>
                  <a:cubicBezTo>
                    <a:pt x="1505" y="284"/>
                    <a:pt x="1710" y="312"/>
                    <a:pt x="1852" y="364"/>
                  </a:cubicBezTo>
                  <a:cubicBezTo>
                    <a:pt x="2147" y="466"/>
                    <a:pt x="2409" y="648"/>
                    <a:pt x="2682" y="841"/>
                  </a:cubicBezTo>
                  <a:cubicBezTo>
                    <a:pt x="3079" y="1136"/>
                    <a:pt x="3500" y="1432"/>
                    <a:pt x="4079" y="1432"/>
                  </a:cubicBezTo>
                  <a:cubicBezTo>
                    <a:pt x="4215" y="1432"/>
                    <a:pt x="4363" y="1421"/>
                    <a:pt x="4522" y="1421"/>
                  </a:cubicBezTo>
                  <a:cubicBezTo>
                    <a:pt x="4696" y="1412"/>
                    <a:pt x="4878" y="1403"/>
                    <a:pt x="5064" y="1403"/>
                  </a:cubicBezTo>
                  <a:cubicBezTo>
                    <a:pt x="5619" y="1403"/>
                    <a:pt x="6198" y="1480"/>
                    <a:pt x="6624" y="1863"/>
                  </a:cubicBezTo>
                  <a:cubicBezTo>
                    <a:pt x="6487" y="1863"/>
                    <a:pt x="6351" y="1875"/>
                    <a:pt x="6215" y="1886"/>
                  </a:cubicBezTo>
                  <a:cubicBezTo>
                    <a:pt x="6073" y="1894"/>
                    <a:pt x="5932" y="1908"/>
                    <a:pt x="5798" y="1908"/>
                  </a:cubicBezTo>
                  <a:cubicBezTo>
                    <a:pt x="5738" y="1908"/>
                    <a:pt x="5680" y="1905"/>
                    <a:pt x="5624" y="1898"/>
                  </a:cubicBezTo>
                  <a:cubicBezTo>
                    <a:pt x="5616" y="1896"/>
                    <a:pt x="5607" y="1895"/>
                    <a:pt x="5599" y="1895"/>
                  </a:cubicBezTo>
                  <a:cubicBezTo>
                    <a:pt x="5562" y="1895"/>
                    <a:pt x="5527" y="1915"/>
                    <a:pt x="5499" y="1943"/>
                  </a:cubicBezTo>
                  <a:cubicBezTo>
                    <a:pt x="5465" y="1977"/>
                    <a:pt x="5454" y="2022"/>
                    <a:pt x="5465" y="2068"/>
                  </a:cubicBezTo>
                  <a:cubicBezTo>
                    <a:pt x="5613" y="2727"/>
                    <a:pt x="6067" y="2750"/>
                    <a:pt x="6431" y="2772"/>
                  </a:cubicBezTo>
                  <a:cubicBezTo>
                    <a:pt x="6613" y="2784"/>
                    <a:pt x="6783" y="2795"/>
                    <a:pt x="6942" y="2863"/>
                  </a:cubicBezTo>
                  <a:cubicBezTo>
                    <a:pt x="6908" y="2966"/>
                    <a:pt x="6942" y="3045"/>
                    <a:pt x="6964" y="3090"/>
                  </a:cubicBezTo>
                  <a:cubicBezTo>
                    <a:pt x="7033" y="3181"/>
                    <a:pt x="7181" y="3318"/>
                    <a:pt x="7794" y="3420"/>
                  </a:cubicBezTo>
                  <a:cubicBezTo>
                    <a:pt x="8158" y="3489"/>
                    <a:pt x="8635" y="3522"/>
                    <a:pt x="9180" y="3545"/>
                  </a:cubicBezTo>
                  <a:cubicBezTo>
                    <a:pt x="9377" y="3552"/>
                    <a:pt x="9584" y="3556"/>
                    <a:pt x="9791" y="3556"/>
                  </a:cubicBezTo>
                  <a:cubicBezTo>
                    <a:pt x="10546" y="3556"/>
                    <a:pt x="11311" y="3507"/>
                    <a:pt x="11623" y="3409"/>
                  </a:cubicBezTo>
                  <a:cubicBezTo>
                    <a:pt x="12395" y="3148"/>
                    <a:pt x="13407" y="2852"/>
                    <a:pt x="14349" y="2807"/>
                  </a:cubicBezTo>
                  <a:cubicBezTo>
                    <a:pt x="14450" y="2800"/>
                    <a:pt x="14549" y="2797"/>
                    <a:pt x="14646" y="2797"/>
                  </a:cubicBezTo>
                  <a:cubicBezTo>
                    <a:pt x="15048" y="2797"/>
                    <a:pt x="15409" y="2854"/>
                    <a:pt x="15702" y="2954"/>
                  </a:cubicBezTo>
                  <a:cubicBezTo>
                    <a:pt x="16043" y="3080"/>
                    <a:pt x="16315" y="3284"/>
                    <a:pt x="16508" y="3557"/>
                  </a:cubicBezTo>
                  <a:cubicBezTo>
                    <a:pt x="16326" y="3613"/>
                    <a:pt x="16202" y="3772"/>
                    <a:pt x="16167" y="4022"/>
                  </a:cubicBezTo>
                  <a:cubicBezTo>
                    <a:pt x="16156" y="4090"/>
                    <a:pt x="16202" y="4158"/>
                    <a:pt x="16270" y="4181"/>
                  </a:cubicBezTo>
                  <a:cubicBezTo>
                    <a:pt x="16372" y="4204"/>
                    <a:pt x="16475" y="4227"/>
                    <a:pt x="16576" y="4227"/>
                  </a:cubicBezTo>
                  <a:cubicBezTo>
                    <a:pt x="16463" y="4545"/>
                    <a:pt x="16111" y="4829"/>
                    <a:pt x="15599" y="5034"/>
                  </a:cubicBezTo>
                  <a:cubicBezTo>
                    <a:pt x="15223" y="5179"/>
                    <a:pt x="14824" y="5250"/>
                    <a:pt x="14469" y="5250"/>
                  </a:cubicBezTo>
                  <a:cubicBezTo>
                    <a:pt x="14074" y="5250"/>
                    <a:pt x="13735" y="5162"/>
                    <a:pt x="13543" y="4988"/>
                  </a:cubicBezTo>
                  <a:cubicBezTo>
                    <a:pt x="13350" y="4817"/>
                    <a:pt x="13180" y="4749"/>
                    <a:pt x="13021" y="4749"/>
                  </a:cubicBezTo>
                  <a:cubicBezTo>
                    <a:pt x="12839" y="4749"/>
                    <a:pt x="12680" y="4817"/>
                    <a:pt x="12532" y="4886"/>
                  </a:cubicBezTo>
                  <a:cubicBezTo>
                    <a:pt x="12339" y="4966"/>
                    <a:pt x="12134" y="5056"/>
                    <a:pt x="11862" y="5056"/>
                  </a:cubicBezTo>
                  <a:cubicBezTo>
                    <a:pt x="10317" y="5056"/>
                    <a:pt x="8987" y="5056"/>
                    <a:pt x="7623" y="4557"/>
                  </a:cubicBezTo>
                  <a:cubicBezTo>
                    <a:pt x="7608" y="4550"/>
                    <a:pt x="7592" y="4548"/>
                    <a:pt x="7576" y="4548"/>
                  </a:cubicBezTo>
                  <a:cubicBezTo>
                    <a:pt x="7533" y="4548"/>
                    <a:pt x="7490" y="4569"/>
                    <a:pt x="7464" y="4602"/>
                  </a:cubicBezTo>
                  <a:cubicBezTo>
                    <a:pt x="7186" y="4948"/>
                    <a:pt x="6823" y="5051"/>
                    <a:pt x="6495" y="5051"/>
                  </a:cubicBezTo>
                  <a:cubicBezTo>
                    <a:pt x="6275" y="5051"/>
                    <a:pt x="6070" y="5004"/>
                    <a:pt x="5919" y="4954"/>
                  </a:cubicBezTo>
                  <a:cubicBezTo>
                    <a:pt x="5556" y="4840"/>
                    <a:pt x="5181" y="4625"/>
                    <a:pt x="4897" y="4363"/>
                  </a:cubicBezTo>
                  <a:cubicBezTo>
                    <a:pt x="4624" y="4125"/>
                    <a:pt x="4454" y="3852"/>
                    <a:pt x="4431" y="3648"/>
                  </a:cubicBezTo>
                  <a:cubicBezTo>
                    <a:pt x="4419" y="3499"/>
                    <a:pt x="4488" y="3398"/>
                    <a:pt x="4647" y="3318"/>
                  </a:cubicBezTo>
                  <a:cubicBezTo>
                    <a:pt x="4692" y="3307"/>
                    <a:pt x="4715" y="3261"/>
                    <a:pt x="4727" y="3216"/>
                  </a:cubicBezTo>
                  <a:cubicBezTo>
                    <a:pt x="4738" y="3170"/>
                    <a:pt x="4727" y="3125"/>
                    <a:pt x="4692" y="3090"/>
                  </a:cubicBezTo>
                  <a:cubicBezTo>
                    <a:pt x="4363" y="2750"/>
                    <a:pt x="4079" y="2363"/>
                    <a:pt x="3829" y="1966"/>
                  </a:cubicBezTo>
                  <a:cubicBezTo>
                    <a:pt x="3681" y="1580"/>
                    <a:pt x="3488" y="1375"/>
                    <a:pt x="3250" y="1318"/>
                  </a:cubicBezTo>
                  <a:cubicBezTo>
                    <a:pt x="3214" y="1311"/>
                    <a:pt x="3177" y="1308"/>
                    <a:pt x="3141" y="1308"/>
                  </a:cubicBezTo>
                  <a:cubicBezTo>
                    <a:pt x="2935" y="1308"/>
                    <a:pt x="2720" y="1418"/>
                    <a:pt x="2488" y="1659"/>
                  </a:cubicBezTo>
                  <a:cubicBezTo>
                    <a:pt x="1977" y="1625"/>
                    <a:pt x="1329" y="1273"/>
                    <a:pt x="852" y="1000"/>
                  </a:cubicBezTo>
                  <a:cubicBezTo>
                    <a:pt x="807" y="977"/>
                    <a:pt x="761" y="954"/>
                    <a:pt x="727" y="932"/>
                  </a:cubicBezTo>
                  <a:cubicBezTo>
                    <a:pt x="364" y="727"/>
                    <a:pt x="296" y="591"/>
                    <a:pt x="318" y="545"/>
                  </a:cubicBezTo>
                  <a:cubicBezTo>
                    <a:pt x="352" y="466"/>
                    <a:pt x="557" y="364"/>
                    <a:pt x="932" y="307"/>
                  </a:cubicBezTo>
                  <a:cubicBezTo>
                    <a:pt x="1049" y="292"/>
                    <a:pt x="1169" y="284"/>
                    <a:pt x="1284" y="284"/>
                  </a:cubicBezTo>
                  <a:close/>
                  <a:moveTo>
                    <a:pt x="1274" y="0"/>
                  </a:moveTo>
                  <a:cubicBezTo>
                    <a:pt x="1147" y="0"/>
                    <a:pt x="1015" y="8"/>
                    <a:pt x="887" y="23"/>
                  </a:cubicBezTo>
                  <a:cubicBezTo>
                    <a:pt x="637" y="57"/>
                    <a:pt x="182" y="159"/>
                    <a:pt x="57" y="432"/>
                  </a:cubicBezTo>
                  <a:cubicBezTo>
                    <a:pt x="23" y="523"/>
                    <a:pt x="0" y="659"/>
                    <a:pt x="125" y="830"/>
                  </a:cubicBezTo>
                  <a:cubicBezTo>
                    <a:pt x="216" y="944"/>
                    <a:pt x="364" y="1057"/>
                    <a:pt x="579" y="1182"/>
                  </a:cubicBezTo>
                  <a:lnTo>
                    <a:pt x="716" y="1250"/>
                  </a:lnTo>
                  <a:cubicBezTo>
                    <a:pt x="1238" y="1545"/>
                    <a:pt x="1955" y="1943"/>
                    <a:pt x="2545" y="1943"/>
                  </a:cubicBezTo>
                  <a:cubicBezTo>
                    <a:pt x="2591" y="1943"/>
                    <a:pt x="2624" y="1932"/>
                    <a:pt x="2647" y="1898"/>
                  </a:cubicBezTo>
                  <a:cubicBezTo>
                    <a:pt x="2836" y="1699"/>
                    <a:pt x="3007" y="1596"/>
                    <a:pt x="3138" y="1596"/>
                  </a:cubicBezTo>
                  <a:cubicBezTo>
                    <a:pt x="3157" y="1596"/>
                    <a:pt x="3175" y="1598"/>
                    <a:pt x="3192" y="1603"/>
                  </a:cubicBezTo>
                  <a:cubicBezTo>
                    <a:pt x="3363" y="1636"/>
                    <a:pt x="3488" y="1886"/>
                    <a:pt x="3568" y="2080"/>
                  </a:cubicBezTo>
                  <a:cubicBezTo>
                    <a:pt x="3568" y="2091"/>
                    <a:pt x="3568" y="2102"/>
                    <a:pt x="3579" y="2102"/>
                  </a:cubicBezTo>
                  <a:cubicBezTo>
                    <a:pt x="3806" y="2477"/>
                    <a:pt x="4068" y="2830"/>
                    <a:pt x="4363" y="3159"/>
                  </a:cubicBezTo>
                  <a:cubicBezTo>
                    <a:pt x="4204" y="3295"/>
                    <a:pt x="4136" y="3466"/>
                    <a:pt x="4147" y="3670"/>
                  </a:cubicBezTo>
                  <a:cubicBezTo>
                    <a:pt x="4170" y="3954"/>
                    <a:pt x="4363" y="4272"/>
                    <a:pt x="4704" y="4579"/>
                  </a:cubicBezTo>
                  <a:cubicBezTo>
                    <a:pt x="5022" y="4875"/>
                    <a:pt x="5431" y="5102"/>
                    <a:pt x="5840" y="5238"/>
                  </a:cubicBezTo>
                  <a:cubicBezTo>
                    <a:pt x="6070" y="5306"/>
                    <a:pt x="6290" y="5341"/>
                    <a:pt x="6497" y="5341"/>
                  </a:cubicBezTo>
                  <a:cubicBezTo>
                    <a:pt x="6943" y="5341"/>
                    <a:pt x="7328" y="5181"/>
                    <a:pt x="7623" y="4863"/>
                  </a:cubicBezTo>
                  <a:cubicBezTo>
                    <a:pt x="8999" y="5340"/>
                    <a:pt x="10327" y="5340"/>
                    <a:pt x="11862" y="5340"/>
                  </a:cubicBezTo>
                  <a:cubicBezTo>
                    <a:pt x="12191" y="5340"/>
                    <a:pt x="12441" y="5238"/>
                    <a:pt x="12645" y="5147"/>
                  </a:cubicBezTo>
                  <a:cubicBezTo>
                    <a:pt x="12790" y="5090"/>
                    <a:pt x="12902" y="5044"/>
                    <a:pt x="13012" y="5044"/>
                  </a:cubicBezTo>
                  <a:cubicBezTo>
                    <a:pt x="13118" y="5044"/>
                    <a:pt x="13221" y="5087"/>
                    <a:pt x="13350" y="5204"/>
                  </a:cubicBezTo>
                  <a:cubicBezTo>
                    <a:pt x="13645" y="5476"/>
                    <a:pt x="14089" y="5534"/>
                    <a:pt x="14418" y="5534"/>
                  </a:cubicBezTo>
                  <a:lnTo>
                    <a:pt x="14452" y="5534"/>
                  </a:lnTo>
                  <a:cubicBezTo>
                    <a:pt x="14861" y="5534"/>
                    <a:pt x="15304" y="5454"/>
                    <a:pt x="15702" y="5295"/>
                  </a:cubicBezTo>
                  <a:cubicBezTo>
                    <a:pt x="16417" y="5022"/>
                    <a:pt x="16849" y="4579"/>
                    <a:pt x="16894" y="4090"/>
                  </a:cubicBezTo>
                  <a:cubicBezTo>
                    <a:pt x="16894" y="4045"/>
                    <a:pt x="16884" y="3999"/>
                    <a:pt x="16849" y="3966"/>
                  </a:cubicBezTo>
                  <a:cubicBezTo>
                    <a:pt x="16815" y="3943"/>
                    <a:pt x="16770" y="3931"/>
                    <a:pt x="16735" y="3931"/>
                  </a:cubicBezTo>
                  <a:cubicBezTo>
                    <a:pt x="16690" y="3937"/>
                    <a:pt x="16647" y="3940"/>
                    <a:pt x="16606" y="3940"/>
                  </a:cubicBezTo>
                  <a:cubicBezTo>
                    <a:pt x="16565" y="3940"/>
                    <a:pt x="16525" y="3937"/>
                    <a:pt x="16485" y="3931"/>
                  </a:cubicBezTo>
                  <a:cubicBezTo>
                    <a:pt x="16531" y="3840"/>
                    <a:pt x="16611" y="3807"/>
                    <a:pt x="16747" y="3807"/>
                  </a:cubicBezTo>
                  <a:cubicBezTo>
                    <a:pt x="16753" y="3808"/>
                    <a:pt x="16759" y="3809"/>
                    <a:pt x="16765" y="3809"/>
                  </a:cubicBezTo>
                  <a:cubicBezTo>
                    <a:pt x="16807" y="3809"/>
                    <a:pt x="16852" y="3779"/>
                    <a:pt x="16872" y="3749"/>
                  </a:cubicBezTo>
                  <a:cubicBezTo>
                    <a:pt x="16906" y="3704"/>
                    <a:pt x="16906" y="3648"/>
                    <a:pt x="16872" y="3602"/>
                  </a:cubicBezTo>
                  <a:cubicBezTo>
                    <a:pt x="16485" y="2870"/>
                    <a:pt x="15722" y="2503"/>
                    <a:pt x="14618" y="2503"/>
                  </a:cubicBezTo>
                  <a:cubicBezTo>
                    <a:pt x="14523" y="2503"/>
                    <a:pt x="14426" y="2506"/>
                    <a:pt x="14327" y="2511"/>
                  </a:cubicBezTo>
                  <a:cubicBezTo>
                    <a:pt x="13350" y="2568"/>
                    <a:pt x="12327" y="2875"/>
                    <a:pt x="11532" y="3136"/>
                  </a:cubicBezTo>
                  <a:cubicBezTo>
                    <a:pt x="11276" y="3218"/>
                    <a:pt x="10558" y="3271"/>
                    <a:pt x="9767" y="3271"/>
                  </a:cubicBezTo>
                  <a:cubicBezTo>
                    <a:pt x="9574" y="3271"/>
                    <a:pt x="9377" y="3268"/>
                    <a:pt x="9180" y="3261"/>
                  </a:cubicBezTo>
                  <a:cubicBezTo>
                    <a:pt x="8635" y="3239"/>
                    <a:pt x="8169" y="3193"/>
                    <a:pt x="7828" y="3136"/>
                  </a:cubicBezTo>
                  <a:cubicBezTo>
                    <a:pt x="7363" y="3057"/>
                    <a:pt x="7237" y="2966"/>
                    <a:pt x="7214" y="2943"/>
                  </a:cubicBezTo>
                  <a:lnTo>
                    <a:pt x="7237" y="2920"/>
                  </a:lnTo>
                  <a:cubicBezTo>
                    <a:pt x="7260" y="2886"/>
                    <a:pt x="7283" y="2852"/>
                    <a:pt x="7283" y="2807"/>
                  </a:cubicBezTo>
                  <a:cubicBezTo>
                    <a:pt x="7272" y="2772"/>
                    <a:pt x="7260" y="2727"/>
                    <a:pt x="7226" y="2704"/>
                  </a:cubicBezTo>
                  <a:cubicBezTo>
                    <a:pt x="6976" y="2511"/>
                    <a:pt x="6692" y="2500"/>
                    <a:pt x="6442" y="2489"/>
                  </a:cubicBezTo>
                  <a:cubicBezTo>
                    <a:pt x="6136" y="2466"/>
                    <a:pt x="5919" y="2454"/>
                    <a:pt x="5806" y="2193"/>
                  </a:cubicBezTo>
                  <a:cubicBezTo>
                    <a:pt x="5954" y="2193"/>
                    <a:pt x="6090" y="2182"/>
                    <a:pt x="6237" y="2171"/>
                  </a:cubicBezTo>
                  <a:cubicBezTo>
                    <a:pt x="6363" y="2159"/>
                    <a:pt x="6483" y="2150"/>
                    <a:pt x="6599" y="2150"/>
                  </a:cubicBezTo>
                  <a:cubicBezTo>
                    <a:pt x="6713" y="2150"/>
                    <a:pt x="6823" y="2159"/>
                    <a:pt x="6931" y="2182"/>
                  </a:cubicBezTo>
                  <a:cubicBezTo>
                    <a:pt x="6943" y="2184"/>
                    <a:pt x="6954" y="2185"/>
                    <a:pt x="6965" y="2185"/>
                  </a:cubicBezTo>
                  <a:cubicBezTo>
                    <a:pt x="7018" y="2185"/>
                    <a:pt x="7061" y="2161"/>
                    <a:pt x="7090" y="2113"/>
                  </a:cubicBezTo>
                  <a:cubicBezTo>
                    <a:pt x="7113" y="2068"/>
                    <a:pt x="7113" y="2000"/>
                    <a:pt x="7078" y="1954"/>
                  </a:cubicBezTo>
                  <a:cubicBezTo>
                    <a:pt x="6581" y="1244"/>
                    <a:pt x="5792" y="1116"/>
                    <a:pt x="5080" y="1116"/>
                  </a:cubicBezTo>
                  <a:cubicBezTo>
                    <a:pt x="4881" y="1116"/>
                    <a:pt x="4689" y="1126"/>
                    <a:pt x="4510" y="1136"/>
                  </a:cubicBezTo>
                  <a:cubicBezTo>
                    <a:pt x="4351" y="1136"/>
                    <a:pt x="4204" y="1148"/>
                    <a:pt x="4079" y="1148"/>
                  </a:cubicBezTo>
                  <a:cubicBezTo>
                    <a:pt x="3601" y="1148"/>
                    <a:pt x="3227" y="886"/>
                    <a:pt x="2841" y="603"/>
                  </a:cubicBezTo>
                  <a:cubicBezTo>
                    <a:pt x="2568" y="409"/>
                    <a:pt x="2284" y="205"/>
                    <a:pt x="1943" y="91"/>
                  </a:cubicBezTo>
                  <a:cubicBezTo>
                    <a:pt x="1769" y="30"/>
                    <a:pt x="152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2628600" y="732550"/>
              <a:ext cx="1462825" cy="1114375"/>
            </a:xfrm>
            <a:custGeom>
              <a:avLst/>
              <a:gdLst/>
              <a:ahLst/>
              <a:cxnLst/>
              <a:rect l="l" t="t" r="r" b="b"/>
              <a:pathLst>
                <a:path w="58513" h="44575" extrusionOk="0">
                  <a:moveTo>
                    <a:pt x="41379" y="4412"/>
                  </a:moveTo>
                  <a:cubicBezTo>
                    <a:pt x="40886" y="4494"/>
                    <a:pt x="40400" y="4559"/>
                    <a:pt x="39952" y="4559"/>
                  </a:cubicBezTo>
                  <a:cubicBezTo>
                    <a:pt x="39595" y="4559"/>
                    <a:pt x="39263" y="4518"/>
                    <a:pt x="38971" y="4412"/>
                  </a:cubicBezTo>
                  <a:close/>
                  <a:moveTo>
                    <a:pt x="43208" y="4071"/>
                  </a:moveTo>
                  <a:cubicBezTo>
                    <a:pt x="41879" y="4128"/>
                    <a:pt x="40607" y="4128"/>
                    <a:pt x="39663" y="4128"/>
                  </a:cubicBezTo>
                  <a:cubicBezTo>
                    <a:pt x="39107" y="4128"/>
                    <a:pt x="38653" y="4128"/>
                    <a:pt x="38414" y="4139"/>
                  </a:cubicBezTo>
                  <a:cubicBezTo>
                    <a:pt x="38357" y="4139"/>
                    <a:pt x="38312" y="4185"/>
                    <a:pt x="38289" y="4241"/>
                  </a:cubicBezTo>
                  <a:cubicBezTo>
                    <a:pt x="38266" y="4299"/>
                    <a:pt x="38289" y="4367"/>
                    <a:pt x="38334" y="4400"/>
                  </a:cubicBezTo>
                  <a:cubicBezTo>
                    <a:pt x="38777" y="4730"/>
                    <a:pt x="39334" y="4844"/>
                    <a:pt x="39948" y="4844"/>
                  </a:cubicBezTo>
                  <a:cubicBezTo>
                    <a:pt x="40640" y="4844"/>
                    <a:pt x="41413" y="4696"/>
                    <a:pt x="42163" y="4548"/>
                  </a:cubicBezTo>
                  <a:cubicBezTo>
                    <a:pt x="42515" y="4480"/>
                    <a:pt x="42890" y="4412"/>
                    <a:pt x="43243" y="4355"/>
                  </a:cubicBezTo>
                  <a:cubicBezTo>
                    <a:pt x="43311" y="4344"/>
                    <a:pt x="43367" y="4276"/>
                    <a:pt x="43356" y="4208"/>
                  </a:cubicBezTo>
                  <a:cubicBezTo>
                    <a:pt x="43356" y="4128"/>
                    <a:pt x="43288" y="4071"/>
                    <a:pt x="43208" y="4071"/>
                  </a:cubicBezTo>
                  <a:close/>
                  <a:moveTo>
                    <a:pt x="48343" y="6286"/>
                  </a:moveTo>
                  <a:cubicBezTo>
                    <a:pt x="48298" y="6344"/>
                    <a:pt x="48253" y="6412"/>
                    <a:pt x="48207" y="6468"/>
                  </a:cubicBezTo>
                  <a:cubicBezTo>
                    <a:pt x="47810" y="6980"/>
                    <a:pt x="47401" y="7502"/>
                    <a:pt x="46866" y="7763"/>
                  </a:cubicBezTo>
                  <a:cubicBezTo>
                    <a:pt x="47071" y="7434"/>
                    <a:pt x="47446" y="7116"/>
                    <a:pt x="47798" y="6798"/>
                  </a:cubicBezTo>
                  <a:cubicBezTo>
                    <a:pt x="47992" y="6627"/>
                    <a:pt x="48174" y="6457"/>
                    <a:pt x="48343" y="6286"/>
                  </a:cubicBezTo>
                  <a:close/>
                  <a:moveTo>
                    <a:pt x="47639" y="22329"/>
                  </a:moveTo>
                  <a:cubicBezTo>
                    <a:pt x="47821" y="22386"/>
                    <a:pt x="47969" y="22488"/>
                    <a:pt x="48116" y="22591"/>
                  </a:cubicBezTo>
                  <a:cubicBezTo>
                    <a:pt x="48139" y="22613"/>
                    <a:pt x="48174" y="22624"/>
                    <a:pt x="48196" y="22647"/>
                  </a:cubicBezTo>
                  <a:cubicBezTo>
                    <a:pt x="47969" y="22568"/>
                    <a:pt x="47775" y="22488"/>
                    <a:pt x="47639" y="22329"/>
                  </a:cubicBezTo>
                  <a:close/>
                  <a:moveTo>
                    <a:pt x="39777" y="286"/>
                  </a:moveTo>
                  <a:cubicBezTo>
                    <a:pt x="40263" y="286"/>
                    <a:pt x="40747" y="301"/>
                    <a:pt x="41220" y="345"/>
                  </a:cubicBezTo>
                  <a:lnTo>
                    <a:pt x="41231" y="345"/>
                  </a:lnTo>
                  <a:cubicBezTo>
                    <a:pt x="42572" y="345"/>
                    <a:pt x="43743" y="992"/>
                    <a:pt x="44890" y="1605"/>
                  </a:cubicBezTo>
                  <a:cubicBezTo>
                    <a:pt x="45071" y="1719"/>
                    <a:pt x="45276" y="1822"/>
                    <a:pt x="45469" y="1923"/>
                  </a:cubicBezTo>
                  <a:cubicBezTo>
                    <a:pt x="46288" y="2355"/>
                    <a:pt x="47037" y="2412"/>
                    <a:pt x="47821" y="2469"/>
                  </a:cubicBezTo>
                  <a:cubicBezTo>
                    <a:pt x="48242" y="2503"/>
                    <a:pt x="48673" y="2537"/>
                    <a:pt x="49116" y="2628"/>
                  </a:cubicBezTo>
                  <a:cubicBezTo>
                    <a:pt x="48912" y="3128"/>
                    <a:pt x="47934" y="3730"/>
                    <a:pt x="44606" y="3991"/>
                  </a:cubicBezTo>
                  <a:cubicBezTo>
                    <a:pt x="44538" y="3991"/>
                    <a:pt x="44481" y="4059"/>
                    <a:pt x="44481" y="4139"/>
                  </a:cubicBezTo>
                  <a:cubicBezTo>
                    <a:pt x="44481" y="4208"/>
                    <a:pt x="44538" y="4276"/>
                    <a:pt x="44606" y="4276"/>
                  </a:cubicBezTo>
                  <a:cubicBezTo>
                    <a:pt x="44788" y="4299"/>
                    <a:pt x="44958" y="4321"/>
                    <a:pt x="45106" y="4367"/>
                  </a:cubicBezTo>
                  <a:cubicBezTo>
                    <a:pt x="44856" y="4741"/>
                    <a:pt x="44061" y="5753"/>
                    <a:pt x="43947" y="5877"/>
                  </a:cubicBezTo>
                  <a:cubicBezTo>
                    <a:pt x="43912" y="5900"/>
                    <a:pt x="43890" y="5945"/>
                    <a:pt x="43890" y="5991"/>
                  </a:cubicBezTo>
                  <a:cubicBezTo>
                    <a:pt x="43890" y="6071"/>
                    <a:pt x="43958" y="6127"/>
                    <a:pt x="44038" y="6127"/>
                  </a:cubicBezTo>
                  <a:cubicBezTo>
                    <a:pt x="44333" y="6127"/>
                    <a:pt x="44821" y="5844"/>
                    <a:pt x="45606" y="5377"/>
                  </a:cubicBezTo>
                  <a:cubicBezTo>
                    <a:pt x="46423" y="4877"/>
                    <a:pt x="47502" y="4230"/>
                    <a:pt x="48144" y="4230"/>
                  </a:cubicBezTo>
                  <a:cubicBezTo>
                    <a:pt x="48261" y="4230"/>
                    <a:pt x="48363" y="4251"/>
                    <a:pt x="48446" y="4299"/>
                  </a:cubicBezTo>
                  <a:cubicBezTo>
                    <a:pt x="48639" y="4412"/>
                    <a:pt x="48742" y="4662"/>
                    <a:pt x="48742" y="5071"/>
                  </a:cubicBezTo>
                  <a:cubicBezTo>
                    <a:pt x="48742" y="5582"/>
                    <a:pt x="48162" y="6082"/>
                    <a:pt x="47605" y="6582"/>
                  </a:cubicBezTo>
                  <a:cubicBezTo>
                    <a:pt x="47106" y="7025"/>
                    <a:pt x="46594" y="7480"/>
                    <a:pt x="46447" y="7980"/>
                  </a:cubicBezTo>
                  <a:cubicBezTo>
                    <a:pt x="46435" y="8036"/>
                    <a:pt x="46447" y="8081"/>
                    <a:pt x="46480" y="8127"/>
                  </a:cubicBezTo>
                  <a:cubicBezTo>
                    <a:pt x="46506" y="8153"/>
                    <a:pt x="46545" y="8165"/>
                    <a:pt x="46586" y="8165"/>
                  </a:cubicBezTo>
                  <a:cubicBezTo>
                    <a:pt x="46600" y="8165"/>
                    <a:pt x="46614" y="8164"/>
                    <a:pt x="46628" y="8161"/>
                  </a:cubicBezTo>
                  <a:cubicBezTo>
                    <a:pt x="47401" y="7945"/>
                    <a:pt x="47924" y="7286"/>
                    <a:pt x="48434" y="6650"/>
                  </a:cubicBezTo>
                  <a:cubicBezTo>
                    <a:pt x="48980" y="5945"/>
                    <a:pt x="49514" y="5276"/>
                    <a:pt x="50320" y="5276"/>
                  </a:cubicBezTo>
                  <a:lnTo>
                    <a:pt x="50787" y="5276"/>
                  </a:lnTo>
                  <a:cubicBezTo>
                    <a:pt x="50957" y="5272"/>
                    <a:pt x="51129" y="5268"/>
                    <a:pt x="51300" y="5268"/>
                  </a:cubicBezTo>
                  <a:cubicBezTo>
                    <a:pt x="51643" y="5268"/>
                    <a:pt x="51987" y="5283"/>
                    <a:pt x="52320" y="5344"/>
                  </a:cubicBezTo>
                  <a:cubicBezTo>
                    <a:pt x="52388" y="5355"/>
                    <a:pt x="52454" y="5360"/>
                    <a:pt x="52518" y="5360"/>
                  </a:cubicBezTo>
                  <a:cubicBezTo>
                    <a:pt x="52910" y="5360"/>
                    <a:pt x="53217" y="5169"/>
                    <a:pt x="53491" y="5003"/>
                  </a:cubicBezTo>
                  <a:cubicBezTo>
                    <a:pt x="53752" y="4855"/>
                    <a:pt x="53991" y="4696"/>
                    <a:pt x="54297" y="4696"/>
                  </a:cubicBezTo>
                  <a:cubicBezTo>
                    <a:pt x="54774" y="4696"/>
                    <a:pt x="55195" y="4617"/>
                    <a:pt x="55592" y="4537"/>
                  </a:cubicBezTo>
                  <a:cubicBezTo>
                    <a:pt x="55942" y="4467"/>
                    <a:pt x="56264" y="4403"/>
                    <a:pt x="56579" y="4403"/>
                  </a:cubicBezTo>
                  <a:cubicBezTo>
                    <a:pt x="57081" y="4403"/>
                    <a:pt x="57567" y="4564"/>
                    <a:pt x="58126" y="5117"/>
                  </a:cubicBezTo>
                  <a:cubicBezTo>
                    <a:pt x="58183" y="5173"/>
                    <a:pt x="58194" y="5241"/>
                    <a:pt x="58160" y="5321"/>
                  </a:cubicBezTo>
                  <a:cubicBezTo>
                    <a:pt x="58035" y="5650"/>
                    <a:pt x="57319" y="6127"/>
                    <a:pt x="56263" y="6604"/>
                  </a:cubicBezTo>
                  <a:cubicBezTo>
                    <a:pt x="55342" y="7013"/>
                    <a:pt x="54422" y="7309"/>
                    <a:pt x="54183" y="7309"/>
                  </a:cubicBezTo>
                  <a:cubicBezTo>
                    <a:pt x="54115" y="7309"/>
                    <a:pt x="54070" y="7343"/>
                    <a:pt x="54047" y="7400"/>
                  </a:cubicBezTo>
                  <a:cubicBezTo>
                    <a:pt x="54024" y="7457"/>
                    <a:pt x="54047" y="7525"/>
                    <a:pt x="54092" y="7559"/>
                  </a:cubicBezTo>
                  <a:cubicBezTo>
                    <a:pt x="54240" y="7682"/>
                    <a:pt x="54394" y="7746"/>
                    <a:pt x="54541" y="7746"/>
                  </a:cubicBezTo>
                  <a:cubicBezTo>
                    <a:pt x="54597" y="7746"/>
                    <a:pt x="54653" y="7737"/>
                    <a:pt x="54706" y="7718"/>
                  </a:cubicBezTo>
                  <a:lnTo>
                    <a:pt x="54706" y="7718"/>
                  </a:lnTo>
                  <a:cubicBezTo>
                    <a:pt x="54592" y="8116"/>
                    <a:pt x="54172" y="8230"/>
                    <a:pt x="53592" y="8343"/>
                  </a:cubicBezTo>
                  <a:cubicBezTo>
                    <a:pt x="53502" y="8354"/>
                    <a:pt x="53411" y="8377"/>
                    <a:pt x="53332" y="8389"/>
                  </a:cubicBezTo>
                  <a:cubicBezTo>
                    <a:pt x="53286" y="8400"/>
                    <a:pt x="53252" y="8434"/>
                    <a:pt x="53229" y="8468"/>
                  </a:cubicBezTo>
                  <a:cubicBezTo>
                    <a:pt x="53218" y="8513"/>
                    <a:pt x="53218" y="8559"/>
                    <a:pt x="53241" y="8593"/>
                  </a:cubicBezTo>
                  <a:cubicBezTo>
                    <a:pt x="53297" y="8730"/>
                    <a:pt x="53320" y="8843"/>
                    <a:pt x="53286" y="8934"/>
                  </a:cubicBezTo>
                  <a:cubicBezTo>
                    <a:pt x="53206" y="9149"/>
                    <a:pt x="52865" y="9308"/>
                    <a:pt x="52536" y="9457"/>
                  </a:cubicBezTo>
                  <a:cubicBezTo>
                    <a:pt x="52138" y="9627"/>
                    <a:pt x="51729" y="9808"/>
                    <a:pt x="51706" y="10161"/>
                  </a:cubicBezTo>
                  <a:cubicBezTo>
                    <a:pt x="51661" y="10808"/>
                    <a:pt x="51275" y="11058"/>
                    <a:pt x="50787" y="11376"/>
                  </a:cubicBezTo>
                  <a:cubicBezTo>
                    <a:pt x="50650" y="11467"/>
                    <a:pt x="50525" y="11547"/>
                    <a:pt x="50389" y="11649"/>
                  </a:cubicBezTo>
                  <a:cubicBezTo>
                    <a:pt x="50070" y="11888"/>
                    <a:pt x="50002" y="12252"/>
                    <a:pt x="49946" y="12581"/>
                  </a:cubicBezTo>
                  <a:cubicBezTo>
                    <a:pt x="49911" y="12797"/>
                    <a:pt x="49866" y="12990"/>
                    <a:pt x="49775" y="13149"/>
                  </a:cubicBezTo>
                  <a:cubicBezTo>
                    <a:pt x="49752" y="13183"/>
                    <a:pt x="49752" y="13229"/>
                    <a:pt x="49764" y="13262"/>
                  </a:cubicBezTo>
                  <a:cubicBezTo>
                    <a:pt x="49775" y="13308"/>
                    <a:pt x="49798" y="13330"/>
                    <a:pt x="49843" y="13353"/>
                  </a:cubicBezTo>
                  <a:cubicBezTo>
                    <a:pt x="50219" y="13524"/>
                    <a:pt x="50559" y="13547"/>
                    <a:pt x="50888" y="13558"/>
                  </a:cubicBezTo>
                  <a:cubicBezTo>
                    <a:pt x="51264" y="13580"/>
                    <a:pt x="51616" y="13603"/>
                    <a:pt x="52025" y="13853"/>
                  </a:cubicBezTo>
                  <a:cubicBezTo>
                    <a:pt x="51729" y="14058"/>
                    <a:pt x="51638" y="14183"/>
                    <a:pt x="51661" y="14319"/>
                  </a:cubicBezTo>
                  <a:cubicBezTo>
                    <a:pt x="51684" y="14489"/>
                    <a:pt x="51877" y="14535"/>
                    <a:pt x="52138" y="14592"/>
                  </a:cubicBezTo>
                  <a:cubicBezTo>
                    <a:pt x="52605" y="14694"/>
                    <a:pt x="52979" y="14819"/>
                    <a:pt x="52979" y="15262"/>
                  </a:cubicBezTo>
                  <a:cubicBezTo>
                    <a:pt x="52979" y="15365"/>
                    <a:pt x="52956" y="15444"/>
                    <a:pt x="52877" y="15512"/>
                  </a:cubicBezTo>
                  <a:cubicBezTo>
                    <a:pt x="52709" y="15667"/>
                    <a:pt x="52369" y="15711"/>
                    <a:pt x="52008" y="15711"/>
                  </a:cubicBezTo>
                  <a:cubicBezTo>
                    <a:pt x="51707" y="15711"/>
                    <a:pt x="51392" y="15681"/>
                    <a:pt x="51150" y="15660"/>
                  </a:cubicBezTo>
                  <a:cubicBezTo>
                    <a:pt x="50979" y="15637"/>
                    <a:pt x="50843" y="15625"/>
                    <a:pt x="50752" y="15625"/>
                  </a:cubicBezTo>
                  <a:cubicBezTo>
                    <a:pt x="50332" y="15625"/>
                    <a:pt x="50093" y="15728"/>
                    <a:pt x="50014" y="15921"/>
                  </a:cubicBezTo>
                  <a:cubicBezTo>
                    <a:pt x="49878" y="16274"/>
                    <a:pt x="50332" y="16739"/>
                    <a:pt x="50900" y="17262"/>
                  </a:cubicBezTo>
                  <a:cubicBezTo>
                    <a:pt x="51002" y="17364"/>
                    <a:pt x="51138" y="17489"/>
                    <a:pt x="51161" y="17523"/>
                  </a:cubicBezTo>
                  <a:cubicBezTo>
                    <a:pt x="51229" y="17671"/>
                    <a:pt x="51275" y="17978"/>
                    <a:pt x="51320" y="18273"/>
                  </a:cubicBezTo>
                  <a:cubicBezTo>
                    <a:pt x="51366" y="18546"/>
                    <a:pt x="51400" y="18761"/>
                    <a:pt x="51446" y="18920"/>
                  </a:cubicBezTo>
                  <a:cubicBezTo>
                    <a:pt x="50855" y="18943"/>
                    <a:pt x="50570" y="19068"/>
                    <a:pt x="50537" y="19296"/>
                  </a:cubicBezTo>
                  <a:cubicBezTo>
                    <a:pt x="50502" y="19488"/>
                    <a:pt x="50650" y="19682"/>
                    <a:pt x="51002" y="19909"/>
                  </a:cubicBezTo>
                  <a:cubicBezTo>
                    <a:pt x="51207" y="20046"/>
                    <a:pt x="51479" y="20170"/>
                    <a:pt x="51741" y="20273"/>
                  </a:cubicBezTo>
                  <a:cubicBezTo>
                    <a:pt x="51491" y="20705"/>
                    <a:pt x="50900" y="20909"/>
                    <a:pt x="50389" y="20965"/>
                  </a:cubicBezTo>
                  <a:cubicBezTo>
                    <a:pt x="50320" y="20965"/>
                    <a:pt x="50264" y="21034"/>
                    <a:pt x="50264" y="21102"/>
                  </a:cubicBezTo>
                  <a:cubicBezTo>
                    <a:pt x="50264" y="21523"/>
                    <a:pt x="50264" y="21750"/>
                    <a:pt x="50219" y="21863"/>
                  </a:cubicBezTo>
                  <a:cubicBezTo>
                    <a:pt x="50173" y="21942"/>
                    <a:pt x="50093" y="21988"/>
                    <a:pt x="49866" y="22079"/>
                  </a:cubicBezTo>
                  <a:cubicBezTo>
                    <a:pt x="49684" y="22159"/>
                    <a:pt x="49434" y="22272"/>
                    <a:pt x="49082" y="22477"/>
                  </a:cubicBezTo>
                  <a:cubicBezTo>
                    <a:pt x="48962" y="22545"/>
                    <a:pt x="48863" y="22573"/>
                    <a:pt x="48773" y="22573"/>
                  </a:cubicBezTo>
                  <a:cubicBezTo>
                    <a:pt x="48606" y="22573"/>
                    <a:pt x="48467" y="22477"/>
                    <a:pt x="48275" y="22352"/>
                  </a:cubicBezTo>
                  <a:cubicBezTo>
                    <a:pt x="48048" y="22204"/>
                    <a:pt x="47765" y="22011"/>
                    <a:pt x="47355" y="21977"/>
                  </a:cubicBezTo>
                  <a:cubicBezTo>
                    <a:pt x="47310" y="21977"/>
                    <a:pt x="47265" y="22000"/>
                    <a:pt x="47230" y="22045"/>
                  </a:cubicBezTo>
                  <a:cubicBezTo>
                    <a:pt x="47207" y="22079"/>
                    <a:pt x="47196" y="22124"/>
                    <a:pt x="47219" y="22170"/>
                  </a:cubicBezTo>
                  <a:cubicBezTo>
                    <a:pt x="47401" y="22681"/>
                    <a:pt x="47855" y="22829"/>
                    <a:pt x="48242" y="22965"/>
                  </a:cubicBezTo>
                  <a:cubicBezTo>
                    <a:pt x="48514" y="23056"/>
                    <a:pt x="48775" y="23147"/>
                    <a:pt x="48957" y="23329"/>
                  </a:cubicBezTo>
                  <a:cubicBezTo>
                    <a:pt x="49219" y="23601"/>
                    <a:pt x="49173" y="23942"/>
                    <a:pt x="49014" y="24158"/>
                  </a:cubicBezTo>
                  <a:cubicBezTo>
                    <a:pt x="48912" y="24292"/>
                    <a:pt x="48750" y="24404"/>
                    <a:pt x="48547" y="24404"/>
                  </a:cubicBezTo>
                  <a:cubicBezTo>
                    <a:pt x="48457" y="24404"/>
                    <a:pt x="48358" y="24381"/>
                    <a:pt x="48253" y="24328"/>
                  </a:cubicBezTo>
                  <a:cubicBezTo>
                    <a:pt x="47957" y="24181"/>
                    <a:pt x="47730" y="23919"/>
                    <a:pt x="47515" y="23659"/>
                  </a:cubicBezTo>
                  <a:cubicBezTo>
                    <a:pt x="47207" y="23306"/>
                    <a:pt x="46889" y="22931"/>
                    <a:pt x="46401" y="22931"/>
                  </a:cubicBezTo>
                  <a:cubicBezTo>
                    <a:pt x="46389" y="22931"/>
                    <a:pt x="46378" y="22931"/>
                    <a:pt x="46356" y="22942"/>
                  </a:cubicBezTo>
                  <a:cubicBezTo>
                    <a:pt x="46208" y="22977"/>
                    <a:pt x="46162" y="23079"/>
                    <a:pt x="46151" y="23136"/>
                  </a:cubicBezTo>
                  <a:cubicBezTo>
                    <a:pt x="46094" y="23351"/>
                    <a:pt x="46310" y="23659"/>
                    <a:pt x="46844" y="24147"/>
                  </a:cubicBezTo>
                  <a:cubicBezTo>
                    <a:pt x="46856" y="24169"/>
                    <a:pt x="46866" y="24181"/>
                    <a:pt x="46889" y="24192"/>
                  </a:cubicBezTo>
                  <a:cubicBezTo>
                    <a:pt x="46980" y="24260"/>
                    <a:pt x="47821" y="24908"/>
                    <a:pt x="48560" y="25624"/>
                  </a:cubicBezTo>
                  <a:cubicBezTo>
                    <a:pt x="49719" y="26737"/>
                    <a:pt x="49730" y="27181"/>
                    <a:pt x="49684" y="27317"/>
                  </a:cubicBezTo>
                  <a:cubicBezTo>
                    <a:pt x="49616" y="27544"/>
                    <a:pt x="49207" y="27590"/>
                    <a:pt x="48878" y="27590"/>
                  </a:cubicBezTo>
                  <a:cubicBezTo>
                    <a:pt x="48207" y="27590"/>
                    <a:pt x="47934" y="27226"/>
                    <a:pt x="47594" y="26760"/>
                  </a:cubicBezTo>
                  <a:cubicBezTo>
                    <a:pt x="47492" y="26635"/>
                    <a:pt x="47401" y="26510"/>
                    <a:pt x="47287" y="26373"/>
                  </a:cubicBezTo>
                  <a:cubicBezTo>
                    <a:pt x="46969" y="26010"/>
                    <a:pt x="46628" y="26010"/>
                    <a:pt x="46321" y="26010"/>
                  </a:cubicBezTo>
                  <a:cubicBezTo>
                    <a:pt x="46128" y="26010"/>
                    <a:pt x="45958" y="26010"/>
                    <a:pt x="45799" y="25908"/>
                  </a:cubicBezTo>
                  <a:cubicBezTo>
                    <a:pt x="45776" y="25897"/>
                    <a:pt x="45750" y="25891"/>
                    <a:pt x="45725" y="25891"/>
                  </a:cubicBezTo>
                  <a:cubicBezTo>
                    <a:pt x="45699" y="25891"/>
                    <a:pt x="45674" y="25897"/>
                    <a:pt x="45651" y="25908"/>
                  </a:cubicBezTo>
                  <a:cubicBezTo>
                    <a:pt x="45606" y="25931"/>
                    <a:pt x="45571" y="25976"/>
                    <a:pt x="45571" y="26033"/>
                  </a:cubicBezTo>
                  <a:cubicBezTo>
                    <a:pt x="45571" y="26294"/>
                    <a:pt x="45662" y="26510"/>
                    <a:pt x="45730" y="26681"/>
                  </a:cubicBezTo>
                  <a:cubicBezTo>
                    <a:pt x="45788" y="26805"/>
                    <a:pt x="45833" y="26919"/>
                    <a:pt x="45799" y="26976"/>
                  </a:cubicBezTo>
                  <a:cubicBezTo>
                    <a:pt x="45776" y="27022"/>
                    <a:pt x="45674" y="27101"/>
                    <a:pt x="45288" y="27181"/>
                  </a:cubicBezTo>
                  <a:cubicBezTo>
                    <a:pt x="45220" y="27192"/>
                    <a:pt x="45174" y="27260"/>
                    <a:pt x="45174" y="27328"/>
                  </a:cubicBezTo>
                  <a:cubicBezTo>
                    <a:pt x="45174" y="27760"/>
                    <a:pt x="45515" y="28067"/>
                    <a:pt x="46185" y="28249"/>
                  </a:cubicBezTo>
                  <a:cubicBezTo>
                    <a:pt x="46719" y="28385"/>
                    <a:pt x="47389" y="28430"/>
                    <a:pt x="47980" y="28464"/>
                  </a:cubicBezTo>
                  <a:cubicBezTo>
                    <a:pt x="48253" y="28487"/>
                    <a:pt x="48514" y="28499"/>
                    <a:pt x="48707" y="28521"/>
                  </a:cubicBezTo>
                  <a:cubicBezTo>
                    <a:pt x="48037" y="29021"/>
                    <a:pt x="47207" y="29532"/>
                    <a:pt x="46310" y="29953"/>
                  </a:cubicBezTo>
                  <a:cubicBezTo>
                    <a:pt x="45253" y="30464"/>
                    <a:pt x="44220" y="30816"/>
                    <a:pt x="43390" y="30953"/>
                  </a:cubicBezTo>
                  <a:cubicBezTo>
                    <a:pt x="43152" y="30998"/>
                    <a:pt x="42822" y="31032"/>
                    <a:pt x="42447" y="31066"/>
                  </a:cubicBezTo>
                  <a:cubicBezTo>
                    <a:pt x="41402" y="31180"/>
                    <a:pt x="40107" y="31316"/>
                    <a:pt x="39493" y="31713"/>
                  </a:cubicBezTo>
                  <a:cubicBezTo>
                    <a:pt x="38971" y="32066"/>
                    <a:pt x="38573" y="32634"/>
                    <a:pt x="38186" y="33179"/>
                  </a:cubicBezTo>
                  <a:cubicBezTo>
                    <a:pt x="37732" y="33838"/>
                    <a:pt x="37289" y="34452"/>
                    <a:pt x="36687" y="34702"/>
                  </a:cubicBezTo>
                  <a:cubicBezTo>
                    <a:pt x="36585" y="34747"/>
                    <a:pt x="36459" y="34793"/>
                    <a:pt x="36335" y="34849"/>
                  </a:cubicBezTo>
                  <a:cubicBezTo>
                    <a:pt x="35903" y="35047"/>
                    <a:pt x="35237" y="35338"/>
                    <a:pt x="34814" y="35338"/>
                  </a:cubicBezTo>
                  <a:cubicBezTo>
                    <a:pt x="34703" y="35338"/>
                    <a:pt x="34608" y="35317"/>
                    <a:pt x="34540" y="35270"/>
                  </a:cubicBezTo>
                  <a:cubicBezTo>
                    <a:pt x="34437" y="35202"/>
                    <a:pt x="34392" y="35043"/>
                    <a:pt x="34414" y="34816"/>
                  </a:cubicBezTo>
                  <a:cubicBezTo>
                    <a:pt x="34414" y="34758"/>
                    <a:pt x="34392" y="34713"/>
                    <a:pt x="34358" y="34679"/>
                  </a:cubicBezTo>
                  <a:cubicBezTo>
                    <a:pt x="34330" y="34665"/>
                    <a:pt x="34301" y="34655"/>
                    <a:pt x="34270" y="34655"/>
                  </a:cubicBezTo>
                  <a:cubicBezTo>
                    <a:pt x="34251" y="34655"/>
                    <a:pt x="34231" y="34659"/>
                    <a:pt x="34210" y="34667"/>
                  </a:cubicBezTo>
                  <a:cubicBezTo>
                    <a:pt x="33892" y="34793"/>
                    <a:pt x="33733" y="35054"/>
                    <a:pt x="33596" y="35281"/>
                  </a:cubicBezTo>
                  <a:cubicBezTo>
                    <a:pt x="33460" y="35497"/>
                    <a:pt x="33335" y="35690"/>
                    <a:pt x="33096" y="35804"/>
                  </a:cubicBezTo>
                  <a:cubicBezTo>
                    <a:pt x="32858" y="35906"/>
                    <a:pt x="32619" y="35963"/>
                    <a:pt x="32358" y="36031"/>
                  </a:cubicBezTo>
                  <a:cubicBezTo>
                    <a:pt x="32063" y="36099"/>
                    <a:pt x="31768" y="36179"/>
                    <a:pt x="31483" y="36315"/>
                  </a:cubicBezTo>
                  <a:cubicBezTo>
                    <a:pt x="31097" y="36508"/>
                    <a:pt x="30892" y="36781"/>
                    <a:pt x="30859" y="37156"/>
                  </a:cubicBezTo>
                  <a:cubicBezTo>
                    <a:pt x="30824" y="37462"/>
                    <a:pt x="30915" y="37780"/>
                    <a:pt x="31006" y="38088"/>
                  </a:cubicBezTo>
                  <a:cubicBezTo>
                    <a:pt x="31074" y="38315"/>
                    <a:pt x="31131" y="38530"/>
                    <a:pt x="31131" y="38712"/>
                  </a:cubicBezTo>
                  <a:cubicBezTo>
                    <a:pt x="31131" y="39178"/>
                    <a:pt x="30836" y="39383"/>
                    <a:pt x="30472" y="39656"/>
                  </a:cubicBezTo>
                  <a:cubicBezTo>
                    <a:pt x="30041" y="39962"/>
                    <a:pt x="29552" y="40315"/>
                    <a:pt x="29518" y="41143"/>
                  </a:cubicBezTo>
                  <a:cubicBezTo>
                    <a:pt x="29506" y="41643"/>
                    <a:pt x="29404" y="43359"/>
                    <a:pt x="28688" y="44200"/>
                  </a:cubicBezTo>
                  <a:cubicBezTo>
                    <a:pt x="28662" y="44245"/>
                    <a:pt x="28528" y="44290"/>
                    <a:pt x="28278" y="44290"/>
                  </a:cubicBezTo>
                  <a:cubicBezTo>
                    <a:pt x="28211" y="44290"/>
                    <a:pt x="28136" y="44287"/>
                    <a:pt x="28052" y="44279"/>
                  </a:cubicBezTo>
                  <a:cubicBezTo>
                    <a:pt x="27461" y="44223"/>
                    <a:pt x="26848" y="43984"/>
                    <a:pt x="26734" y="43768"/>
                  </a:cubicBezTo>
                  <a:cubicBezTo>
                    <a:pt x="26325" y="43041"/>
                    <a:pt x="25893" y="42893"/>
                    <a:pt x="25496" y="42893"/>
                  </a:cubicBezTo>
                  <a:cubicBezTo>
                    <a:pt x="25371" y="42893"/>
                    <a:pt x="25246" y="42916"/>
                    <a:pt x="25121" y="42928"/>
                  </a:cubicBezTo>
                  <a:cubicBezTo>
                    <a:pt x="24996" y="42943"/>
                    <a:pt x="24878" y="42957"/>
                    <a:pt x="24762" y="42957"/>
                  </a:cubicBezTo>
                  <a:cubicBezTo>
                    <a:pt x="24530" y="42957"/>
                    <a:pt x="24307" y="42901"/>
                    <a:pt x="24064" y="42689"/>
                  </a:cubicBezTo>
                  <a:cubicBezTo>
                    <a:pt x="23984" y="42610"/>
                    <a:pt x="23883" y="42519"/>
                    <a:pt x="23780" y="42428"/>
                  </a:cubicBezTo>
                  <a:cubicBezTo>
                    <a:pt x="22871" y="41632"/>
                    <a:pt x="21201" y="40144"/>
                    <a:pt x="21156" y="38939"/>
                  </a:cubicBezTo>
                  <a:cubicBezTo>
                    <a:pt x="21156" y="38598"/>
                    <a:pt x="21269" y="38315"/>
                    <a:pt x="21530" y="38065"/>
                  </a:cubicBezTo>
                  <a:cubicBezTo>
                    <a:pt x="21576" y="38008"/>
                    <a:pt x="21588" y="37929"/>
                    <a:pt x="21542" y="37871"/>
                  </a:cubicBezTo>
                  <a:cubicBezTo>
                    <a:pt x="21366" y="37649"/>
                    <a:pt x="21202" y="37580"/>
                    <a:pt x="21057" y="37580"/>
                  </a:cubicBezTo>
                  <a:cubicBezTo>
                    <a:pt x="20921" y="37580"/>
                    <a:pt x="20800" y="37640"/>
                    <a:pt x="20701" y="37690"/>
                  </a:cubicBezTo>
                  <a:cubicBezTo>
                    <a:pt x="20604" y="37734"/>
                    <a:pt x="20518" y="37779"/>
                    <a:pt x="20421" y="37779"/>
                  </a:cubicBezTo>
                  <a:cubicBezTo>
                    <a:pt x="20370" y="37779"/>
                    <a:pt x="20317" y="37766"/>
                    <a:pt x="20258" y="37735"/>
                  </a:cubicBezTo>
                  <a:cubicBezTo>
                    <a:pt x="20111" y="37576"/>
                    <a:pt x="20053" y="37315"/>
                    <a:pt x="19997" y="37053"/>
                  </a:cubicBezTo>
                  <a:cubicBezTo>
                    <a:pt x="19940" y="36747"/>
                    <a:pt x="19872" y="36440"/>
                    <a:pt x="19679" y="36202"/>
                  </a:cubicBezTo>
                  <a:cubicBezTo>
                    <a:pt x="18917" y="35270"/>
                    <a:pt x="18872" y="35054"/>
                    <a:pt x="19179" y="33998"/>
                  </a:cubicBezTo>
                  <a:cubicBezTo>
                    <a:pt x="19202" y="33929"/>
                    <a:pt x="19179" y="33872"/>
                    <a:pt x="19122" y="33838"/>
                  </a:cubicBezTo>
                  <a:cubicBezTo>
                    <a:pt x="18984" y="33739"/>
                    <a:pt x="18842" y="33691"/>
                    <a:pt x="18698" y="33691"/>
                  </a:cubicBezTo>
                  <a:cubicBezTo>
                    <a:pt x="18627" y="33691"/>
                    <a:pt x="18556" y="33702"/>
                    <a:pt x="18485" y="33725"/>
                  </a:cubicBezTo>
                  <a:cubicBezTo>
                    <a:pt x="18452" y="33077"/>
                    <a:pt x="18894" y="32293"/>
                    <a:pt x="19815" y="31350"/>
                  </a:cubicBezTo>
                  <a:cubicBezTo>
                    <a:pt x="20060" y="31224"/>
                    <a:pt x="20206" y="31193"/>
                    <a:pt x="20297" y="31193"/>
                  </a:cubicBezTo>
                  <a:cubicBezTo>
                    <a:pt x="20355" y="31193"/>
                    <a:pt x="20391" y="31205"/>
                    <a:pt x="20417" y="31213"/>
                  </a:cubicBezTo>
                  <a:cubicBezTo>
                    <a:pt x="20451" y="31226"/>
                    <a:pt x="20486" y="31236"/>
                    <a:pt x="20522" y="31236"/>
                  </a:cubicBezTo>
                  <a:cubicBezTo>
                    <a:pt x="20584" y="31236"/>
                    <a:pt x="20648" y="31208"/>
                    <a:pt x="20712" y="31123"/>
                  </a:cubicBezTo>
                  <a:cubicBezTo>
                    <a:pt x="20770" y="31044"/>
                    <a:pt x="20838" y="30895"/>
                    <a:pt x="20997" y="30566"/>
                  </a:cubicBezTo>
                  <a:cubicBezTo>
                    <a:pt x="21030" y="30521"/>
                    <a:pt x="21053" y="30453"/>
                    <a:pt x="21088" y="30395"/>
                  </a:cubicBezTo>
                  <a:cubicBezTo>
                    <a:pt x="21383" y="29918"/>
                    <a:pt x="21621" y="29418"/>
                    <a:pt x="21826" y="28908"/>
                  </a:cubicBezTo>
                  <a:cubicBezTo>
                    <a:pt x="21848" y="28873"/>
                    <a:pt x="21838" y="28828"/>
                    <a:pt x="21826" y="28794"/>
                  </a:cubicBezTo>
                  <a:cubicBezTo>
                    <a:pt x="21803" y="28759"/>
                    <a:pt x="21780" y="28726"/>
                    <a:pt x="21735" y="28714"/>
                  </a:cubicBezTo>
                  <a:cubicBezTo>
                    <a:pt x="21519" y="28646"/>
                    <a:pt x="21179" y="28589"/>
                    <a:pt x="20792" y="28532"/>
                  </a:cubicBezTo>
                  <a:cubicBezTo>
                    <a:pt x="20235" y="28441"/>
                    <a:pt x="19599" y="28339"/>
                    <a:pt x="19076" y="28146"/>
                  </a:cubicBezTo>
                  <a:cubicBezTo>
                    <a:pt x="18588" y="27976"/>
                    <a:pt x="18304" y="27760"/>
                    <a:pt x="18202" y="27499"/>
                  </a:cubicBezTo>
                  <a:cubicBezTo>
                    <a:pt x="18212" y="27498"/>
                    <a:pt x="18223" y="27498"/>
                    <a:pt x="18234" y="27498"/>
                  </a:cubicBezTo>
                  <a:cubicBezTo>
                    <a:pt x="18510" y="27498"/>
                    <a:pt x="18956" y="27640"/>
                    <a:pt x="19372" y="27771"/>
                  </a:cubicBezTo>
                  <a:cubicBezTo>
                    <a:pt x="19724" y="27873"/>
                    <a:pt x="20088" y="27987"/>
                    <a:pt x="20383" y="28032"/>
                  </a:cubicBezTo>
                  <a:cubicBezTo>
                    <a:pt x="20431" y="28040"/>
                    <a:pt x="20509" y="28051"/>
                    <a:pt x="20598" y="28051"/>
                  </a:cubicBezTo>
                  <a:cubicBezTo>
                    <a:pt x="20783" y="28051"/>
                    <a:pt x="21014" y="28002"/>
                    <a:pt x="21099" y="27771"/>
                  </a:cubicBezTo>
                  <a:cubicBezTo>
                    <a:pt x="21144" y="27646"/>
                    <a:pt x="21088" y="27476"/>
                    <a:pt x="20906" y="27214"/>
                  </a:cubicBezTo>
                  <a:cubicBezTo>
                    <a:pt x="20770" y="27032"/>
                    <a:pt x="20588" y="26805"/>
                    <a:pt x="20349" y="26555"/>
                  </a:cubicBezTo>
                  <a:cubicBezTo>
                    <a:pt x="19917" y="26090"/>
                    <a:pt x="19429" y="25635"/>
                    <a:pt x="19202" y="25499"/>
                  </a:cubicBezTo>
                  <a:cubicBezTo>
                    <a:pt x="19167" y="25477"/>
                    <a:pt x="19125" y="25467"/>
                    <a:pt x="19060" y="25467"/>
                  </a:cubicBezTo>
                  <a:cubicBezTo>
                    <a:pt x="18953" y="25467"/>
                    <a:pt x="18787" y="25495"/>
                    <a:pt x="18497" y="25545"/>
                  </a:cubicBezTo>
                  <a:cubicBezTo>
                    <a:pt x="18167" y="25601"/>
                    <a:pt x="17747" y="25669"/>
                    <a:pt x="17407" y="25692"/>
                  </a:cubicBezTo>
                  <a:cubicBezTo>
                    <a:pt x="17357" y="25694"/>
                    <a:pt x="17312" y="25695"/>
                    <a:pt x="17270" y="25695"/>
                  </a:cubicBezTo>
                  <a:cubicBezTo>
                    <a:pt x="16887" y="25695"/>
                    <a:pt x="16803" y="25609"/>
                    <a:pt x="16793" y="25578"/>
                  </a:cubicBezTo>
                  <a:cubicBezTo>
                    <a:pt x="16748" y="25510"/>
                    <a:pt x="16804" y="25328"/>
                    <a:pt x="17077" y="25010"/>
                  </a:cubicBezTo>
                  <a:cubicBezTo>
                    <a:pt x="17417" y="24601"/>
                    <a:pt x="17566" y="24318"/>
                    <a:pt x="17531" y="24078"/>
                  </a:cubicBezTo>
                  <a:cubicBezTo>
                    <a:pt x="17497" y="23840"/>
                    <a:pt x="17304" y="23727"/>
                    <a:pt x="17145" y="23613"/>
                  </a:cubicBezTo>
                  <a:cubicBezTo>
                    <a:pt x="16940" y="23477"/>
                    <a:pt x="16816" y="23374"/>
                    <a:pt x="16816" y="23159"/>
                  </a:cubicBezTo>
                  <a:cubicBezTo>
                    <a:pt x="16816" y="21954"/>
                    <a:pt x="16145" y="20614"/>
                    <a:pt x="14941" y="19375"/>
                  </a:cubicBezTo>
                  <a:cubicBezTo>
                    <a:pt x="14418" y="18841"/>
                    <a:pt x="13805" y="18352"/>
                    <a:pt x="13180" y="17955"/>
                  </a:cubicBezTo>
                  <a:cubicBezTo>
                    <a:pt x="12555" y="17569"/>
                    <a:pt x="11919" y="17273"/>
                    <a:pt x="11350" y="17125"/>
                  </a:cubicBezTo>
                  <a:cubicBezTo>
                    <a:pt x="10990" y="17026"/>
                    <a:pt x="10094" y="16809"/>
                    <a:pt x="9246" y="16809"/>
                  </a:cubicBezTo>
                  <a:cubicBezTo>
                    <a:pt x="8731" y="16809"/>
                    <a:pt x="8233" y="16889"/>
                    <a:pt x="7886" y="17125"/>
                  </a:cubicBezTo>
                  <a:cubicBezTo>
                    <a:pt x="7715" y="17245"/>
                    <a:pt x="7548" y="17284"/>
                    <a:pt x="7374" y="17284"/>
                  </a:cubicBezTo>
                  <a:cubicBezTo>
                    <a:pt x="7201" y="17284"/>
                    <a:pt x="7022" y="17245"/>
                    <a:pt x="6829" y="17205"/>
                  </a:cubicBezTo>
                  <a:cubicBezTo>
                    <a:pt x="6619" y="17157"/>
                    <a:pt x="6396" y="17106"/>
                    <a:pt x="6161" y="17106"/>
                  </a:cubicBezTo>
                  <a:cubicBezTo>
                    <a:pt x="6003" y="17106"/>
                    <a:pt x="5839" y="17129"/>
                    <a:pt x="5670" y="17193"/>
                  </a:cubicBezTo>
                  <a:cubicBezTo>
                    <a:pt x="5624" y="17216"/>
                    <a:pt x="5591" y="17251"/>
                    <a:pt x="5591" y="17307"/>
                  </a:cubicBezTo>
                  <a:cubicBezTo>
                    <a:pt x="5579" y="17352"/>
                    <a:pt x="5591" y="17398"/>
                    <a:pt x="5624" y="17432"/>
                  </a:cubicBezTo>
                  <a:cubicBezTo>
                    <a:pt x="5692" y="17501"/>
                    <a:pt x="5715" y="17546"/>
                    <a:pt x="5738" y="17569"/>
                  </a:cubicBezTo>
                  <a:cubicBezTo>
                    <a:pt x="5716" y="17573"/>
                    <a:pt x="5687" y="17575"/>
                    <a:pt x="5650" y="17575"/>
                  </a:cubicBezTo>
                  <a:cubicBezTo>
                    <a:pt x="5476" y="17575"/>
                    <a:pt x="5139" y="17525"/>
                    <a:pt x="4670" y="17375"/>
                  </a:cubicBezTo>
                  <a:cubicBezTo>
                    <a:pt x="4261" y="17239"/>
                    <a:pt x="3886" y="17069"/>
                    <a:pt x="3682" y="16933"/>
                  </a:cubicBezTo>
                  <a:cubicBezTo>
                    <a:pt x="3897" y="16807"/>
                    <a:pt x="4079" y="16637"/>
                    <a:pt x="4215" y="16421"/>
                  </a:cubicBezTo>
                  <a:cubicBezTo>
                    <a:pt x="4238" y="16387"/>
                    <a:pt x="4250" y="16342"/>
                    <a:pt x="4227" y="16307"/>
                  </a:cubicBezTo>
                  <a:cubicBezTo>
                    <a:pt x="4215" y="16262"/>
                    <a:pt x="4182" y="16228"/>
                    <a:pt x="4147" y="16216"/>
                  </a:cubicBezTo>
                  <a:cubicBezTo>
                    <a:pt x="3670" y="16035"/>
                    <a:pt x="3216" y="15966"/>
                    <a:pt x="2784" y="15898"/>
                  </a:cubicBezTo>
                  <a:cubicBezTo>
                    <a:pt x="2409" y="15842"/>
                    <a:pt x="2057" y="15785"/>
                    <a:pt x="1716" y="15683"/>
                  </a:cubicBezTo>
                  <a:cubicBezTo>
                    <a:pt x="1909" y="15080"/>
                    <a:pt x="2875" y="15080"/>
                    <a:pt x="3897" y="15069"/>
                  </a:cubicBezTo>
                  <a:cubicBezTo>
                    <a:pt x="4465" y="15057"/>
                    <a:pt x="5045" y="15057"/>
                    <a:pt x="5522" y="14944"/>
                  </a:cubicBezTo>
                  <a:cubicBezTo>
                    <a:pt x="6091" y="14807"/>
                    <a:pt x="6431" y="14535"/>
                    <a:pt x="6545" y="14115"/>
                  </a:cubicBezTo>
                  <a:cubicBezTo>
                    <a:pt x="6556" y="14069"/>
                    <a:pt x="6545" y="14035"/>
                    <a:pt x="6533" y="14001"/>
                  </a:cubicBezTo>
                  <a:cubicBezTo>
                    <a:pt x="6510" y="13967"/>
                    <a:pt x="6477" y="13944"/>
                    <a:pt x="6442" y="13933"/>
                  </a:cubicBezTo>
                  <a:cubicBezTo>
                    <a:pt x="6244" y="13884"/>
                    <a:pt x="6056" y="13864"/>
                    <a:pt x="5876" y="13864"/>
                  </a:cubicBezTo>
                  <a:cubicBezTo>
                    <a:pt x="5469" y="13864"/>
                    <a:pt x="5100" y="13967"/>
                    <a:pt x="4738" y="14069"/>
                  </a:cubicBezTo>
                  <a:cubicBezTo>
                    <a:pt x="4396" y="14162"/>
                    <a:pt x="4035" y="14265"/>
                    <a:pt x="3638" y="14265"/>
                  </a:cubicBezTo>
                  <a:cubicBezTo>
                    <a:pt x="3600" y="14265"/>
                    <a:pt x="3562" y="14264"/>
                    <a:pt x="3523" y="14262"/>
                  </a:cubicBezTo>
                  <a:lnTo>
                    <a:pt x="3511" y="14262"/>
                  </a:lnTo>
                  <a:cubicBezTo>
                    <a:pt x="2670" y="14262"/>
                    <a:pt x="1023" y="13638"/>
                    <a:pt x="352" y="13058"/>
                  </a:cubicBezTo>
                  <a:cubicBezTo>
                    <a:pt x="284" y="13001"/>
                    <a:pt x="296" y="12967"/>
                    <a:pt x="296" y="12956"/>
                  </a:cubicBezTo>
                  <a:cubicBezTo>
                    <a:pt x="330" y="12831"/>
                    <a:pt x="648" y="12342"/>
                    <a:pt x="3625" y="11422"/>
                  </a:cubicBezTo>
                  <a:cubicBezTo>
                    <a:pt x="3670" y="11411"/>
                    <a:pt x="3705" y="11399"/>
                    <a:pt x="3727" y="11388"/>
                  </a:cubicBezTo>
                  <a:cubicBezTo>
                    <a:pt x="4170" y="11240"/>
                    <a:pt x="4693" y="11229"/>
                    <a:pt x="5192" y="11217"/>
                  </a:cubicBezTo>
                  <a:cubicBezTo>
                    <a:pt x="5818" y="11206"/>
                    <a:pt x="6397" y="11194"/>
                    <a:pt x="6863" y="10945"/>
                  </a:cubicBezTo>
                  <a:cubicBezTo>
                    <a:pt x="7386" y="10661"/>
                    <a:pt x="7636" y="10093"/>
                    <a:pt x="7636" y="9218"/>
                  </a:cubicBezTo>
                  <a:cubicBezTo>
                    <a:pt x="7636" y="9139"/>
                    <a:pt x="7578" y="9081"/>
                    <a:pt x="7510" y="9070"/>
                  </a:cubicBezTo>
                  <a:cubicBezTo>
                    <a:pt x="7351" y="9059"/>
                    <a:pt x="6760" y="8945"/>
                    <a:pt x="6204" y="8786"/>
                  </a:cubicBezTo>
                  <a:cubicBezTo>
                    <a:pt x="5329" y="8548"/>
                    <a:pt x="5147" y="8389"/>
                    <a:pt x="5102" y="8343"/>
                  </a:cubicBezTo>
                  <a:cubicBezTo>
                    <a:pt x="5136" y="8320"/>
                    <a:pt x="5250" y="8241"/>
                    <a:pt x="5647" y="8161"/>
                  </a:cubicBezTo>
                  <a:lnTo>
                    <a:pt x="5670" y="8161"/>
                  </a:lnTo>
                  <a:cubicBezTo>
                    <a:pt x="6715" y="7821"/>
                    <a:pt x="7727" y="7309"/>
                    <a:pt x="8567" y="6695"/>
                  </a:cubicBezTo>
                  <a:cubicBezTo>
                    <a:pt x="8752" y="6562"/>
                    <a:pt x="8923" y="6521"/>
                    <a:pt x="9089" y="6521"/>
                  </a:cubicBezTo>
                  <a:cubicBezTo>
                    <a:pt x="9219" y="6521"/>
                    <a:pt x="9347" y="6546"/>
                    <a:pt x="9476" y="6571"/>
                  </a:cubicBezTo>
                  <a:cubicBezTo>
                    <a:pt x="9599" y="6593"/>
                    <a:pt x="9729" y="6618"/>
                    <a:pt x="9863" y="6618"/>
                  </a:cubicBezTo>
                  <a:cubicBezTo>
                    <a:pt x="10062" y="6618"/>
                    <a:pt x="10267" y="6563"/>
                    <a:pt x="10464" y="6366"/>
                  </a:cubicBezTo>
                  <a:cubicBezTo>
                    <a:pt x="10691" y="6150"/>
                    <a:pt x="10726" y="5844"/>
                    <a:pt x="10760" y="5571"/>
                  </a:cubicBezTo>
                  <a:cubicBezTo>
                    <a:pt x="10805" y="5139"/>
                    <a:pt x="10851" y="4923"/>
                    <a:pt x="11249" y="4867"/>
                  </a:cubicBezTo>
                  <a:cubicBezTo>
                    <a:pt x="11658" y="4821"/>
                    <a:pt x="12067" y="4730"/>
                    <a:pt x="12453" y="4639"/>
                  </a:cubicBezTo>
                  <a:cubicBezTo>
                    <a:pt x="12817" y="4548"/>
                    <a:pt x="13191" y="4468"/>
                    <a:pt x="13566" y="4412"/>
                  </a:cubicBezTo>
                  <a:cubicBezTo>
                    <a:pt x="14066" y="4344"/>
                    <a:pt x="14577" y="4173"/>
                    <a:pt x="15066" y="4003"/>
                  </a:cubicBezTo>
                  <a:cubicBezTo>
                    <a:pt x="15680" y="3799"/>
                    <a:pt x="16327" y="3582"/>
                    <a:pt x="16940" y="3582"/>
                  </a:cubicBezTo>
                  <a:cubicBezTo>
                    <a:pt x="17202" y="3582"/>
                    <a:pt x="17361" y="3787"/>
                    <a:pt x="17531" y="4026"/>
                  </a:cubicBezTo>
                  <a:cubicBezTo>
                    <a:pt x="17725" y="4299"/>
                    <a:pt x="17940" y="4605"/>
                    <a:pt x="18372" y="4605"/>
                  </a:cubicBezTo>
                  <a:cubicBezTo>
                    <a:pt x="18452" y="4605"/>
                    <a:pt x="18508" y="4537"/>
                    <a:pt x="18508" y="4458"/>
                  </a:cubicBezTo>
                  <a:cubicBezTo>
                    <a:pt x="18508" y="4208"/>
                    <a:pt x="18508" y="3980"/>
                    <a:pt x="18520" y="3867"/>
                  </a:cubicBezTo>
                  <a:cubicBezTo>
                    <a:pt x="18543" y="3844"/>
                    <a:pt x="18576" y="3810"/>
                    <a:pt x="18599" y="3753"/>
                  </a:cubicBezTo>
                  <a:cubicBezTo>
                    <a:pt x="19050" y="4236"/>
                    <a:pt x="19867" y="4425"/>
                    <a:pt x="20560" y="4425"/>
                  </a:cubicBezTo>
                  <a:cubicBezTo>
                    <a:pt x="20600" y="4425"/>
                    <a:pt x="20640" y="4424"/>
                    <a:pt x="20679" y="4423"/>
                  </a:cubicBezTo>
                  <a:cubicBezTo>
                    <a:pt x="20724" y="4423"/>
                    <a:pt x="20770" y="4400"/>
                    <a:pt x="20792" y="4367"/>
                  </a:cubicBezTo>
                  <a:cubicBezTo>
                    <a:pt x="20826" y="4321"/>
                    <a:pt x="20826" y="4276"/>
                    <a:pt x="20815" y="4230"/>
                  </a:cubicBezTo>
                  <a:cubicBezTo>
                    <a:pt x="20679" y="3889"/>
                    <a:pt x="20667" y="3650"/>
                    <a:pt x="20792" y="3526"/>
                  </a:cubicBezTo>
                  <a:cubicBezTo>
                    <a:pt x="20889" y="3420"/>
                    <a:pt x="21072" y="3377"/>
                    <a:pt x="21311" y="3377"/>
                  </a:cubicBezTo>
                  <a:cubicBezTo>
                    <a:pt x="21974" y="3377"/>
                    <a:pt x="23067" y="3710"/>
                    <a:pt x="23928" y="3969"/>
                  </a:cubicBezTo>
                  <a:cubicBezTo>
                    <a:pt x="24734" y="4219"/>
                    <a:pt x="25428" y="4423"/>
                    <a:pt x="25837" y="4423"/>
                  </a:cubicBezTo>
                  <a:cubicBezTo>
                    <a:pt x="25905" y="4423"/>
                    <a:pt x="25961" y="4378"/>
                    <a:pt x="25984" y="4321"/>
                  </a:cubicBezTo>
                  <a:cubicBezTo>
                    <a:pt x="25996" y="4253"/>
                    <a:pt x="25961" y="4185"/>
                    <a:pt x="25905" y="4150"/>
                  </a:cubicBezTo>
                  <a:cubicBezTo>
                    <a:pt x="25848" y="4128"/>
                    <a:pt x="25791" y="4105"/>
                    <a:pt x="25734" y="4071"/>
                  </a:cubicBezTo>
                  <a:cubicBezTo>
                    <a:pt x="25314" y="3867"/>
                    <a:pt x="24916" y="3662"/>
                    <a:pt x="24632" y="3480"/>
                  </a:cubicBezTo>
                  <a:cubicBezTo>
                    <a:pt x="24269" y="3253"/>
                    <a:pt x="24246" y="3128"/>
                    <a:pt x="24257" y="3105"/>
                  </a:cubicBezTo>
                  <a:cubicBezTo>
                    <a:pt x="24257" y="3049"/>
                    <a:pt x="24348" y="2867"/>
                    <a:pt x="25291" y="2662"/>
                  </a:cubicBezTo>
                  <a:cubicBezTo>
                    <a:pt x="25348" y="2640"/>
                    <a:pt x="25393" y="2594"/>
                    <a:pt x="25405" y="2537"/>
                  </a:cubicBezTo>
                  <a:cubicBezTo>
                    <a:pt x="25416" y="2481"/>
                    <a:pt x="25393" y="2423"/>
                    <a:pt x="25337" y="2401"/>
                  </a:cubicBezTo>
                  <a:cubicBezTo>
                    <a:pt x="25178" y="2287"/>
                    <a:pt x="25007" y="2173"/>
                    <a:pt x="24848" y="2049"/>
                  </a:cubicBezTo>
                  <a:cubicBezTo>
                    <a:pt x="25428" y="1787"/>
                    <a:pt x="26052" y="1605"/>
                    <a:pt x="26700" y="1514"/>
                  </a:cubicBezTo>
                  <a:cubicBezTo>
                    <a:pt x="27054" y="1465"/>
                    <a:pt x="27407" y="1440"/>
                    <a:pt x="27758" y="1440"/>
                  </a:cubicBezTo>
                  <a:cubicBezTo>
                    <a:pt x="28129" y="1440"/>
                    <a:pt x="28497" y="1468"/>
                    <a:pt x="28859" y="1526"/>
                  </a:cubicBezTo>
                  <a:cubicBezTo>
                    <a:pt x="29018" y="1549"/>
                    <a:pt x="29154" y="1583"/>
                    <a:pt x="29291" y="1605"/>
                  </a:cubicBezTo>
                  <a:cubicBezTo>
                    <a:pt x="29551" y="1661"/>
                    <a:pt x="29781" y="1717"/>
                    <a:pt x="30068" y="1717"/>
                  </a:cubicBezTo>
                  <a:cubicBezTo>
                    <a:pt x="30131" y="1717"/>
                    <a:pt x="30198" y="1714"/>
                    <a:pt x="30268" y="1708"/>
                  </a:cubicBezTo>
                  <a:cubicBezTo>
                    <a:pt x="30347" y="1708"/>
                    <a:pt x="30404" y="1640"/>
                    <a:pt x="30404" y="1572"/>
                  </a:cubicBezTo>
                  <a:lnTo>
                    <a:pt x="30404" y="1287"/>
                  </a:lnTo>
                  <a:cubicBezTo>
                    <a:pt x="31097" y="1185"/>
                    <a:pt x="31836" y="1037"/>
                    <a:pt x="32551" y="901"/>
                  </a:cubicBezTo>
                  <a:cubicBezTo>
                    <a:pt x="33926" y="628"/>
                    <a:pt x="35358" y="345"/>
                    <a:pt x="36676" y="345"/>
                  </a:cubicBezTo>
                  <a:cubicBezTo>
                    <a:pt x="37176" y="345"/>
                    <a:pt x="37686" y="333"/>
                    <a:pt x="38186" y="322"/>
                  </a:cubicBezTo>
                  <a:cubicBezTo>
                    <a:pt x="38714" y="304"/>
                    <a:pt x="39247" y="286"/>
                    <a:pt x="39777" y="286"/>
                  </a:cubicBezTo>
                  <a:close/>
                  <a:moveTo>
                    <a:pt x="39715" y="1"/>
                  </a:moveTo>
                  <a:cubicBezTo>
                    <a:pt x="39199" y="1"/>
                    <a:pt x="38683" y="15"/>
                    <a:pt x="38175" y="27"/>
                  </a:cubicBezTo>
                  <a:cubicBezTo>
                    <a:pt x="37686" y="49"/>
                    <a:pt x="37164" y="60"/>
                    <a:pt x="36676" y="60"/>
                  </a:cubicBezTo>
                  <a:cubicBezTo>
                    <a:pt x="35323" y="60"/>
                    <a:pt x="33881" y="345"/>
                    <a:pt x="32495" y="617"/>
                  </a:cubicBezTo>
                  <a:cubicBezTo>
                    <a:pt x="31710" y="776"/>
                    <a:pt x="30972" y="924"/>
                    <a:pt x="30245" y="1015"/>
                  </a:cubicBezTo>
                  <a:cubicBezTo>
                    <a:pt x="30165" y="1026"/>
                    <a:pt x="30120" y="1083"/>
                    <a:pt x="30120" y="1163"/>
                  </a:cubicBezTo>
                  <a:lnTo>
                    <a:pt x="30120" y="1424"/>
                  </a:lnTo>
                  <a:cubicBezTo>
                    <a:pt x="30089" y="1425"/>
                    <a:pt x="30059" y="1425"/>
                    <a:pt x="30030" y="1425"/>
                  </a:cubicBezTo>
                  <a:cubicBezTo>
                    <a:pt x="29787" y="1425"/>
                    <a:pt x="29582" y="1384"/>
                    <a:pt x="29359" y="1333"/>
                  </a:cubicBezTo>
                  <a:cubicBezTo>
                    <a:pt x="29211" y="1299"/>
                    <a:pt x="29074" y="1265"/>
                    <a:pt x="28904" y="1242"/>
                  </a:cubicBezTo>
                  <a:cubicBezTo>
                    <a:pt x="28532" y="1184"/>
                    <a:pt x="28150" y="1155"/>
                    <a:pt x="27765" y="1155"/>
                  </a:cubicBezTo>
                  <a:cubicBezTo>
                    <a:pt x="27399" y="1155"/>
                    <a:pt x="27031" y="1181"/>
                    <a:pt x="26666" y="1231"/>
                  </a:cubicBezTo>
                  <a:cubicBezTo>
                    <a:pt x="25905" y="1345"/>
                    <a:pt x="25189" y="1560"/>
                    <a:pt x="24519" y="1878"/>
                  </a:cubicBezTo>
                  <a:cubicBezTo>
                    <a:pt x="24473" y="1901"/>
                    <a:pt x="24451" y="1935"/>
                    <a:pt x="24439" y="1992"/>
                  </a:cubicBezTo>
                  <a:cubicBezTo>
                    <a:pt x="24439" y="2037"/>
                    <a:pt x="24451" y="2083"/>
                    <a:pt x="24484" y="2117"/>
                  </a:cubicBezTo>
                  <a:cubicBezTo>
                    <a:pt x="24632" y="2231"/>
                    <a:pt x="24769" y="2344"/>
                    <a:pt x="24916" y="2458"/>
                  </a:cubicBezTo>
                  <a:cubicBezTo>
                    <a:pt x="24292" y="2617"/>
                    <a:pt x="23996" y="2810"/>
                    <a:pt x="23974" y="3071"/>
                  </a:cubicBezTo>
                  <a:cubicBezTo>
                    <a:pt x="23928" y="3367"/>
                    <a:pt x="24280" y="3640"/>
                    <a:pt x="24848" y="3946"/>
                  </a:cubicBezTo>
                  <a:cubicBezTo>
                    <a:pt x="24587" y="3867"/>
                    <a:pt x="24303" y="3787"/>
                    <a:pt x="24007" y="3696"/>
                  </a:cubicBezTo>
                  <a:cubicBezTo>
                    <a:pt x="23030" y="3396"/>
                    <a:pt x="22027" y="3091"/>
                    <a:pt x="21329" y="3091"/>
                  </a:cubicBezTo>
                  <a:cubicBezTo>
                    <a:pt x="20997" y="3091"/>
                    <a:pt x="20734" y="3160"/>
                    <a:pt x="20576" y="3332"/>
                  </a:cubicBezTo>
                  <a:cubicBezTo>
                    <a:pt x="20406" y="3514"/>
                    <a:pt x="20371" y="3787"/>
                    <a:pt x="20474" y="4139"/>
                  </a:cubicBezTo>
                  <a:cubicBezTo>
                    <a:pt x="20224" y="4128"/>
                    <a:pt x="19883" y="4094"/>
                    <a:pt x="19531" y="3980"/>
                  </a:cubicBezTo>
                  <a:cubicBezTo>
                    <a:pt x="19111" y="3855"/>
                    <a:pt x="18815" y="3640"/>
                    <a:pt x="18656" y="3367"/>
                  </a:cubicBezTo>
                  <a:cubicBezTo>
                    <a:pt x="18637" y="3319"/>
                    <a:pt x="18595" y="3296"/>
                    <a:pt x="18542" y="3296"/>
                  </a:cubicBezTo>
                  <a:cubicBezTo>
                    <a:pt x="18531" y="3296"/>
                    <a:pt x="18520" y="3297"/>
                    <a:pt x="18508" y="3299"/>
                  </a:cubicBezTo>
                  <a:cubicBezTo>
                    <a:pt x="18452" y="3310"/>
                    <a:pt x="18406" y="3355"/>
                    <a:pt x="18395" y="3412"/>
                  </a:cubicBezTo>
                  <a:cubicBezTo>
                    <a:pt x="18372" y="3503"/>
                    <a:pt x="18361" y="3560"/>
                    <a:pt x="18349" y="3594"/>
                  </a:cubicBezTo>
                  <a:cubicBezTo>
                    <a:pt x="18338" y="3594"/>
                    <a:pt x="18326" y="3605"/>
                    <a:pt x="18315" y="3605"/>
                  </a:cubicBezTo>
                  <a:cubicBezTo>
                    <a:pt x="18236" y="3650"/>
                    <a:pt x="18236" y="3741"/>
                    <a:pt x="18225" y="3867"/>
                  </a:cubicBezTo>
                  <a:lnTo>
                    <a:pt x="18225" y="4299"/>
                  </a:lnTo>
                  <a:cubicBezTo>
                    <a:pt x="18031" y="4230"/>
                    <a:pt x="17906" y="4059"/>
                    <a:pt x="17758" y="3855"/>
                  </a:cubicBezTo>
                  <a:cubicBezTo>
                    <a:pt x="17566" y="3594"/>
                    <a:pt x="17349" y="3299"/>
                    <a:pt x="16940" y="3299"/>
                  </a:cubicBezTo>
                  <a:cubicBezTo>
                    <a:pt x="16281" y="3299"/>
                    <a:pt x="15611" y="3514"/>
                    <a:pt x="14975" y="3730"/>
                  </a:cubicBezTo>
                  <a:cubicBezTo>
                    <a:pt x="14498" y="3900"/>
                    <a:pt x="13998" y="4071"/>
                    <a:pt x="13521" y="4128"/>
                  </a:cubicBezTo>
                  <a:cubicBezTo>
                    <a:pt x="13135" y="4185"/>
                    <a:pt x="12759" y="4276"/>
                    <a:pt x="12396" y="4355"/>
                  </a:cubicBezTo>
                  <a:cubicBezTo>
                    <a:pt x="12009" y="4446"/>
                    <a:pt x="11612" y="4537"/>
                    <a:pt x="11214" y="4582"/>
                  </a:cubicBezTo>
                  <a:cubicBezTo>
                    <a:pt x="10578" y="4662"/>
                    <a:pt x="10521" y="5150"/>
                    <a:pt x="10476" y="5536"/>
                  </a:cubicBezTo>
                  <a:cubicBezTo>
                    <a:pt x="10442" y="5776"/>
                    <a:pt x="10419" y="6014"/>
                    <a:pt x="10260" y="6162"/>
                  </a:cubicBezTo>
                  <a:cubicBezTo>
                    <a:pt x="10133" y="6289"/>
                    <a:pt x="10005" y="6329"/>
                    <a:pt x="9861" y="6329"/>
                  </a:cubicBezTo>
                  <a:cubicBezTo>
                    <a:pt x="9762" y="6329"/>
                    <a:pt x="9654" y="6310"/>
                    <a:pt x="9533" y="6286"/>
                  </a:cubicBezTo>
                  <a:cubicBezTo>
                    <a:pt x="9395" y="6262"/>
                    <a:pt x="9245" y="6233"/>
                    <a:pt x="9085" y="6233"/>
                  </a:cubicBezTo>
                  <a:cubicBezTo>
                    <a:pt x="8874" y="6233"/>
                    <a:pt x="8647" y="6283"/>
                    <a:pt x="8408" y="6457"/>
                  </a:cubicBezTo>
                  <a:cubicBezTo>
                    <a:pt x="7578" y="7059"/>
                    <a:pt x="6601" y="7559"/>
                    <a:pt x="5591" y="7889"/>
                  </a:cubicBezTo>
                  <a:cubicBezTo>
                    <a:pt x="5192" y="7957"/>
                    <a:pt x="4795" y="8071"/>
                    <a:pt x="4806" y="8354"/>
                  </a:cubicBezTo>
                  <a:cubicBezTo>
                    <a:pt x="4818" y="8525"/>
                    <a:pt x="4965" y="8740"/>
                    <a:pt x="6056" y="9048"/>
                  </a:cubicBezTo>
                  <a:cubicBezTo>
                    <a:pt x="6556" y="9184"/>
                    <a:pt x="7079" y="9298"/>
                    <a:pt x="7351" y="9343"/>
                  </a:cubicBezTo>
                  <a:cubicBezTo>
                    <a:pt x="7328" y="10036"/>
                    <a:pt x="7124" y="10467"/>
                    <a:pt x="6727" y="10695"/>
                  </a:cubicBezTo>
                  <a:cubicBezTo>
                    <a:pt x="6329" y="10911"/>
                    <a:pt x="5772" y="10922"/>
                    <a:pt x="5192" y="10934"/>
                  </a:cubicBezTo>
                  <a:cubicBezTo>
                    <a:pt x="4670" y="10945"/>
                    <a:pt x="4125" y="10956"/>
                    <a:pt x="3647" y="11115"/>
                  </a:cubicBezTo>
                  <a:cubicBezTo>
                    <a:pt x="3614" y="11126"/>
                    <a:pt x="3579" y="11138"/>
                    <a:pt x="3534" y="11149"/>
                  </a:cubicBezTo>
                  <a:cubicBezTo>
                    <a:pt x="3193" y="11252"/>
                    <a:pt x="2375" y="11502"/>
                    <a:pt x="1614" y="11820"/>
                  </a:cubicBezTo>
                  <a:cubicBezTo>
                    <a:pt x="273" y="12365"/>
                    <a:pt x="57" y="12694"/>
                    <a:pt x="23" y="12899"/>
                  </a:cubicBezTo>
                  <a:cubicBezTo>
                    <a:pt x="1" y="12990"/>
                    <a:pt x="1" y="13138"/>
                    <a:pt x="160" y="13274"/>
                  </a:cubicBezTo>
                  <a:cubicBezTo>
                    <a:pt x="501" y="13570"/>
                    <a:pt x="1080" y="13888"/>
                    <a:pt x="1750" y="14148"/>
                  </a:cubicBezTo>
                  <a:cubicBezTo>
                    <a:pt x="2432" y="14410"/>
                    <a:pt x="3068" y="14558"/>
                    <a:pt x="3511" y="14558"/>
                  </a:cubicBezTo>
                  <a:cubicBezTo>
                    <a:pt x="3535" y="14558"/>
                    <a:pt x="3558" y="14558"/>
                    <a:pt x="3581" y="14558"/>
                  </a:cubicBezTo>
                  <a:cubicBezTo>
                    <a:pt x="4040" y="14558"/>
                    <a:pt x="4439" y="14450"/>
                    <a:pt x="4818" y="14342"/>
                  </a:cubicBezTo>
                  <a:cubicBezTo>
                    <a:pt x="5167" y="14246"/>
                    <a:pt x="5503" y="14156"/>
                    <a:pt x="5871" y="14156"/>
                  </a:cubicBezTo>
                  <a:cubicBezTo>
                    <a:pt x="5982" y="14156"/>
                    <a:pt x="6097" y="14164"/>
                    <a:pt x="6215" y="14183"/>
                  </a:cubicBezTo>
                  <a:cubicBezTo>
                    <a:pt x="6091" y="14421"/>
                    <a:pt x="5851" y="14569"/>
                    <a:pt x="5454" y="14660"/>
                  </a:cubicBezTo>
                  <a:cubicBezTo>
                    <a:pt x="5011" y="14774"/>
                    <a:pt x="4443" y="14774"/>
                    <a:pt x="3897" y="14774"/>
                  </a:cubicBezTo>
                  <a:cubicBezTo>
                    <a:pt x="3329" y="14785"/>
                    <a:pt x="2750" y="14785"/>
                    <a:pt x="2307" y="14898"/>
                  </a:cubicBezTo>
                  <a:cubicBezTo>
                    <a:pt x="1761" y="15035"/>
                    <a:pt x="1466" y="15319"/>
                    <a:pt x="1398" y="15751"/>
                  </a:cubicBezTo>
                  <a:cubicBezTo>
                    <a:pt x="1387" y="15819"/>
                    <a:pt x="1432" y="15887"/>
                    <a:pt x="1489" y="15910"/>
                  </a:cubicBezTo>
                  <a:cubicBezTo>
                    <a:pt x="1898" y="16057"/>
                    <a:pt x="2329" y="16125"/>
                    <a:pt x="2738" y="16183"/>
                  </a:cubicBezTo>
                  <a:cubicBezTo>
                    <a:pt x="3102" y="16239"/>
                    <a:pt x="3477" y="16296"/>
                    <a:pt x="3864" y="16421"/>
                  </a:cubicBezTo>
                  <a:cubicBezTo>
                    <a:pt x="3727" y="16569"/>
                    <a:pt x="3568" y="16683"/>
                    <a:pt x="3364" y="16762"/>
                  </a:cubicBezTo>
                  <a:cubicBezTo>
                    <a:pt x="3318" y="16773"/>
                    <a:pt x="3284" y="16807"/>
                    <a:pt x="3273" y="16853"/>
                  </a:cubicBezTo>
                  <a:cubicBezTo>
                    <a:pt x="3261" y="16898"/>
                    <a:pt x="3273" y="16943"/>
                    <a:pt x="3306" y="16978"/>
                  </a:cubicBezTo>
                  <a:cubicBezTo>
                    <a:pt x="3534" y="17262"/>
                    <a:pt x="4250" y="17534"/>
                    <a:pt x="4465" y="17602"/>
                  </a:cubicBezTo>
                  <a:cubicBezTo>
                    <a:pt x="4850" y="17740"/>
                    <a:pt x="5337" y="17861"/>
                    <a:pt x="5652" y="17861"/>
                  </a:cubicBezTo>
                  <a:cubicBezTo>
                    <a:pt x="5700" y="17861"/>
                    <a:pt x="5744" y="17858"/>
                    <a:pt x="5783" y="17852"/>
                  </a:cubicBezTo>
                  <a:cubicBezTo>
                    <a:pt x="5942" y="17819"/>
                    <a:pt x="6000" y="17739"/>
                    <a:pt x="6022" y="17671"/>
                  </a:cubicBezTo>
                  <a:cubicBezTo>
                    <a:pt x="6056" y="17580"/>
                    <a:pt x="6022" y="17489"/>
                    <a:pt x="5977" y="17410"/>
                  </a:cubicBezTo>
                  <a:cubicBezTo>
                    <a:pt x="6044" y="17398"/>
                    <a:pt x="6110" y="17393"/>
                    <a:pt x="6177" y="17393"/>
                  </a:cubicBezTo>
                  <a:cubicBezTo>
                    <a:pt x="6372" y="17393"/>
                    <a:pt x="6569" y="17435"/>
                    <a:pt x="6772" y="17478"/>
                  </a:cubicBezTo>
                  <a:cubicBezTo>
                    <a:pt x="6974" y="17523"/>
                    <a:pt x="7181" y="17570"/>
                    <a:pt x="7390" y="17570"/>
                  </a:cubicBezTo>
                  <a:cubicBezTo>
                    <a:pt x="7606" y="17570"/>
                    <a:pt x="7826" y="17520"/>
                    <a:pt x="8045" y="17364"/>
                  </a:cubicBezTo>
                  <a:cubicBezTo>
                    <a:pt x="8300" y="17190"/>
                    <a:pt x="8703" y="17098"/>
                    <a:pt x="9222" y="17098"/>
                  </a:cubicBezTo>
                  <a:cubicBezTo>
                    <a:pt x="9349" y="17098"/>
                    <a:pt x="9483" y="17103"/>
                    <a:pt x="9623" y="17114"/>
                  </a:cubicBezTo>
                  <a:cubicBezTo>
                    <a:pt x="10340" y="17160"/>
                    <a:pt x="11021" y="17330"/>
                    <a:pt x="11271" y="17398"/>
                  </a:cubicBezTo>
                  <a:cubicBezTo>
                    <a:pt x="12385" y="17693"/>
                    <a:pt x="13714" y="18534"/>
                    <a:pt x="14736" y="19579"/>
                  </a:cubicBezTo>
                  <a:cubicBezTo>
                    <a:pt x="15884" y="20761"/>
                    <a:pt x="16520" y="22033"/>
                    <a:pt x="16520" y="23159"/>
                  </a:cubicBezTo>
                  <a:cubicBezTo>
                    <a:pt x="16520" y="23545"/>
                    <a:pt x="16793" y="23727"/>
                    <a:pt x="16986" y="23851"/>
                  </a:cubicBezTo>
                  <a:cubicBezTo>
                    <a:pt x="17134" y="23954"/>
                    <a:pt x="17225" y="24022"/>
                    <a:pt x="17248" y="24113"/>
                  </a:cubicBezTo>
                  <a:cubicBezTo>
                    <a:pt x="17258" y="24260"/>
                    <a:pt x="17134" y="24499"/>
                    <a:pt x="16849" y="24828"/>
                  </a:cubicBezTo>
                  <a:cubicBezTo>
                    <a:pt x="16645" y="25067"/>
                    <a:pt x="16384" y="25431"/>
                    <a:pt x="16543" y="25715"/>
                  </a:cubicBezTo>
                  <a:cubicBezTo>
                    <a:pt x="16652" y="25910"/>
                    <a:pt x="16915" y="25980"/>
                    <a:pt x="17273" y="25980"/>
                  </a:cubicBezTo>
                  <a:cubicBezTo>
                    <a:pt x="17623" y="25980"/>
                    <a:pt x="18065" y="25913"/>
                    <a:pt x="18543" y="25828"/>
                  </a:cubicBezTo>
                  <a:cubicBezTo>
                    <a:pt x="18736" y="25798"/>
                    <a:pt x="18939" y="25758"/>
                    <a:pt x="19036" y="25758"/>
                  </a:cubicBezTo>
                  <a:cubicBezTo>
                    <a:pt x="19047" y="25758"/>
                    <a:pt x="19057" y="25759"/>
                    <a:pt x="19065" y="25760"/>
                  </a:cubicBezTo>
                  <a:cubicBezTo>
                    <a:pt x="19247" y="25874"/>
                    <a:pt x="19679" y="26249"/>
                    <a:pt x="20099" y="26703"/>
                  </a:cubicBezTo>
                  <a:cubicBezTo>
                    <a:pt x="20667" y="27317"/>
                    <a:pt x="20826" y="27601"/>
                    <a:pt x="20826" y="27681"/>
                  </a:cubicBezTo>
                  <a:cubicBezTo>
                    <a:pt x="20801" y="27737"/>
                    <a:pt x="20723" y="27760"/>
                    <a:pt x="20614" y="27760"/>
                  </a:cubicBezTo>
                  <a:cubicBezTo>
                    <a:pt x="20327" y="27760"/>
                    <a:pt x="19821" y="27605"/>
                    <a:pt x="19452" y="27499"/>
                  </a:cubicBezTo>
                  <a:cubicBezTo>
                    <a:pt x="18992" y="27351"/>
                    <a:pt x="18559" y="27217"/>
                    <a:pt x="18239" y="27217"/>
                  </a:cubicBezTo>
                  <a:cubicBezTo>
                    <a:pt x="18139" y="27217"/>
                    <a:pt x="18050" y="27230"/>
                    <a:pt x="17975" y="27260"/>
                  </a:cubicBezTo>
                  <a:cubicBezTo>
                    <a:pt x="17906" y="27282"/>
                    <a:pt x="17872" y="27340"/>
                    <a:pt x="17884" y="27408"/>
                  </a:cubicBezTo>
                  <a:cubicBezTo>
                    <a:pt x="18020" y="28373"/>
                    <a:pt x="19599" y="28623"/>
                    <a:pt x="20747" y="28817"/>
                  </a:cubicBezTo>
                  <a:cubicBezTo>
                    <a:pt x="21042" y="28862"/>
                    <a:pt x="21303" y="28896"/>
                    <a:pt x="21508" y="28953"/>
                  </a:cubicBezTo>
                  <a:cubicBezTo>
                    <a:pt x="21315" y="29396"/>
                    <a:pt x="21099" y="29839"/>
                    <a:pt x="20838" y="30248"/>
                  </a:cubicBezTo>
                  <a:lnTo>
                    <a:pt x="20838" y="30259"/>
                  </a:lnTo>
                  <a:cubicBezTo>
                    <a:pt x="20803" y="30327"/>
                    <a:pt x="20770" y="30385"/>
                    <a:pt x="20747" y="30441"/>
                  </a:cubicBezTo>
                  <a:cubicBezTo>
                    <a:pt x="20621" y="30691"/>
                    <a:pt x="20531" y="30873"/>
                    <a:pt x="20485" y="30941"/>
                  </a:cubicBezTo>
                  <a:cubicBezTo>
                    <a:pt x="20440" y="30927"/>
                    <a:pt x="20380" y="30910"/>
                    <a:pt x="20293" y="30910"/>
                  </a:cubicBezTo>
                  <a:cubicBezTo>
                    <a:pt x="20160" y="30910"/>
                    <a:pt x="19964" y="30949"/>
                    <a:pt x="19656" y="31100"/>
                  </a:cubicBezTo>
                  <a:lnTo>
                    <a:pt x="19622" y="31134"/>
                  </a:lnTo>
                  <a:cubicBezTo>
                    <a:pt x="19179" y="31589"/>
                    <a:pt x="18849" y="31998"/>
                    <a:pt x="18611" y="32384"/>
                  </a:cubicBezTo>
                  <a:cubicBezTo>
                    <a:pt x="18258" y="32963"/>
                    <a:pt x="18134" y="33498"/>
                    <a:pt x="18225" y="33975"/>
                  </a:cubicBezTo>
                  <a:cubicBezTo>
                    <a:pt x="18236" y="34031"/>
                    <a:pt x="18270" y="34066"/>
                    <a:pt x="18315" y="34088"/>
                  </a:cubicBezTo>
                  <a:cubicBezTo>
                    <a:pt x="18332" y="34092"/>
                    <a:pt x="18348" y="34095"/>
                    <a:pt x="18365" y="34095"/>
                  </a:cubicBezTo>
                  <a:cubicBezTo>
                    <a:pt x="18394" y="34095"/>
                    <a:pt x="18423" y="34087"/>
                    <a:pt x="18452" y="34066"/>
                  </a:cubicBezTo>
                  <a:cubicBezTo>
                    <a:pt x="18531" y="34006"/>
                    <a:pt x="18614" y="33977"/>
                    <a:pt x="18697" y="33977"/>
                  </a:cubicBezTo>
                  <a:cubicBezTo>
                    <a:pt x="18756" y="33977"/>
                    <a:pt x="18815" y="33992"/>
                    <a:pt x="18872" y="34020"/>
                  </a:cubicBezTo>
                  <a:cubicBezTo>
                    <a:pt x="18724" y="34531"/>
                    <a:pt x="18667" y="34884"/>
                    <a:pt x="18747" y="35213"/>
                  </a:cubicBezTo>
                  <a:cubicBezTo>
                    <a:pt x="18826" y="35565"/>
                    <a:pt x="19043" y="35884"/>
                    <a:pt x="19452" y="36383"/>
                  </a:cubicBezTo>
                  <a:cubicBezTo>
                    <a:pt x="19611" y="36576"/>
                    <a:pt x="19656" y="36826"/>
                    <a:pt x="19712" y="37111"/>
                  </a:cubicBezTo>
                  <a:cubicBezTo>
                    <a:pt x="19781" y="37417"/>
                    <a:pt x="19849" y="37735"/>
                    <a:pt x="20065" y="37962"/>
                  </a:cubicBezTo>
                  <a:cubicBezTo>
                    <a:pt x="20076" y="37974"/>
                    <a:pt x="20088" y="37974"/>
                    <a:pt x="20099" y="37985"/>
                  </a:cubicBezTo>
                  <a:cubicBezTo>
                    <a:pt x="20214" y="38047"/>
                    <a:pt x="20318" y="38070"/>
                    <a:pt x="20413" y="38070"/>
                  </a:cubicBezTo>
                  <a:cubicBezTo>
                    <a:pt x="20581" y="38070"/>
                    <a:pt x="20717" y="37998"/>
                    <a:pt x="20826" y="37940"/>
                  </a:cubicBezTo>
                  <a:cubicBezTo>
                    <a:pt x="20918" y="37897"/>
                    <a:pt x="20987" y="37864"/>
                    <a:pt x="21054" y="37864"/>
                  </a:cubicBezTo>
                  <a:cubicBezTo>
                    <a:pt x="21111" y="37864"/>
                    <a:pt x="21167" y="37888"/>
                    <a:pt x="21235" y="37951"/>
                  </a:cubicBezTo>
                  <a:cubicBezTo>
                    <a:pt x="20985" y="38247"/>
                    <a:pt x="20860" y="38576"/>
                    <a:pt x="20871" y="38951"/>
                  </a:cubicBezTo>
                  <a:cubicBezTo>
                    <a:pt x="20894" y="39542"/>
                    <a:pt x="21224" y="40201"/>
                    <a:pt x="21894" y="40996"/>
                  </a:cubicBezTo>
                  <a:cubicBezTo>
                    <a:pt x="22451" y="41632"/>
                    <a:pt x="23110" y="42211"/>
                    <a:pt x="23587" y="42643"/>
                  </a:cubicBezTo>
                  <a:cubicBezTo>
                    <a:pt x="23689" y="42734"/>
                    <a:pt x="23792" y="42825"/>
                    <a:pt x="23871" y="42893"/>
                  </a:cubicBezTo>
                  <a:cubicBezTo>
                    <a:pt x="24175" y="43175"/>
                    <a:pt x="24475" y="43242"/>
                    <a:pt x="24756" y="43242"/>
                  </a:cubicBezTo>
                  <a:cubicBezTo>
                    <a:pt x="24894" y="43242"/>
                    <a:pt x="25028" y="43226"/>
                    <a:pt x="25155" y="43211"/>
                  </a:cubicBezTo>
                  <a:cubicBezTo>
                    <a:pt x="25275" y="43197"/>
                    <a:pt x="25389" y="43184"/>
                    <a:pt x="25500" y="43184"/>
                  </a:cubicBezTo>
                  <a:cubicBezTo>
                    <a:pt x="25838" y="43184"/>
                    <a:pt x="26141" y="43308"/>
                    <a:pt x="26484" y="43916"/>
                  </a:cubicBezTo>
                  <a:cubicBezTo>
                    <a:pt x="26700" y="44302"/>
                    <a:pt x="27529" y="44518"/>
                    <a:pt x="28029" y="44564"/>
                  </a:cubicBezTo>
                  <a:cubicBezTo>
                    <a:pt x="28109" y="44564"/>
                    <a:pt x="28200" y="44575"/>
                    <a:pt x="28291" y="44575"/>
                  </a:cubicBezTo>
                  <a:cubicBezTo>
                    <a:pt x="28541" y="44575"/>
                    <a:pt x="28791" y="44529"/>
                    <a:pt x="28915" y="44393"/>
                  </a:cubicBezTo>
                  <a:cubicBezTo>
                    <a:pt x="29211" y="44029"/>
                    <a:pt x="29450" y="43496"/>
                    <a:pt x="29609" y="42814"/>
                  </a:cubicBezTo>
                  <a:cubicBezTo>
                    <a:pt x="29756" y="42143"/>
                    <a:pt x="29802" y="41484"/>
                    <a:pt x="29813" y="41155"/>
                  </a:cubicBezTo>
                  <a:cubicBezTo>
                    <a:pt x="29836" y="40474"/>
                    <a:pt x="30222" y="40189"/>
                    <a:pt x="30631" y="39883"/>
                  </a:cubicBezTo>
                  <a:cubicBezTo>
                    <a:pt x="31018" y="39610"/>
                    <a:pt x="31415" y="39326"/>
                    <a:pt x="31415" y="38712"/>
                  </a:cubicBezTo>
                  <a:cubicBezTo>
                    <a:pt x="31415" y="38497"/>
                    <a:pt x="31358" y="38258"/>
                    <a:pt x="31279" y="38019"/>
                  </a:cubicBezTo>
                  <a:cubicBezTo>
                    <a:pt x="31199" y="37724"/>
                    <a:pt x="31119" y="37440"/>
                    <a:pt x="31142" y="37179"/>
                  </a:cubicBezTo>
                  <a:cubicBezTo>
                    <a:pt x="31165" y="36906"/>
                    <a:pt x="31313" y="36712"/>
                    <a:pt x="31608" y="36565"/>
                  </a:cubicBezTo>
                  <a:cubicBezTo>
                    <a:pt x="31858" y="36440"/>
                    <a:pt x="32131" y="36383"/>
                    <a:pt x="32426" y="36303"/>
                  </a:cubicBezTo>
                  <a:cubicBezTo>
                    <a:pt x="32687" y="36247"/>
                    <a:pt x="32949" y="36179"/>
                    <a:pt x="33210" y="36065"/>
                  </a:cubicBezTo>
                  <a:cubicBezTo>
                    <a:pt x="33540" y="35917"/>
                    <a:pt x="33699" y="35656"/>
                    <a:pt x="33835" y="35429"/>
                  </a:cubicBezTo>
                  <a:cubicBezTo>
                    <a:pt x="33926" y="35281"/>
                    <a:pt x="34005" y="35145"/>
                    <a:pt x="34131" y="35043"/>
                  </a:cubicBezTo>
                  <a:cubicBezTo>
                    <a:pt x="34153" y="35258"/>
                    <a:pt x="34232" y="35406"/>
                    <a:pt x="34381" y="35508"/>
                  </a:cubicBezTo>
                  <a:cubicBezTo>
                    <a:pt x="34494" y="35588"/>
                    <a:pt x="34642" y="35622"/>
                    <a:pt x="34812" y="35622"/>
                  </a:cubicBezTo>
                  <a:cubicBezTo>
                    <a:pt x="35290" y="35622"/>
                    <a:pt x="35914" y="35349"/>
                    <a:pt x="36448" y="35111"/>
                  </a:cubicBezTo>
                  <a:cubicBezTo>
                    <a:pt x="36573" y="35065"/>
                    <a:pt x="36698" y="35008"/>
                    <a:pt x="36800" y="34963"/>
                  </a:cubicBezTo>
                  <a:cubicBezTo>
                    <a:pt x="37482" y="34690"/>
                    <a:pt x="37959" y="34008"/>
                    <a:pt x="38425" y="33349"/>
                  </a:cubicBezTo>
                  <a:cubicBezTo>
                    <a:pt x="38789" y="32816"/>
                    <a:pt x="39175" y="32271"/>
                    <a:pt x="39663" y="31952"/>
                  </a:cubicBezTo>
                  <a:cubicBezTo>
                    <a:pt x="40209" y="31589"/>
                    <a:pt x="41516" y="31453"/>
                    <a:pt x="42481" y="31350"/>
                  </a:cubicBezTo>
                  <a:cubicBezTo>
                    <a:pt x="42856" y="31316"/>
                    <a:pt x="43185" y="31282"/>
                    <a:pt x="43435" y="31236"/>
                  </a:cubicBezTo>
                  <a:cubicBezTo>
                    <a:pt x="45379" y="30918"/>
                    <a:pt x="47821" y="29612"/>
                    <a:pt x="49139" y="28555"/>
                  </a:cubicBezTo>
                  <a:cubicBezTo>
                    <a:pt x="49184" y="28521"/>
                    <a:pt x="49196" y="28476"/>
                    <a:pt x="49196" y="28419"/>
                  </a:cubicBezTo>
                  <a:cubicBezTo>
                    <a:pt x="49184" y="28373"/>
                    <a:pt x="49139" y="28328"/>
                    <a:pt x="49093" y="28305"/>
                  </a:cubicBezTo>
                  <a:cubicBezTo>
                    <a:pt x="48992" y="28271"/>
                    <a:pt x="48901" y="28259"/>
                    <a:pt x="48821" y="28249"/>
                  </a:cubicBezTo>
                  <a:cubicBezTo>
                    <a:pt x="48593" y="28214"/>
                    <a:pt x="48321" y="28203"/>
                    <a:pt x="47992" y="28180"/>
                  </a:cubicBezTo>
                  <a:cubicBezTo>
                    <a:pt x="47424" y="28146"/>
                    <a:pt x="46765" y="28100"/>
                    <a:pt x="46253" y="27964"/>
                  </a:cubicBezTo>
                  <a:cubicBezTo>
                    <a:pt x="45651" y="27805"/>
                    <a:pt x="45503" y="27590"/>
                    <a:pt x="45469" y="27441"/>
                  </a:cubicBezTo>
                  <a:cubicBezTo>
                    <a:pt x="45799" y="27362"/>
                    <a:pt x="45969" y="27260"/>
                    <a:pt x="46048" y="27112"/>
                  </a:cubicBezTo>
                  <a:cubicBezTo>
                    <a:pt x="46139" y="26942"/>
                    <a:pt x="46071" y="26760"/>
                    <a:pt x="45992" y="26567"/>
                  </a:cubicBezTo>
                  <a:cubicBezTo>
                    <a:pt x="45958" y="26476"/>
                    <a:pt x="45912" y="26373"/>
                    <a:pt x="45889" y="26260"/>
                  </a:cubicBezTo>
                  <a:lnTo>
                    <a:pt x="45889" y="26260"/>
                  </a:lnTo>
                  <a:cubicBezTo>
                    <a:pt x="46038" y="26294"/>
                    <a:pt x="46185" y="26294"/>
                    <a:pt x="46333" y="26294"/>
                  </a:cubicBezTo>
                  <a:cubicBezTo>
                    <a:pt x="46606" y="26294"/>
                    <a:pt x="46844" y="26294"/>
                    <a:pt x="47071" y="26567"/>
                  </a:cubicBezTo>
                  <a:cubicBezTo>
                    <a:pt x="47174" y="26692"/>
                    <a:pt x="47265" y="26817"/>
                    <a:pt x="47355" y="26931"/>
                  </a:cubicBezTo>
                  <a:cubicBezTo>
                    <a:pt x="47719" y="27419"/>
                    <a:pt x="48071" y="27873"/>
                    <a:pt x="48878" y="27873"/>
                  </a:cubicBezTo>
                  <a:cubicBezTo>
                    <a:pt x="49491" y="27873"/>
                    <a:pt x="49855" y="27714"/>
                    <a:pt x="49957" y="27408"/>
                  </a:cubicBezTo>
                  <a:cubicBezTo>
                    <a:pt x="50105" y="26987"/>
                    <a:pt x="49707" y="26328"/>
                    <a:pt x="48764" y="25408"/>
                  </a:cubicBezTo>
                  <a:cubicBezTo>
                    <a:pt x="48094" y="24772"/>
                    <a:pt x="47344" y="24181"/>
                    <a:pt x="47116" y="24010"/>
                  </a:cubicBezTo>
                  <a:cubicBezTo>
                    <a:pt x="47116" y="23999"/>
                    <a:pt x="47106" y="23999"/>
                    <a:pt x="47106" y="23988"/>
                  </a:cubicBezTo>
                  <a:cubicBezTo>
                    <a:pt x="47094" y="23988"/>
                    <a:pt x="47083" y="23977"/>
                    <a:pt x="47060" y="23954"/>
                  </a:cubicBezTo>
                  <a:cubicBezTo>
                    <a:pt x="46515" y="23465"/>
                    <a:pt x="46435" y="23272"/>
                    <a:pt x="46424" y="23215"/>
                  </a:cubicBezTo>
                  <a:lnTo>
                    <a:pt x="46424" y="23215"/>
                  </a:lnTo>
                  <a:cubicBezTo>
                    <a:pt x="46776" y="23238"/>
                    <a:pt x="47015" y="23522"/>
                    <a:pt x="47298" y="23851"/>
                  </a:cubicBezTo>
                  <a:cubicBezTo>
                    <a:pt x="47537" y="24124"/>
                    <a:pt x="47775" y="24419"/>
                    <a:pt x="48128" y="24590"/>
                  </a:cubicBezTo>
                  <a:cubicBezTo>
                    <a:pt x="48260" y="24656"/>
                    <a:pt x="48401" y="24688"/>
                    <a:pt x="48539" y="24688"/>
                  </a:cubicBezTo>
                  <a:cubicBezTo>
                    <a:pt x="48616" y="24688"/>
                    <a:pt x="48691" y="24678"/>
                    <a:pt x="48764" y="24658"/>
                  </a:cubicBezTo>
                  <a:cubicBezTo>
                    <a:pt x="48957" y="24613"/>
                    <a:pt x="49116" y="24499"/>
                    <a:pt x="49241" y="24328"/>
                  </a:cubicBezTo>
                  <a:cubicBezTo>
                    <a:pt x="49469" y="24033"/>
                    <a:pt x="49537" y="23522"/>
                    <a:pt x="49162" y="23136"/>
                  </a:cubicBezTo>
                  <a:cubicBezTo>
                    <a:pt x="49048" y="23010"/>
                    <a:pt x="48912" y="22931"/>
                    <a:pt x="48775" y="22863"/>
                  </a:cubicBezTo>
                  <a:cubicBezTo>
                    <a:pt x="48912" y="22863"/>
                    <a:pt x="49060" y="22818"/>
                    <a:pt x="49230" y="22727"/>
                  </a:cubicBezTo>
                  <a:cubicBezTo>
                    <a:pt x="49560" y="22533"/>
                    <a:pt x="49798" y="22420"/>
                    <a:pt x="49980" y="22352"/>
                  </a:cubicBezTo>
                  <a:cubicBezTo>
                    <a:pt x="50241" y="22238"/>
                    <a:pt x="50389" y="22170"/>
                    <a:pt x="50479" y="21977"/>
                  </a:cubicBezTo>
                  <a:cubicBezTo>
                    <a:pt x="50548" y="21829"/>
                    <a:pt x="50548" y="21636"/>
                    <a:pt x="50548" y="21227"/>
                  </a:cubicBezTo>
                  <a:cubicBezTo>
                    <a:pt x="50957" y="21170"/>
                    <a:pt x="51809" y="20954"/>
                    <a:pt x="52070" y="20238"/>
                  </a:cubicBezTo>
                  <a:cubicBezTo>
                    <a:pt x="52082" y="20205"/>
                    <a:pt x="52082" y="20159"/>
                    <a:pt x="52070" y="20125"/>
                  </a:cubicBezTo>
                  <a:cubicBezTo>
                    <a:pt x="52047" y="20091"/>
                    <a:pt x="52025" y="20068"/>
                    <a:pt x="51979" y="20056"/>
                  </a:cubicBezTo>
                  <a:cubicBezTo>
                    <a:pt x="51706" y="19955"/>
                    <a:pt x="51400" y="19818"/>
                    <a:pt x="51173" y="19670"/>
                  </a:cubicBezTo>
                  <a:cubicBezTo>
                    <a:pt x="50820" y="19455"/>
                    <a:pt x="50820" y="19352"/>
                    <a:pt x="50809" y="19352"/>
                  </a:cubicBezTo>
                  <a:cubicBezTo>
                    <a:pt x="50820" y="19341"/>
                    <a:pt x="50888" y="19205"/>
                    <a:pt x="51661" y="19205"/>
                  </a:cubicBezTo>
                  <a:cubicBezTo>
                    <a:pt x="51718" y="19205"/>
                    <a:pt x="51775" y="19182"/>
                    <a:pt x="51797" y="19125"/>
                  </a:cubicBezTo>
                  <a:cubicBezTo>
                    <a:pt x="51820" y="19079"/>
                    <a:pt x="51809" y="19011"/>
                    <a:pt x="51775" y="18978"/>
                  </a:cubicBezTo>
                  <a:cubicBezTo>
                    <a:pt x="51696" y="18887"/>
                    <a:pt x="51650" y="18500"/>
                    <a:pt x="51605" y="18228"/>
                  </a:cubicBezTo>
                  <a:cubicBezTo>
                    <a:pt x="51559" y="17898"/>
                    <a:pt x="51514" y="17591"/>
                    <a:pt x="51423" y="17398"/>
                  </a:cubicBezTo>
                  <a:cubicBezTo>
                    <a:pt x="51388" y="17330"/>
                    <a:pt x="51297" y="17239"/>
                    <a:pt x="51093" y="17057"/>
                  </a:cubicBezTo>
                  <a:cubicBezTo>
                    <a:pt x="50911" y="16875"/>
                    <a:pt x="50673" y="16660"/>
                    <a:pt x="50502" y="16455"/>
                  </a:cubicBezTo>
                  <a:cubicBezTo>
                    <a:pt x="50252" y="16160"/>
                    <a:pt x="50275" y="16046"/>
                    <a:pt x="50287" y="16024"/>
                  </a:cubicBezTo>
                  <a:cubicBezTo>
                    <a:pt x="50298" y="16012"/>
                    <a:pt x="50355" y="15910"/>
                    <a:pt x="50752" y="15910"/>
                  </a:cubicBezTo>
                  <a:cubicBezTo>
                    <a:pt x="50832" y="15910"/>
                    <a:pt x="50968" y="15933"/>
                    <a:pt x="51128" y="15944"/>
                  </a:cubicBezTo>
                  <a:cubicBezTo>
                    <a:pt x="51384" y="15968"/>
                    <a:pt x="51696" y="15997"/>
                    <a:pt x="52002" y="15997"/>
                  </a:cubicBezTo>
                  <a:cubicBezTo>
                    <a:pt x="52427" y="15997"/>
                    <a:pt x="52839" y="15940"/>
                    <a:pt x="53070" y="15728"/>
                  </a:cubicBezTo>
                  <a:cubicBezTo>
                    <a:pt x="53206" y="15603"/>
                    <a:pt x="53274" y="15444"/>
                    <a:pt x="53274" y="15262"/>
                  </a:cubicBezTo>
                  <a:cubicBezTo>
                    <a:pt x="53274" y="14558"/>
                    <a:pt x="52605" y="14398"/>
                    <a:pt x="52195" y="14308"/>
                  </a:cubicBezTo>
                  <a:cubicBezTo>
                    <a:pt x="52127" y="14297"/>
                    <a:pt x="52036" y="14274"/>
                    <a:pt x="51979" y="14251"/>
                  </a:cubicBezTo>
                  <a:cubicBezTo>
                    <a:pt x="52025" y="14206"/>
                    <a:pt x="52127" y="14126"/>
                    <a:pt x="52355" y="13989"/>
                  </a:cubicBezTo>
                  <a:cubicBezTo>
                    <a:pt x="52388" y="13967"/>
                    <a:pt x="52423" y="13921"/>
                    <a:pt x="52423" y="13876"/>
                  </a:cubicBezTo>
                  <a:cubicBezTo>
                    <a:pt x="52423" y="13830"/>
                    <a:pt x="52400" y="13785"/>
                    <a:pt x="52365" y="13751"/>
                  </a:cubicBezTo>
                  <a:cubicBezTo>
                    <a:pt x="51820" y="13330"/>
                    <a:pt x="51355" y="13297"/>
                    <a:pt x="50900" y="13274"/>
                  </a:cubicBezTo>
                  <a:cubicBezTo>
                    <a:pt x="50628" y="13262"/>
                    <a:pt x="50366" y="13251"/>
                    <a:pt x="50093" y="13149"/>
                  </a:cubicBezTo>
                  <a:cubicBezTo>
                    <a:pt x="50161" y="12979"/>
                    <a:pt x="50196" y="12808"/>
                    <a:pt x="50229" y="12638"/>
                  </a:cubicBezTo>
                  <a:cubicBezTo>
                    <a:pt x="50287" y="12331"/>
                    <a:pt x="50332" y="12047"/>
                    <a:pt x="50559" y="11876"/>
                  </a:cubicBezTo>
                  <a:cubicBezTo>
                    <a:pt x="50684" y="11785"/>
                    <a:pt x="50820" y="11706"/>
                    <a:pt x="50934" y="11615"/>
                  </a:cubicBezTo>
                  <a:cubicBezTo>
                    <a:pt x="51457" y="11285"/>
                    <a:pt x="51934" y="10967"/>
                    <a:pt x="51991" y="10184"/>
                  </a:cubicBezTo>
                  <a:cubicBezTo>
                    <a:pt x="52002" y="10002"/>
                    <a:pt x="52332" y="9854"/>
                    <a:pt x="52650" y="9717"/>
                  </a:cubicBezTo>
                  <a:cubicBezTo>
                    <a:pt x="53036" y="9548"/>
                    <a:pt x="53433" y="9366"/>
                    <a:pt x="53559" y="9036"/>
                  </a:cubicBezTo>
                  <a:cubicBezTo>
                    <a:pt x="53592" y="8911"/>
                    <a:pt x="53604" y="8775"/>
                    <a:pt x="53559" y="8639"/>
                  </a:cubicBezTo>
                  <a:cubicBezTo>
                    <a:pt x="53592" y="8639"/>
                    <a:pt x="53615" y="8627"/>
                    <a:pt x="53650" y="8627"/>
                  </a:cubicBezTo>
                  <a:cubicBezTo>
                    <a:pt x="53968" y="8559"/>
                    <a:pt x="54286" y="8502"/>
                    <a:pt x="54559" y="8343"/>
                  </a:cubicBezTo>
                  <a:cubicBezTo>
                    <a:pt x="54877" y="8150"/>
                    <a:pt x="55036" y="7843"/>
                    <a:pt x="55036" y="7445"/>
                  </a:cubicBezTo>
                  <a:cubicBezTo>
                    <a:pt x="55036" y="7422"/>
                    <a:pt x="55036" y="7412"/>
                    <a:pt x="55024" y="7389"/>
                  </a:cubicBezTo>
                  <a:cubicBezTo>
                    <a:pt x="55422" y="7263"/>
                    <a:pt x="55910" y="7071"/>
                    <a:pt x="56377" y="6866"/>
                  </a:cubicBezTo>
                  <a:cubicBezTo>
                    <a:pt x="57195" y="6491"/>
                    <a:pt x="58217" y="5945"/>
                    <a:pt x="58432" y="5435"/>
                  </a:cubicBezTo>
                  <a:cubicBezTo>
                    <a:pt x="58512" y="5241"/>
                    <a:pt x="58467" y="5048"/>
                    <a:pt x="58331" y="4912"/>
                  </a:cubicBezTo>
                  <a:cubicBezTo>
                    <a:pt x="57702" y="4290"/>
                    <a:pt x="57133" y="4115"/>
                    <a:pt x="56576" y="4115"/>
                  </a:cubicBezTo>
                  <a:cubicBezTo>
                    <a:pt x="56228" y="4115"/>
                    <a:pt x="55885" y="4183"/>
                    <a:pt x="55536" y="4253"/>
                  </a:cubicBezTo>
                  <a:cubicBezTo>
                    <a:pt x="55149" y="4332"/>
                    <a:pt x="54740" y="4412"/>
                    <a:pt x="54297" y="4412"/>
                  </a:cubicBezTo>
                  <a:cubicBezTo>
                    <a:pt x="53911" y="4412"/>
                    <a:pt x="53627" y="4594"/>
                    <a:pt x="53343" y="4764"/>
                  </a:cubicBezTo>
                  <a:cubicBezTo>
                    <a:pt x="53077" y="4921"/>
                    <a:pt x="52828" y="5071"/>
                    <a:pt x="52516" y="5071"/>
                  </a:cubicBezTo>
                  <a:cubicBezTo>
                    <a:pt x="52467" y="5071"/>
                    <a:pt x="52417" y="5067"/>
                    <a:pt x="52365" y="5059"/>
                  </a:cubicBezTo>
                  <a:cubicBezTo>
                    <a:pt x="52017" y="4999"/>
                    <a:pt x="51664" y="4984"/>
                    <a:pt x="51312" y="4984"/>
                  </a:cubicBezTo>
                  <a:cubicBezTo>
                    <a:pt x="51136" y="4984"/>
                    <a:pt x="50961" y="4987"/>
                    <a:pt x="50787" y="4991"/>
                  </a:cubicBezTo>
                  <a:lnTo>
                    <a:pt x="50320" y="4991"/>
                  </a:lnTo>
                  <a:cubicBezTo>
                    <a:pt x="49673" y="4991"/>
                    <a:pt x="49196" y="5344"/>
                    <a:pt x="48775" y="5786"/>
                  </a:cubicBezTo>
                  <a:cubicBezTo>
                    <a:pt x="48923" y="5559"/>
                    <a:pt x="49025" y="5321"/>
                    <a:pt x="49025" y="5071"/>
                  </a:cubicBezTo>
                  <a:cubicBezTo>
                    <a:pt x="49025" y="4559"/>
                    <a:pt x="48878" y="4208"/>
                    <a:pt x="48593" y="4049"/>
                  </a:cubicBezTo>
                  <a:cubicBezTo>
                    <a:pt x="48465" y="3977"/>
                    <a:pt x="48317" y="3945"/>
                    <a:pt x="48152" y="3945"/>
                  </a:cubicBezTo>
                  <a:cubicBezTo>
                    <a:pt x="47427" y="3945"/>
                    <a:pt x="46393" y="4563"/>
                    <a:pt x="45458" y="5127"/>
                  </a:cubicBezTo>
                  <a:cubicBezTo>
                    <a:pt x="45106" y="5344"/>
                    <a:pt x="44742" y="5559"/>
                    <a:pt x="44470" y="5696"/>
                  </a:cubicBezTo>
                  <a:cubicBezTo>
                    <a:pt x="44561" y="5571"/>
                    <a:pt x="44674" y="5423"/>
                    <a:pt x="44776" y="5287"/>
                  </a:cubicBezTo>
                  <a:cubicBezTo>
                    <a:pt x="45412" y="4468"/>
                    <a:pt x="45435" y="4367"/>
                    <a:pt x="45447" y="4321"/>
                  </a:cubicBezTo>
                  <a:cubicBezTo>
                    <a:pt x="45458" y="4276"/>
                    <a:pt x="45458" y="4241"/>
                    <a:pt x="45435" y="4208"/>
                  </a:cubicBezTo>
                  <a:cubicBezTo>
                    <a:pt x="46412" y="4105"/>
                    <a:pt x="47219" y="3958"/>
                    <a:pt x="47833" y="3776"/>
                  </a:cubicBezTo>
                  <a:cubicBezTo>
                    <a:pt x="48287" y="3628"/>
                    <a:pt x="48651" y="3469"/>
                    <a:pt x="48912" y="3287"/>
                  </a:cubicBezTo>
                  <a:cubicBezTo>
                    <a:pt x="49219" y="3071"/>
                    <a:pt x="49389" y="2822"/>
                    <a:pt x="49434" y="2537"/>
                  </a:cubicBezTo>
                  <a:cubicBezTo>
                    <a:pt x="49446" y="2469"/>
                    <a:pt x="49389" y="2390"/>
                    <a:pt x="49321" y="2378"/>
                  </a:cubicBezTo>
                  <a:cubicBezTo>
                    <a:pt x="48810" y="2253"/>
                    <a:pt x="48321" y="2219"/>
                    <a:pt x="47844" y="2185"/>
                  </a:cubicBezTo>
                  <a:cubicBezTo>
                    <a:pt x="47083" y="2128"/>
                    <a:pt x="46367" y="2072"/>
                    <a:pt x="45606" y="1674"/>
                  </a:cubicBezTo>
                  <a:cubicBezTo>
                    <a:pt x="45412" y="1572"/>
                    <a:pt x="45208" y="1458"/>
                    <a:pt x="45026" y="1355"/>
                  </a:cubicBezTo>
                  <a:cubicBezTo>
                    <a:pt x="43856" y="719"/>
                    <a:pt x="42652" y="60"/>
                    <a:pt x="41243" y="60"/>
                  </a:cubicBezTo>
                  <a:cubicBezTo>
                    <a:pt x="40739" y="15"/>
                    <a:pt x="40227" y="1"/>
                    <a:pt x="39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2959225" y="2137725"/>
              <a:ext cx="156825" cy="152025"/>
            </a:xfrm>
            <a:custGeom>
              <a:avLst/>
              <a:gdLst/>
              <a:ahLst/>
              <a:cxnLst/>
              <a:rect l="l" t="t" r="r" b="b"/>
              <a:pathLst>
                <a:path w="6273" h="6081" extrusionOk="0">
                  <a:moveTo>
                    <a:pt x="3329" y="320"/>
                  </a:moveTo>
                  <a:cubicBezTo>
                    <a:pt x="3329" y="695"/>
                    <a:pt x="3124" y="979"/>
                    <a:pt x="2897" y="1286"/>
                  </a:cubicBezTo>
                  <a:cubicBezTo>
                    <a:pt x="2682" y="1592"/>
                    <a:pt x="2455" y="1911"/>
                    <a:pt x="2420" y="2331"/>
                  </a:cubicBezTo>
                  <a:cubicBezTo>
                    <a:pt x="2409" y="2377"/>
                    <a:pt x="2432" y="2422"/>
                    <a:pt x="2466" y="2456"/>
                  </a:cubicBezTo>
                  <a:cubicBezTo>
                    <a:pt x="2491" y="2473"/>
                    <a:pt x="2522" y="2483"/>
                    <a:pt x="2554" y="2483"/>
                  </a:cubicBezTo>
                  <a:cubicBezTo>
                    <a:pt x="2566" y="2483"/>
                    <a:pt x="2579" y="2482"/>
                    <a:pt x="2591" y="2479"/>
                  </a:cubicBezTo>
                  <a:cubicBezTo>
                    <a:pt x="2738" y="2445"/>
                    <a:pt x="2864" y="2365"/>
                    <a:pt x="2965" y="2297"/>
                  </a:cubicBezTo>
                  <a:cubicBezTo>
                    <a:pt x="3070" y="2225"/>
                    <a:pt x="3144" y="2173"/>
                    <a:pt x="3227" y="2173"/>
                  </a:cubicBezTo>
                  <a:cubicBezTo>
                    <a:pt x="3289" y="2173"/>
                    <a:pt x="3355" y="2202"/>
                    <a:pt x="3443" y="2274"/>
                  </a:cubicBezTo>
                  <a:cubicBezTo>
                    <a:pt x="3374" y="2410"/>
                    <a:pt x="3352" y="2479"/>
                    <a:pt x="3306" y="2683"/>
                  </a:cubicBezTo>
                  <a:cubicBezTo>
                    <a:pt x="3295" y="2729"/>
                    <a:pt x="3295" y="2763"/>
                    <a:pt x="3318" y="2797"/>
                  </a:cubicBezTo>
                  <a:cubicBezTo>
                    <a:pt x="3341" y="2831"/>
                    <a:pt x="3386" y="2854"/>
                    <a:pt x="3420" y="2865"/>
                  </a:cubicBezTo>
                  <a:cubicBezTo>
                    <a:pt x="3511" y="2877"/>
                    <a:pt x="3624" y="2888"/>
                    <a:pt x="3750" y="2910"/>
                  </a:cubicBezTo>
                  <a:cubicBezTo>
                    <a:pt x="4060" y="2971"/>
                    <a:pt x="4436" y="3042"/>
                    <a:pt x="4787" y="3042"/>
                  </a:cubicBezTo>
                  <a:cubicBezTo>
                    <a:pt x="4963" y="3042"/>
                    <a:pt x="5132" y="3024"/>
                    <a:pt x="5283" y="2979"/>
                  </a:cubicBezTo>
                  <a:lnTo>
                    <a:pt x="5283" y="2979"/>
                  </a:lnTo>
                  <a:cubicBezTo>
                    <a:pt x="5283" y="3069"/>
                    <a:pt x="5260" y="3149"/>
                    <a:pt x="5250" y="3228"/>
                  </a:cubicBezTo>
                  <a:cubicBezTo>
                    <a:pt x="5215" y="3445"/>
                    <a:pt x="5181" y="3627"/>
                    <a:pt x="5295" y="3763"/>
                  </a:cubicBezTo>
                  <a:cubicBezTo>
                    <a:pt x="5363" y="3854"/>
                    <a:pt x="5488" y="3887"/>
                    <a:pt x="5613" y="3899"/>
                  </a:cubicBezTo>
                  <a:cubicBezTo>
                    <a:pt x="5601" y="3945"/>
                    <a:pt x="5579" y="3990"/>
                    <a:pt x="5568" y="4036"/>
                  </a:cubicBezTo>
                  <a:cubicBezTo>
                    <a:pt x="5465" y="4376"/>
                    <a:pt x="5351" y="4740"/>
                    <a:pt x="5545" y="4887"/>
                  </a:cubicBezTo>
                  <a:cubicBezTo>
                    <a:pt x="5587" y="4918"/>
                    <a:pt x="5639" y="4945"/>
                    <a:pt x="5713" y="4945"/>
                  </a:cubicBezTo>
                  <a:cubicBezTo>
                    <a:pt x="5780" y="4945"/>
                    <a:pt x="5864" y="4923"/>
                    <a:pt x="5977" y="4865"/>
                  </a:cubicBezTo>
                  <a:lnTo>
                    <a:pt x="5977" y="4865"/>
                  </a:lnTo>
                  <a:cubicBezTo>
                    <a:pt x="5977" y="5137"/>
                    <a:pt x="5965" y="5354"/>
                    <a:pt x="5954" y="5501"/>
                  </a:cubicBezTo>
                  <a:cubicBezTo>
                    <a:pt x="5942" y="5637"/>
                    <a:pt x="5931" y="5717"/>
                    <a:pt x="5909" y="5763"/>
                  </a:cubicBezTo>
                  <a:cubicBezTo>
                    <a:pt x="5840" y="5694"/>
                    <a:pt x="5727" y="5535"/>
                    <a:pt x="5624" y="5410"/>
                  </a:cubicBezTo>
                  <a:cubicBezTo>
                    <a:pt x="5465" y="5194"/>
                    <a:pt x="5272" y="4933"/>
                    <a:pt x="5033" y="4683"/>
                  </a:cubicBezTo>
                  <a:cubicBezTo>
                    <a:pt x="5022" y="4660"/>
                    <a:pt x="5011" y="4649"/>
                    <a:pt x="5000" y="4637"/>
                  </a:cubicBezTo>
                  <a:cubicBezTo>
                    <a:pt x="4975" y="4619"/>
                    <a:pt x="4939" y="4600"/>
                    <a:pt x="4900" y="4600"/>
                  </a:cubicBezTo>
                  <a:cubicBezTo>
                    <a:pt x="4867" y="4600"/>
                    <a:pt x="4831" y="4613"/>
                    <a:pt x="4795" y="4649"/>
                  </a:cubicBezTo>
                  <a:cubicBezTo>
                    <a:pt x="4795" y="4660"/>
                    <a:pt x="4783" y="4672"/>
                    <a:pt x="4772" y="4683"/>
                  </a:cubicBezTo>
                  <a:cubicBezTo>
                    <a:pt x="4750" y="4705"/>
                    <a:pt x="4715" y="4728"/>
                    <a:pt x="4681" y="4774"/>
                  </a:cubicBezTo>
                  <a:cubicBezTo>
                    <a:pt x="4568" y="4899"/>
                    <a:pt x="4363" y="5115"/>
                    <a:pt x="4182" y="5296"/>
                  </a:cubicBezTo>
                  <a:cubicBezTo>
                    <a:pt x="4068" y="5399"/>
                    <a:pt x="3988" y="5467"/>
                    <a:pt x="3920" y="5524"/>
                  </a:cubicBezTo>
                  <a:cubicBezTo>
                    <a:pt x="3988" y="5410"/>
                    <a:pt x="4068" y="5319"/>
                    <a:pt x="4170" y="5251"/>
                  </a:cubicBezTo>
                  <a:cubicBezTo>
                    <a:pt x="4227" y="5217"/>
                    <a:pt x="4238" y="5149"/>
                    <a:pt x="4227" y="5092"/>
                  </a:cubicBezTo>
                  <a:cubicBezTo>
                    <a:pt x="4204" y="5024"/>
                    <a:pt x="4147" y="4990"/>
                    <a:pt x="4091" y="4990"/>
                  </a:cubicBezTo>
                  <a:lnTo>
                    <a:pt x="364" y="4990"/>
                  </a:lnTo>
                  <a:cubicBezTo>
                    <a:pt x="364" y="4978"/>
                    <a:pt x="341" y="4933"/>
                    <a:pt x="364" y="4785"/>
                  </a:cubicBezTo>
                  <a:cubicBezTo>
                    <a:pt x="375" y="4660"/>
                    <a:pt x="410" y="4501"/>
                    <a:pt x="443" y="4354"/>
                  </a:cubicBezTo>
                  <a:cubicBezTo>
                    <a:pt x="500" y="4127"/>
                    <a:pt x="546" y="3956"/>
                    <a:pt x="534" y="3831"/>
                  </a:cubicBezTo>
                  <a:cubicBezTo>
                    <a:pt x="716" y="3672"/>
                    <a:pt x="1011" y="3274"/>
                    <a:pt x="1579" y="2479"/>
                  </a:cubicBezTo>
                  <a:cubicBezTo>
                    <a:pt x="1943" y="1991"/>
                    <a:pt x="2341" y="1433"/>
                    <a:pt x="2693" y="1013"/>
                  </a:cubicBezTo>
                  <a:cubicBezTo>
                    <a:pt x="3068" y="547"/>
                    <a:pt x="3250" y="377"/>
                    <a:pt x="3329" y="320"/>
                  </a:cubicBezTo>
                  <a:close/>
                  <a:moveTo>
                    <a:pt x="3379" y="0"/>
                  </a:moveTo>
                  <a:cubicBezTo>
                    <a:pt x="3226" y="0"/>
                    <a:pt x="3006" y="162"/>
                    <a:pt x="2523" y="752"/>
                  </a:cubicBezTo>
                  <a:cubicBezTo>
                    <a:pt x="2159" y="1195"/>
                    <a:pt x="1727" y="1786"/>
                    <a:pt x="1352" y="2309"/>
                  </a:cubicBezTo>
                  <a:cubicBezTo>
                    <a:pt x="943" y="2877"/>
                    <a:pt x="443" y="3569"/>
                    <a:pt x="319" y="3638"/>
                  </a:cubicBezTo>
                  <a:cubicBezTo>
                    <a:pt x="250" y="3672"/>
                    <a:pt x="228" y="3740"/>
                    <a:pt x="250" y="3808"/>
                  </a:cubicBezTo>
                  <a:cubicBezTo>
                    <a:pt x="273" y="3877"/>
                    <a:pt x="205" y="4127"/>
                    <a:pt x="171" y="4286"/>
                  </a:cubicBezTo>
                  <a:cubicBezTo>
                    <a:pt x="80" y="4649"/>
                    <a:pt x="1" y="4978"/>
                    <a:pt x="148" y="5160"/>
                  </a:cubicBezTo>
                  <a:cubicBezTo>
                    <a:pt x="182" y="5217"/>
                    <a:pt x="250" y="5274"/>
                    <a:pt x="387" y="5274"/>
                  </a:cubicBezTo>
                  <a:lnTo>
                    <a:pt x="3738" y="5274"/>
                  </a:lnTo>
                  <a:cubicBezTo>
                    <a:pt x="3659" y="5376"/>
                    <a:pt x="3613" y="5501"/>
                    <a:pt x="3579" y="5637"/>
                  </a:cubicBezTo>
                  <a:cubicBezTo>
                    <a:pt x="3568" y="5649"/>
                    <a:pt x="3568" y="5660"/>
                    <a:pt x="3568" y="5672"/>
                  </a:cubicBezTo>
                  <a:cubicBezTo>
                    <a:pt x="3568" y="5831"/>
                    <a:pt x="3659" y="5876"/>
                    <a:pt x="3704" y="5887"/>
                  </a:cubicBezTo>
                  <a:cubicBezTo>
                    <a:pt x="3728" y="5897"/>
                    <a:pt x="3752" y="5903"/>
                    <a:pt x="3780" y="5903"/>
                  </a:cubicBezTo>
                  <a:cubicBezTo>
                    <a:pt x="3966" y="5903"/>
                    <a:pt x="4262" y="5651"/>
                    <a:pt x="4897" y="4967"/>
                  </a:cubicBezTo>
                  <a:lnTo>
                    <a:pt x="4897" y="4955"/>
                  </a:lnTo>
                  <a:cubicBezTo>
                    <a:pt x="5090" y="5172"/>
                    <a:pt x="5260" y="5399"/>
                    <a:pt x="5397" y="5581"/>
                  </a:cubicBezTo>
                  <a:cubicBezTo>
                    <a:pt x="5624" y="5887"/>
                    <a:pt x="5772" y="6081"/>
                    <a:pt x="5942" y="6081"/>
                  </a:cubicBezTo>
                  <a:cubicBezTo>
                    <a:pt x="5965" y="6081"/>
                    <a:pt x="5988" y="6081"/>
                    <a:pt x="6010" y="6069"/>
                  </a:cubicBezTo>
                  <a:cubicBezTo>
                    <a:pt x="6215" y="6001"/>
                    <a:pt x="6272" y="5694"/>
                    <a:pt x="6272" y="4615"/>
                  </a:cubicBezTo>
                  <a:cubicBezTo>
                    <a:pt x="6272" y="4569"/>
                    <a:pt x="6238" y="4524"/>
                    <a:pt x="6192" y="4490"/>
                  </a:cubicBezTo>
                  <a:cubicBezTo>
                    <a:pt x="6172" y="4480"/>
                    <a:pt x="6149" y="4474"/>
                    <a:pt x="6126" y="4474"/>
                  </a:cubicBezTo>
                  <a:cubicBezTo>
                    <a:pt x="6098" y="4474"/>
                    <a:pt x="6070" y="4483"/>
                    <a:pt x="6045" y="4501"/>
                  </a:cubicBezTo>
                  <a:cubicBezTo>
                    <a:pt x="5851" y="4626"/>
                    <a:pt x="5760" y="4649"/>
                    <a:pt x="5727" y="4660"/>
                  </a:cubicBezTo>
                  <a:cubicBezTo>
                    <a:pt x="5704" y="4558"/>
                    <a:pt x="5806" y="4251"/>
                    <a:pt x="5840" y="4115"/>
                  </a:cubicBezTo>
                  <a:cubicBezTo>
                    <a:pt x="5886" y="3990"/>
                    <a:pt x="5919" y="3865"/>
                    <a:pt x="5931" y="3786"/>
                  </a:cubicBezTo>
                  <a:cubicBezTo>
                    <a:pt x="5931" y="3740"/>
                    <a:pt x="5919" y="3706"/>
                    <a:pt x="5897" y="3672"/>
                  </a:cubicBezTo>
                  <a:cubicBezTo>
                    <a:pt x="5863" y="3638"/>
                    <a:pt x="5829" y="3627"/>
                    <a:pt x="5783" y="3627"/>
                  </a:cubicBezTo>
                  <a:cubicBezTo>
                    <a:pt x="5568" y="3627"/>
                    <a:pt x="5522" y="3592"/>
                    <a:pt x="5510" y="3581"/>
                  </a:cubicBezTo>
                  <a:cubicBezTo>
                    <a:pt x="5488" y="3547"/>
                    <a:pt x="5510" y="3399"/>
                    <a:pt x="5533" y="3274"/>
                  </a:cubicBezTo>
                  <a:cubicBezTo>
                    <a:pt x="5556" y="3138"/>
                    <a:pt x="5590" y="2956"/>
                    <a:pt x="5590" y="2751"/>
                  </a:cubicBezTo>
                  <a:cubicBezTo>
                    <a:pt x="5590" y="2695"/>
                    <a:pt x="5568" y="2650"/>
                    <a:pt x="5522" y="2627"/>
                  </a:cubicBezTo>
                  <a:cubicBezTo>
                    <a:pt x="5499" y="2615"/>
                    <a:pt x="5474" y="2610"/>
                    <a:pt x="5448" y="2610"/>
                  </a:cubicBezTo>
                  <a:cubicBezTo>
                    <a:pt x="5422" y="2610"/>
                    <a:pt x="5397" y="2615"/>
                    <a:pt x="5374" y="2627"/>
                  </a:cubicBezTo>
                  <a:cubicBezTo>
                    <a:pt x="5221" y="2720"/>
                    <a:pt x="5009" y="2752"/>
                    <a:pt x="4779" y="2752"/>
                  </a:cubicBezTo>
                  <a:cubicBezTo>
                    <a:pt x="4446" y="2752"/>
                    <a:pt x="4077" y="2685"/>
                    <a:pt x="3795" y="2638"/>
                  </a:cubicBezTo>
                  <a:cubicBezTo>
                    <a:pt x="3738" y="2627"/>
                    <a:pt x="3670" y="2615"/>
                    <a:pt x="3624" y="2604"/>
                  </a:cubicBezTo>
                  <a:cubicBezTo>
                    <a:pt x="3647" y="2524"/>
                    <a:pt x="3670" y="2468"/>
                    <a:pt x="3704" y="2388"/>
                  </a:cubicBezTo>
                  <a:cubicBezTo>
                    <a:pt x="3715" y="2354"/>
                    <a:pt x="3727" y="2331"/>
                    <a:pt x="3750" y="2297"/>
                  </a:cubicBezTo>
                  <a:cubicBezTo>
                    <a:pt x="3773" y="2251"/>
                    <a:pt x="3761" y="2183"/>
                    <a:pt x="3715" y="2138"/>
                  </a:cubicBezTo>
                  <a:cubicBezTo>
                    <a:pt x="3525" y="1948"/>
                    <a:pt x="3363" y="1883"/>
                    <a:pt x="3222" y="1883"/>
                  </a:cubicBezTo>
                  <a:cubicBezTo>
                    <a:pt x="3052" y="1883"/>
                    <a:pt x="2913" y="1978"/>
                    <a:pt x="2795" y="2059"/>
                  </a:cubicBezTo>
                  <a:cubicBezTo>
                    <a:pt x="2795" y="2070"/>
                    <a:pt x="2784" y="2070"/>
                    <a:pt x="2773" y="2081"/>
                  </a:cubicBezTo>
                  <a:cubicBezTo>
                    <a:pt x="2852" y="1865"/>
                    <a:pt x="2988" y="1661"/>
                    <a:pt x="3136" y="1456"/>
                  </a:cubicBezTo>
                  <a:cubicBezTo>
                    <a:pt x="3374" y="1127"/>
                    <a:pt x="3624" y="774"/>
                    <a:pt x="3624" y="309"/>
                  </a:cubicBezTo>
                  <a:cubicBezTo>
                    <a:pt x="3624" y="105"/>
                    <a:pt x="3534" y="36"/>
                    <a:pt x="3454" y="14"/>
                  </a:cubicBezTo>
                  <a:cubicBezTo>
                    <a:pt x="3431" y="5"/>
                    <a:pt x="3406" y="0"/>
                    <a:pt x="3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2027575" y="1055200"/>
              <a:ext cx="13100" cy="11475"/>
            </a:xfrm>
            <a:custGeom>
              <a:avLst/>
              <a:gdLst/>
              <a:ahLst/>
              <a:cxnLst/>
              <a:rect l="l" t="t" r="r" b="b"/>
              <a:pathLst>
                <a:path w="524" h="459" extrusionOk="0">
                  <a:moveTo>
                    <a:pt x="165" y="0"/>
                  </a:moveTo>
                  <a:cubicBezTo>
                    <a:pt x="138" y="0"/>
                    <a:pt x="110" y="8"/>
                    <a:pt x="80" y="27"/>
                  </a:cubicBezTo>
                  <a:cubicBezTo>
                    <a:pt x="34" y="61"/>
                    <a:pt x="1" y="141"/>
                    <a:pt x="46" y="232"/>
                  </a:cubicBezTo>
                  <a:cubicBezTo>
                    <a:pt x="69" y="265"/>
                    <a:pt x="205" y="459"/>
                    <a:pt x="364" y="459"/>
                  </a:cubicBezTo>
                  <a:cubicBezTo>
                    <a:pt x="375" y="459"/>
                    <a:pt x="398" y="459"/>
                    <a:pt x="421" y="447"/>
                  </a:cubicBezTo>
                  <a:cubicBezTo>
                    <a:pt x="466" y="436"/>
                    <a:pt x="501" y="402"/>
                    <a:pt x="512" y="345"/>
                  </a:cubicBezTo>
                  <a:cubicBezTo>
                    <a:pt x="523" y="300"/>
                    <a:pt x="512" y="254"/>
                    <a:pt x="478" y="220"/>
                  </a:cubicBezTo>
                  <a:lnTo>
                    <a:pt x="319" y="61"/>
                  </a:lnTo>
                  <a:cubicBezTo>
                    <a:pt x="287" y="45"/>
                    <a:pt x="231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2428350" y="1277500"/>
              <a:ext cx="119325" cy="56750"/>
            </a:xfrm>
            <a:custGeom>
              <a:avLst/>
              <a:gdLst/>
              <a:ahLst/>
              <a:cxnLst/>
              <a:rect l="l" t="t" r="r" b="b"/>
              <a:pathLst>
                <a:path w="4773" h="2270" extrusionOk="0">
                  <a:moveTo>
                    <a:pt x="796" y="293"/>
                  </a:moveTo>
                  <a:cubicBezTo>
                    <a:pt x="1126" y="293"/>
                    <a:pt x="1546" y="394"/>
                    <a:pt x="1864" y="463"/>
                  </a:cubicBezTo>
                  <a:cubicBezTo>
                    <a:pt x="2103" y="531"/>
                    <a:pt x="2295" y="576"/>
                    <a:pt x="2421" y="576"/>
                  </a:cubicBezTo>
                  <a:cubicBezTo>
                    <a:pt x="2784" y="576"/>
                    <a:pt x="4000" y="1212"/>
                    <a:pt x="4398" y="1656"/>
                  </a:cubicBezTo>
                  <a:cubicBezTo>
                    <a:pt x="4477" y="1758"/>
                    <a:pt x="4489" y="1803"/>
                    <a:pt x="4489" y="1815"/>
                  </a:cubicBezTo>
                  <a:cubicBezTo>
                    <a:pt x="4477" y="1826"/>
                    <a:pt x="4409" y="1883"/>
                    <a:pt x="4125" y="1883"/>
                  </a:cubicBezTo>
                  <a:cubicBezTo>
                    <a:pt x="3727" y="1883"/>
                    <a:pt x="3341" y="1906"/>
                    <a:pt x="2966" y="1929"/>
                  </a:cubicBezTo>
                  <a:cubicBezTo>
                    <a:pt x="2603" y="1962"/>
                    <a:pt x="2216" y="1985"/>
                    <a:pt x="1841" y="1985"/>
                  </a:cubicBezTo>
                  <a:cubicBezTo>
                    <a:pt x="1580" y="1985"/>
                    <a:pt x="1182" y="1803"/>
                    <a:pt x="853" y="1542"/>
                  </a:cubicBezTo>
                  <a:cubicBezTo>
                    <a:pt x="500" y="1258"/>
                    <a:pt x="285" y="929"/>
                    <a:pt x="285" y="667"/>
                  </a:cubicBezTo>
                  <a:cubicBezTo>
                    <a:pt x="285" y="543"/>
                    <a:pt x="319" y="452"/>
                    <a:pt x="399" y="394"/>
                  </a:cubicBezTo>
                  <a:cubicBezTo>
                    <a:pt x="489" y="315"/>
                    <a:pt x="626" y="293"/>
                    <a:pt x="796" y="293"/>
                  </a:cubicBezTo>
                  <a:close/>
                  <a:moveTo>
                    <a:pt x="807" y="0"/>
                  </a:moveTo>
                  <a:cubicBezTo>
                    <a:pt x="574" y="0"/>
                    <a:pt x="366" y="45"/>
                    <a:pt x="217" y="167"/>
                  </a:cubicBezTo>
                  <a:cubicBezTo>
                    <a:pt x="69" y="281"/>
                    <a:pt x="0" y="452"/>
                    <a:pt x="0" y="667"/>
                  </a:cubicBezTo>
                  <a:cubicBezTo>
                    <a:pt x="0" y="1020"/>
                    <a:pt x="239" y="1417"/>
                    <a:pt x="671" y="1758"/>
                  </a:cubicBezTo>
                  <a:cubicBezTo>
                    <a:pt x="1058" y="2076"/>
                    <a:pt x="1512" y="2270"/>
                    <a:pt x="1841" y="2270"/>
                  </a:cubicBezTo>
                  <a:cubicBezTo>
                    <a:pt x="2227" y="2270"/>
                    <a:pt x="2614" y="2247"/>
                    <a:pt x="2989" y="2224"/>
                  </a:cubicBezTo>
                  <a:cubicBezTo>
                    <a:pt x="3353" y="2201"/>
                    <a:pt x="3739" y="2167"/>
                    <a:pt x="4125" y="2167"/>
                  </a:cubicBezTo>
                  <a:cubicBezTo>
                    <a:pt x="4318" y="2167"/>
                    <a:pt x="4466" y="2144"/>
                    <a:pt x="4568" y="2099"/>
                  </a:cubicBezTo>
                  <a:cubicBezTo>
                    <a:pt x="4750" y="2020"/>
                    <a:pt x="4772" y="1894"/>
                    <a:pt x="4772" y="1815"/>
                  </a:cubicBezTo>
                  <a:cubicBezTo>
                    <a:pt x="4772" y="1497"/>
                    <a:pt x="4239" y="1111"/>
                    <a:pt x="3784" y="838"/>
                  </a:cubicBezTo>
                  <a:cubicBezTo>
                    <a:pt x="3318" y="565"/>
                    <a:pt x="2727" y="281"/>
                    <a:pt x="2421" y="281"/>
                  </a:cubicBezTo>
                  <a:cubicBezTo>
                    <a:pt x="2330" y="281"/>
                    <a:pt x="2136" y="235"/>
                    <a:pt x="1932" y="190"/>
                  </a:cubicBezTo>
                  <a:cubicBezTo>
                    <a:pt x="1570" y="101"/>
                    <a:pt x="1159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2055975" y="1078200"/>
              <a:ext cx="73875" cy="26550"/>
            </a:xfrm>
            <a:custGeom>
              <a:avLst/>
              <a:gdLst/>
              <a:ahLst/>
              <a:cxnLst/>
              <a:rect l="l" t="t" r="r" b="b"/>
              <a:pathLst>
                <a:path w="2955" h="1062" extrusionOk="0">
                  <a:moveTo>
                    <a:pt x="1399" y="308"/>
                  </a:moveTo>
                  <a:cubicBezTo>
                    <a:pt x="1553" y="308"/>
                    <a:pt x="1710" y="315"/>
                    <a:pt x="1864" y="322"/>
                  </a:cubicBezTo>
                  <a:cubicBezTo>
                    <a:pt x="2009" y="322"/>
                    <a:pt x="2151" y="326"/>
                    <a:pt x="2286" y="326"/>
                  </a:cubicBezTo>
                  <a:cubicBezTo>
                    <a:pt x="2417" y="326"/>
                    <a:pt x="2542" y="323"/>
                    <a:pt x="2660" y="312"/>
                  </a:cubicBezTo>
                  <a:lnTo>
                    <a:pt x="2660" y="584"/>
                  </a:lnTo>
                  <a:cubicBezTo>
                    <a:pt x="2660" y="630"/>
                    <a:pt x="2648" y="652"/>
                    <a:pt x="2614" y="675"/>
                  </a:cubicBezTo>
                  <a:cubicBezTo>
                    <a:pt x="2569" y="720"/>
                    <a:pt x="2456" y="769"/>
                    <a:pt x="2195" y="769"/>
                  </a:cubicBezTo>
                  <a:cubicBezTo>
                    <a:pt x="2057" y="769"/>
                    <a:pt x="1879" y="756"/>
                    <a:pt x="1648" y="721"/>
                  </a:cubicBezTo>
                  <a:cubicBezTo>
                    <a:pt x="1228" y="663"/>
                    <a:pt x="784" y="550"/>
                    <a:pt x="489" y="482"/>
                  </a:cubicBezTo>
                  <a:cubicBezTo>
                    <a:pt x="746" y="342"/>
                    <a:pt x="1066" y="308"/>
                    <a:pt x="1399" y="308"/>
                  </a:cubicBezTo>
                  <a:close/>
                  <a:moveTo>
                    <a:pt x="2809" y="0"/>
                  </a:moveTo>
                  <a:cubicBezTo>
                    <a:pt x="2797" y="0"/>
                    <a:pt x="2785" y="1"/>
                    <a:pt x="2773" y="4"/>
                  </a:cubicBezTo>
                  <a:cubicBezTo>
                    <a:pt x="2635" y="30"/>
                    <a:pt x="2475" y="37"/>
                    <a:pt x="2304" y="37"/>
                  </a:cubicBezTo>
                  <a:cubicBezTo>
                    <a:pt x="2167" y="37"/>
                    <a:pt x="2022" y="32"/>
                    <a:pt x="1875" y="27"/>
                  </a:cubicBezTo>
                  <a:cubicBezTo>
                    <a:pt x="1741" y="22"/>
                    <a:pt x="1601" y="17"/>
                    <a:pt x="1461" y="17"/>
                  </a:cubicBezTo>
                  <a:cubicBezTo>
                    <a:pt x="949" y="17"/>
                    <a:pt x="423" y="82"/>
                    <a:pt x="57" y="448"/>
                  </a:cubicBezTo>
                  <a:cubicBezTo>
                    <a:pt x="24" y="482"/>
                    <a:pt x="1" y="539"/>
                    <a:pt x="24" y="595"/>
                  </a:cubicBezTo>
                  <a:cubicBezTo>
                    <a:pt x="35" y="641"/>
                    <a:pt x="80" y="686"/>
                    <a:pt x="125" y="698"/>
                  </a:cubicBezTo>
                  <a:cubicBezTo>
                    <a:pt x="171" y="698"/>
                    <a:pt x="262" y="721"/>
                    <a:pt x="365" y="743"/>
                  </a:cubicBezTo>
                  <a:cubicBezTo>
                    <a:pt x="1034" y="913"/>
                    <a:pt x="1693" y="1061"/>
                    <a:pt x="2171" y="1061"/>
                  </a:cubicBezTo>
                  <a:cubicBezTo>
                    <a:pt x="2443" y="1061"/>
                    <a:pt x="2660" y="1016"/>
                    <a:pt x="2796" y="902"/>
                  </a:cubicBezTo>
                  <a:cubicBezTo>
                    <a:pt x="2898" y="822"/>
                    <a:pt x="2955" y="721"/>
                    <a:pt x="2955" y="584"/>
                  </a:cubicBezTo>
                  <a:lnTo>
                    <a:pt x="2955" y="141"/>
                  </a:lnTo>
                  <a:cubicBezTo>
                    <a:pt x="2955" y="95"/>
                    <a:pt x="2932" y="62"/>
                    <a:pt x="2898" y="27"/>
                  </a:cubicBezTo>
                  <a:cubicBezTo>
                    <a:pt x="2873" y="10"/>
                    <a:pt x="2842" y="0"/>
                    <a:pt x="28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3"/>
            <p:cNvSpPr/>
            <p:nvPr/>
          </p:nvSpPr>
          <p:spPr>
            <a:xfrm>
              <a:off x="1978150" y="1460400"/>
              <a:ext cx="98875" cy="60175"/>
            </a:xfrm>
            <a:custGeom>
              <a:avLst/>
              <a:gdLst/>
              <a:ahLst/>
              <a:cxnLst/>
              <a:rect l="l" t="t" r="r" b="b"/>
              <a:pathLst>
                <a:path w="3955" h="2407" extrusionOk="0">
                  <a:moveTo>
                    <a:pt x="1954" y="291"/>
                  </a:moveTo>
                  <a:cubicBezTo>
                    <a:pt x="2096" y="291"/>
                    <a:pt x="2334" y="416"/>
                    <a:pt x="2659" y="668"/>
                  </a:cubicBezTo>
                  <a:cubicBezTo>
                    <a:pt x="2728" y="725"/>
                    <a:pt x="2807" y="782"/>
                    <a:pt x="2887" y="839"/>
                  </a:cubicBezTo>
                  <a:cubicBezTo>
                    <a:pt x="3261" y="1111"/>
                    <a:pt x="3647" y="1395"/>
                    <a:pt x="3659" y="1668"/>
                  </a:cubicBezTo>
                  <a:cubicBezTo>
                    <a:pt x="3659" y="1793"/>
                    <a:pt x="3591" y="1918"/>
                    <a:pt x="3443" y="2054"/>
                  </a:cubicBezTo>
                  <a:cubicBezTo>
                    <a:pt x="3396" y="2096"/>
                    <a:pt x="3271" y="2123"/>
                    <a:pt x="3072" y="2123"/>
                  </a:cubicBezTo>
                  <a:cubicBezTo>
                    <a:pt x="2836" y="2123"/>
                    <a:pt x="2495" y="2085"/>
                    <a:pt x="2057" y="1986"/>
                  </a:cubicBezTo>
                  <a:cubicBezTo>
                    <a:pt x="1637" y="1895"/>
                    <a:pt x="1193" y="1770"/>
                    <a:pt x="853" y="1645"/>
                  </a:cubicBezTo>
                  <a:cubicBezTo>
                    <a:pt x="546" y="1521"/>
                    <a:pt x="398" y="1430"/>
                    <a:pt x="330" y="1372"/>
                  </a:cubicBezTo>
                  <a:cubicBezTo>
                    <a:pt x="431" y="1314"/>
                    <a:pt x="543" y="1280"/>
                    <a:pt x="660" y="1280"/>
                  </a:cubicBezTo>
                  <a:cubicBezTo>
                    <a:pt x="701" y="1280"/>
                    <a:pt x="743" y="1284"/>
                    <a:pt x="784" y="1293"/>
                  </a:cubicBezTo>
                  <a:cubicBezTo>
                    <a:pt x="806" y="1307"/>
                    <a:pt x="831" y="1317"/>
                    <a:pt x="860" y="1317"/>
                  </a:cubicBezTo>
                  <a:cubicBezTo>
                    <a:pt x="879" y="1317"/>
                    <a:pt x="899" y="1313"/>
                    <a:pt x="921" y="1304"/>
                  </a:cubicBezTo>
                  <a:lnTo>
                    <a:pt x="933" y="1304"/>
                  </a:lnTo>
                  <a:cubicBezTo>
                    <a:pt x="989" y="1281"/>
                    <a:pt x="1034" y="1271"/>
                    <a:pt x="1057" y="1259"/>
                  </a:cubicBezTo>
                  <a:cubicBezTo>
                    <a:pt x="1069" y="1259"/>
                    <a:pt x="1080" y="1248"/>
                    <a:pt x="1092" y="1248"/>
                  </a:cubicBezTo>
                  <a:cubicBezTo>
                    <a:pt x="1125" y="1236"/>
                    <a:pt x="1148" y="1213"/>
                    <a:pt x="1160" y="1202"/>
                  </a:cubicBezTo>
                  <a:cubicBezTo>
                    <a:pt x="1421" y="1032"/>
                    <a:pt x="1557" y="793"/>
                    <a:pt x="1660" y="600"/>
                  </a:cubicBezTo>
                  <a:cubicBezTo>
                    <a:pt x="1761" y="418"/>
                    <a:pt x="1819" y="316"/>
                    <a:pt x="1921" y="293"/>
                  </a:cubicBezTo>
                  <a:cubicBezTo>
                    <a:pt x="1931" y="292"/>
                    <a:pt x="1942" y="291"/>
                    <a:pt x="1954" y="291"/>
                  </a:cubicBezTo>
                  <a:close/>
                  <a:moveTo>
                    <a:pt x="1957" y="0"/>
                  </a:moveTo>
                  <a:cubicBezTo>
                    <a:pt x="1925" y="0"/>
                    <a:pt x="1894" y="3"/>
                    <a:pt x="1864" y="9"/>
                  </a:cubicBezTo>
                  <a:cubicBezTo>
                    <a:pt x="1625" y="66"/>
                    <a:pt x="1523" y="259"/>
                    <a:pt x="1410" y="463"/>
                  </a:cubicBezTo>
                  <a:cubicBezTo>
                    <a:pt x="1296" y="668"/>
                    <a:pt x="1171" y="884"/>
                    <a:pt x="921" y="998"/>
                  </a:cubicBezTo>
                  <a:cubicBezTo>
                    <a:pt x="910" y="1009"/>
                    <a:pt x="898" y="1009"/>
                    <a:pt x="898" y="1009"/>
                  </a:cubicBezTo>
                  <a:cubicBezTo>
                    <a:pt x="887" y="1009"/>
                    <a:pt x="887" y="1021"/>
                    <a:pt x="887" y="1021"/>
                  </a:cubicBezTo>
                  <a:cubicBezTo>
                    <a:pt x="808" y="1004"/>
                    <a:pt x="731" y="995"/>
                    <a:pt x="657" y="995"/>
                  </a:cubicBezTo>
                  <a:cubicBezTo>
                    <a:pt x="434" y="995"/>
                    <a:pt x="234" y="1072"/>
                    <a:pt x="46" y="1225"/>
                  </a:cubicBezTo>
                  <a:cubicBezTo>
                    <a:pt x="12" y="1259"/>
                    <a:pt x="1" y="1293"/>
                    <a:pt x="1" y="1339"/>
                  </a:cubicBezTo>
                  <a:cubicBezTo>
                    <a:pt x="1" y="1509"/>
                    <a:pt x="171" y="1657"/>
                    <a:pt x="557" y="1827"/>
                  </a:cubicBezTo>
                  <a:cubicBezTo>
                    <a:pt x="989" y="2020"/>
                    <a:pt x="1648" y="2213"/>
                    <a:pt x="2250" y="2316"/>
                  </a:cubicBezTo>
                  <a:cubicBezTo>
                    <a:pt x="2569" y="2384"/>
                    <a:pt x="2841" y="2407"/>
                    <a:pt x="3057" y="2407"/>
                  </a:cubicBezTo>
                  <a:cubicBezTo>
                    <a:pt x="3329" y="2407"/>
                    <a:pt x="3523" y="2361"/>
                    <a:pt x="3637" y="2270"/>
                  </a:cubicBezTo>
                  <a:cubicBezTo>
                    <a:pt x="3852" y="2077"/>
                    <a:pt x="3955" y="1861"/>
                    <a:pt x="3943" y="1657"/>
                  </a:cubicBezTo>
                  <a:cubicBezTo>
                    <a:pt x="3920" y="1248"/>
                    <a:pt x="3478" y="918"/>
                    <a:pt x="3057" y="600"/>
                  </a:cubicBezTo>
                  <a:cubicBezTo>
                    <a:pt x="2978" y="543"/>
                    <a:pt x="2909" y="486"/>
                    <a:pt x="2829" y="441"/>
                  </a:cubicBezTo>
                  <a:cubicBezTo>
                    <a:pt x="2444" y="135"/>
                    <a:pt x="2171" y="0"/>
                    <a:pt x="1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1579950" y="1275525"/>
              <a:ext cx="371525" cy="244475"/>
            </a:xfrm>
            <a:custGeom>
              <a:avLst/>
              <a:gdLst/>
              <a:ahLst/>
              <a:cxnLst/>
              <a:rect l="l" t="t" r="r" b="b"/>
              <a:pathLst>
                <a:path w="14861" h="9779" extrusionOk="0">
                  <a:moveTo>
                    <a:pt x="9782" y="291"/>
                  </a:moveTo>
                  <a:cubicBezTo>
                    <a:pt x="10221" y="291"/>
                    <a:pt x="10689" y="454"/>
                    <a:pt x="10850" y="701"/>
                  </a:cubicBezTo>
                  <a:cubicBezTo>
                    <a:pt x="10963" y="860"/>
                    <a:pt x="10918" y="1053"/>
                    <a:pt x="10736" y="1269"/>
                  </a:cubicBezTo>
                  <a:cubicBezTo>
                    <a:pt x="9964" y="2200"/>
                    <a:pt x="10271" y="2859"/>
                    <a:pt x="10657" y="3689"/>
                  </a:cubicBezTo>
                  <a:cubicBezTo>
                    <a:pt x="10748" y="3894"/>
                    <a:pt x="10839" y="4098"/>
                    <a:pt x="10930" y="4325"/>
                  </a:cubicBezTo>
                  <a:cubicBezTo>
                    <a:pt x="11463" y="5677"/>
                    <a:pt x="12225" y="6052"/>
                    <a:pt x="13099" y="6472"/>
                  </a:cubicBezTo>
                  <a:cubicBezTo>
                    <a:pt x="13508" y="6677"/>
                    <a:pt x="13975" y="6904"/>
                    <a:pt x="14463" y="7257"/>
                  </a:cubicBezTo>
                  <a:cubicBezTo>
                    <a:pt x="14229" y="7381"/>
                    <a:pt x="13990" y="7442"/>
                    <a:pt x="13739" y="7442"/>
                  </a:cubicBezTo>
                  <a:cubicBezTo>
                    <a:pt x="13624" y="7442"/>
                    <a:pt x="13505" y="7429"/>
                    <a:pt x="13384" y="7404"/>
                  </a:cubicBezTo>
                  <a:cubicBezTo>
                    <a:pt x="13372" y="7404"/>
                    <a:pt x="13361" y="7393"/>
                    <a:pt x="13349" y="7393"/>
                  </a:cubicBezTo>
                  <a:cubicBezTo>
                    <a:pt x="13236" y="7393"/>
                    <a:pt x="12907" y="7393"/>
                    <a:pt x="12827" y="7643"/>
                  </a:cubicBezTo>
                  <a:cubicBezTo>
                    <a:pt x="12759" y="7813"/>
                    <a:pt x="12872" y="8029"/>
                    <a:pt x="13168" y="8325"/>
                  </a:cubicBezTo>
                  <a:cubicBezTo>
                    <a:pt x="13281" y="8427"/>
                    <a:pt x="13418" y="8552"/>
                    <a:pt x="13577" y="8666"/>
                  </a:cubicBezTo>
                  <a:cubicBezTo>
                    <a:pt x="13429" y="8870"/>
                    <a:pt x="13122" y="9097"/>
                    <a:pt x="12463" y="9143"/>
                  </a:cubicBezTo>
                  <a:cubicBezTo>
                    <a:pt x="12390" y="9147"/>
                    <a:pt x="12317" y="9149"/>
                    <a:pt x="12244" y="9149"/>
                  </a:cubicBezTo>
                  <a:cubicBezTo>
                    <a:pt x="11762" y="9149"/>
                    <a:pt x="11297" y="9058"/>
                    <a:pt x="11021" y="8949"/>
                  </a:cubicBezTo>
                  <a:cubicBezTo>
                    <a:pt x="10050" y="8574"/>
                    <a:pt x="9281" y="8400"/>
                    <a:pt x="8547" y="8400"/>
                  </a:cubicBezTo>
                  <a:cubicBezTo>
                    <a:pt x="8481" y="8400"/>
                    <a:pt x="8416" y="8401"/>
                    <a:pt x="8350" y="8404"/>
                  </a:cubicBezTo>
                  <a:cubicBezTo>
                    <a:pt x="7419" y="8438"/>
                    <a:pt x="6532" y="8756"/>
                    <a:pt x="5646" y="9381"/>
                  </a:cubicBezTo>
                  <a:cubicBezTo>
                    <a:pt x="5396" y="9404"/>
                    <a:pt x="4658" y="9484"/>
                    <a:pt x="3931" y="9494"/>
                  </a:cubicBezTo>
                  <a:cubicBezTo>
                    <a:pt x="3863" y="9496"/>
                    <a:pt x="3799" y="9496"/>
                    <a:pt x="3737" y="9496"/>
                  </a:cubicBezTo>
                  <a:cubicBezTo>
                    <a:pt x="2567" y="9496"/>
                    <a:pt x="2454" y="9302"/>
                    <a:pt x="2454" y="9302"/>
                  </a:cubicBezTo>
                  <a:cubicBezTo>
                    <a:pt x="2033" y="8461"/>
                    <a:pt x="1306" y="8358"/>
                    <a:pt x="614" y="8267"/>
                  </a:cubicBezTo>
                  <a:cubicBezTo>
                    <a:pt x="534" y="8257"/>
                    <a:pt x="455" y="8245"/>
                    <a:pt x="386" y="8234"/>
                  </a:cubicBezTo>
                  <a:cubicBezTo>
                    <a:pt x="704" y="7711"/>
                    <a:pt x="1045" y="7177"/>
                    <a:pt x="1374" y="6666"/>
                  </a:cubicBezTo>
                  <a:cubicBezTo>
                    <a:pt x="1579" y="6654"/>
                    <a:pt x="1795" y="6654"/>
                    <a:pt x="2000" y="6643"/>
                  </a:cubicBezTo>
                  <a:cubicBezTo>
                    <a:pt x="2329" y="6631"/>
                    <a:pt x="2670" y="6620"/>
                    <a:pt x="3000" y="6598"/>
                  </a:cubicBezTo>
                  <a:cubicBezTo>
                    <a:pt x="3068" y="6598"/>
                    <a:pt x="3113" y="6552"/>
                    <a:pt x="3124" y="6484"/>
                  </a:cubicBezTo>
                  <a:cubicBezTo>
                    <a:pt x="3147" y="6427"/>
                    <a:pt x="3113" y="6359"/>
                    <a:pt x="3056" y="6336"/>
                  </a:cubicBezTo>
                  <a:cubicBezTo>
                    <a:pt x="2715" y="6131"/>
                    <a:pt x="2318" y="6018"/>
                    <a:pt x="1841" y="5962"/>
                  </a:cubicBezTo>
                  <a:cubicBezTo>
                    <a:pt x="2591" y="4814"/>
                    <a:pt x="3374" y="3677"/>
                    <a:pt x="4169" y="2564"/>
                  </a:cubicBezTo>
                  <a:cubicBezTo>
                    <a:pt x="4306" y="2689"/>
                    <a:pt x="4465" y="2791"/>
                    <a:pt x="4613" y="2848"/>
                  </a:cubicBezTo>
                  <a:cubicBezTo>
                    <a:pt x="4732" y="2894"/>
                    <a:pt x="4843" y="2917"/>
                    <a:pt x="4942" y="2917"/>
                  </a:cubicBezTo>
                  <a:cubicBezTo>
                    <a:pt x="5041" y="2917"/>
                    <a:pt x="5130" y="2894"/>
                    <a:pt x="5204" y="2848"/>
                  </a:cubicBezTo>
                  <a:cubicBezTo>
                    <a:pt x="5363" y="2758"/>
                    <a:pt x="5510" y="2553"/>
                    <a:pt x="5385" y="2064"/>
                  </a:cubicBezTo>
                  <a:cubicBezTo>
                    <a:pt x="5417" y="2062"/>
                    <a:pt x="5449" y="2061"/>
                    <a:pt x="5480" y="2061"/>
                  </a:cubicBezTo>
                  <a:cubicBezTo>
                    <a:pt x="5855" y="2061"/>
                    <a:pt x="6215" y="2185"/>
                    <a:pt x="6499" y="2405"/>
                  </a:cubicBezTo>
                  <a:cubicBezTo>
                    <a:pt x="6805" y="2655"/>
                    <a:pt x="6987" y="2996"/>
                    <a:pt x="7021" y="3405"/>
                  </a:cubicBezTo>
                  <a:cubicBezTo>
                    <a:pt x="7067" y="3848"/>
                    <a:pt x="7328" y="4132"/>
                    <a:pt x="7567" y="4212"/>
                  </a:cubicBezTo>
                  <a:cubicBezTo>
                    <a:pt x="7624" y="4232"/>
                    <a:pt x="7680" y="4242"/>
                    <a:pt x="7734" y="4242"/>
                  </a:cubicBezTo>
                  <a:cubicBezTo>
                    <a:pt x="7832" y="4242"/>
                    <a:pt x="7921" y="4209"/>
                    <a:pt x="7987" y="4144"/>
                  </a:cubicBezTo>
                  <a:cubicBezTo>
                    <a:pt x="8089" y="4030"/>
                    <a:pt x="8169" y="3791"/>
                    <a:pt x="7987" y="3314"/>
                  </a:cubicBezTo>
                  <a:cubicBezTo>
                    <a:pt x="7964" y="3257"/>
                    <a:pt x="7930" y="3177"/>
                    <a:pt x="7896" y="3098"/>
                  </a:cubicBezTo>
                  <a:cubicBezTo>
                    <a:pt x="7703" y="2655"/>
                    <a:pt x="7305" y="1735"/>
                    <a:pt x="7544" y="1382"/>
                  </a:cubicBezTo>
                  <a:cubicBezTo>
                    <a:pt x="7612" y="1281"/>
                    <a:pt x="7726" y="1223"/>
                    <a:pt x="7919" y="1223"/>
                  </a:cubicBezTo>
                  <a:cubicBezTo>
                    <a:pt x="8044" y="1223"/>
                    <a:pt x="8169" y="1258"/>
                    <a:pt x="8282" y="1281"/>
                  </a:cubicBezTo>
                  <a:cubicBezTo>
                    <a:pt x="8388" y="1304"/>
                    <a:pt x="8487" y="1327"/>
                    <a:pt x="8579" y="1327"/>
                  </a:cubicBezTo>
                  <a:cubicBezTo>
                    <a:pt x="8665" y="1327"/>
                    <a:pt x="8745" y="1307"/>
                    <a:pt x="8817" y="1246"/>
                  </a:cubicBezTo>
                  <a:cubicBezTo>
                    <a:pt x="8930" y="1155"/>
                    <a:pt x="8976" y="1008"/>
                    <a:pt x="8976" y="746"/>
                  </a:cubicBezTo>
                  <a:cubicBezTo>
                    <a:pt x="8976" y="553"/>
                    <a:pt x="9100" y="417"/>
                    <a:pt x="9362" y="349"/>
                  </a:cubicBezTo>
                  <a:cubicBezTo>
                    <a:pt x="9490" y="309"/>
                    <a:pt x="9634" y="291"/>
                    <a:pt x="9782" y="291"/>
                  </a:cubicBezTo>
                  <a:close/>
                  <a:moveTo>
                    <a:pt x="9772" y="0"/>
                  </a:moveTo>
                  <a:cubicBezTo>
                    <a:pt x="9597" y="0"/>
                    <a:pt x="9429" y="21"/>
                    <a:pt x="9282" y="64"/>
                  </a:cubicBezTo>
                  <a:cubicBezTo>
                    <a:pt x="8907" y="178"/>
                    <a:pt x="8691" y="428"/>
                    <a:pt x="8691" y="746"/>
                  </a:cubicBezTo>
                  <a:cubicBezTo>
                    <a:pt x="8691" y="962"/>
                    <a:pt x="8646" y="1019"/>
                    <a:pt x="8635" y="1031"/>
                  </a:cubicBezTo>
                  <a:cubicBezTo>
                    <a:pt x="8625" y="1037"/>
                    <a:pt x="8608" y="1040"/>
                    <a:pt x="8585" y="1040"/>
                  </a:cubicBezTo>
                  <a:cubicBezTo>
                    <a:pt x="8526" y="1040"/>
                    <a:pt x="8432" y="1021"/>
                    <a:pt x="8350" y="996"/>
                  </a:cubicBezTo>
                  <a:cubicBezTo>
                    <a:pt x="8226" y="973"/>
                    <a:pt x="8078" y="940"/>
                    <a:pt x="7919" y="940"/>
                  </a:cubicBezTo>
                  <a:cubicBezTo>
                    <a:pt x="7635" y="940"/>
                    <a:pt x="7419" y="1031"/>
                    <a:pt x="7305" y="1223"/>
                  </a:cubicBezTo>
                  <a:cubicBezTo>
                    <a:pt x="7010" y="1667"/>
                    <a:pt x="7317" y="2485"/>
                    <a:pt x="7635" y="3212"/>
                  </a:cubicBezTo>
                  <a:cubicBezTo>
                    <a:pt x="7669" y="3291"/>
                    <a:pt x="7691" y="3359"/>
                    <a:pt x="7714" y="3417"/>
                  </a:cubicBezTo>
                  <a:cubicBezTo>
                    <a:pt x="7840" y="3746"/>
                    <a:pt x="7817" y="3894"/>
                    <a:pt x="7771" y="3939"/>
                  </a:cubicBezTo>
                  <a:cubicBezTo>
                    <a:pt x="7762" y="3953"/>
                    <a:pt x="7746" y="3958"/>
                    <a:pt x="7729" y="3958"/>
                  </a:cubicBezTo>
                  <a:cubicBezTo>
                    <a:pt x="7706" y="3958"/>
                    <a:pt x="7682" y="3950"/>
                    <a:pt x="7669" y="3950"/>
                  </a:cubicBezTo>
                  <a:cubicBezTo>
                    <a:pt x="7510" y="3894"/>
                    <a:pt x="7340" y="3677"/>
                    <a:pt x="7317" y="3382"/>
                  </a:cubicBezTo>
                  <a:cubicBezTo>
                    <a:pt x="7271" y="2905"/>
                    <a:pt x="7044" y="2473"/>
                    <a:pt x="6681" y="2189"/>
                  </a:cubicBezTo>
                  <a:cubicBezTo>
                    <a:pt x="6340" y="1915"/>
                    <a:pt x="5905" y="1774"/>
                    <a:pt x="5454" y="1774"/>
                  </a:cubicBezTo>
                  <a:cubicBezTo>
                    <a:pt x="5364" y="1774"/>
                    <a:pt x="5272" y="1780"/>
                    <a:pt x="5181" y="1791"/>
                  </a:cubicBezTo>
                  <a:cubicBezTo>
                    <a:pt x="5135" y="1803"/>
                    <a:pt x="5101" y="1826"/>
                    <a:pt x="5078" y="1860"/>
                  </a:cubicBezTo>
                  <a:cubicBezTo>
                    <a:pt x="5055" y="1894"/>
                    <a:pt x="5045" y="1940"/>
                    <a:pt x="5067" y="1985"/>
                  </a:cubicBezTo>
                  <a:cubicBezTo>
                    <a:pt x="5169" y="2303"/>
                    <a:pt x="5169" y="2541"/>
                    <a:pt x="5055" y="2609"/>
                  </a:cubicBezTo>
                  <a:cubicBezTo>
                    <a:pt x="5030" y="2622"/>
                    <a:pt x="4996" y="2629"/>
                    <a:pt x="4957" y="2629"/>
                  </a:cubicBezTo>
                  <a:cubicBezTo>
                    <a:pt x="4892" y="2629"/>
                    <a:pt x="4812" y="2611"/>
                    <a:pt x="4726" y="2576"/>
                  </a:cubicBezTo>
                  <a:cubicBezTo>
                    <a:pt x="4556" y="2519"/>
                    <a:pt x="4386" y="2394"/>
                    <a:pt x="4249" y="2246"/>
                  </a:cubicBezTo>
                  <a:cubicBezTo>
                    <a:pt x="4221" y="2227"/>
                    <a:pt x="4194" y="2209"/>
                    <a:pt x="4160" y="2209"/>
                  </a:cubicBezTo>
                  <a:cubicBezTo>
                    <a:pt x="4152" y="2209"/>
                    <a:pt x="4144" y="2210"/>
                    <a:pt x="4136" y="2212"/>
                  </a:cubicBezTo>
                  <a:cubicBezTo>
                    <a:pt x="4090" y="2212"/>
                    <a:pt x="4056" y="2235"/>
                    <a:pt x="4022" y="2269"/>
                  </a:cubicBezTo>
                  <a:cubicBezTo>
                    <a:pt x="3147" y="3485"/>
                    <a:pt x="2283" y="4745"/>
                    <a:pt x="1465" y="6007"/>
                  </a:cubicBezTo>
                  <a:cubicBezTo>
                    <a:pt x="1443" y="6041"/>
                    <a:pt x="1432" y="6098"/>
                    <a:pt x="1454" y="6143"/>
                  </a:cubicBezTo>
                  <a:cubicBezTo>
                    <a:pt x="1477" y="6189"/>
                    <a:pt x="1523" y="6222"/>
                    <a:pt x="1579" y="6222"/>
                  </a:cubicBezTo>
                  <a:cubicBezTo>
                    <a:pt x="1863" y="6245"/>
                    <a:pt x="2113" y="6280"/>
                    <a:pt x="2341" y="6348"/>
                  </a:cubicBezTo>
                  <a:cubicBezTo>
                    <a:pt x="2227" y="6348"/>
                    <a:pt x="2113" y="6348"/>
                    <a:pt x="1988" y="6359"/>
                  </a:cubicBezTo>
                  <a:cubicBezTo>
                    <a:pt x="1761" y="6359"/>
                    <a:pt x="1523" y="6371"/>
                    <a:pt x="1295" y="6381"/>
                  </a:cubicBezTo>
                  <a:cubicBezTo>
                    <a:pt x="1238" y="6381"/>
                    <a:pt x="1204" y="6404"/>
                    <a:pt x="1182" y="6450"/>
                  </a:cubicBezTo>
                  <a:cubicBezTo>
                    <a:pt x="784" y="7040"/>
                    <a:pt x="397" y="7654"/>
                    <a:pt x="23" y="8267"/>
                  </a:cubicBezTo>
                  <a:cubicBezTo>
                    <a:pt x="0" y="8302"/>
                    <a:pt x="0" y="8358"/>
                    <a:pt x="11" y="8393"/>
                  </a:cubicBezTo>
                  <a:cubicBezTo>
                    <a:pt x="34" y="8438"/>
                    <a:pt x="79" y="8472"/>
                    <a:pt x="125" y="8484"/>
                  </a:cubicBezTo>
                  <a:lnTo>
                    <a:pt x="568" y="8552"/>
                  </a:lnTo>
                  <a:cubicBezTo>
                    <a:pt x="1261" y="8643"/>
                    <a:pt x="1852" y="8722"/>
                    <a:pt x="2192" y="9426"/>
                  </a:cubicBezTo>
                  <a:cubicBezTo>
                    <a:pt x="2272" y="9597"/>
                    <a:pt x="2533" y="9779"/>
                    <a:pt x="3715" y="9779"/>
                  </a:cubicBezTo>
                  <a:lnTo>
                    <a:pt x="3931" y="9779"/>
                  </a:lnTo>
                  <a:cubicBezTo>
                    <a:pt x="4715" y="9767"/>
                    <a:pt x="5510" y="9688"/>
                    <a:pt x="5726" y="9654"/>
                  </a:cubicBezTo>
                  <a:cubicBezTo>
                    <a:pt x="5749" y="9654"/>
                    <a:pt x="5772" y="9643"/>
                    <a:pt x="5783" y="9631"/>
                  </a:cubicBezTo>
                  <a:cubicBezTo>
                    <a:pt x="6635" y="9029"/>
                    <a:pt x="7476" y="8722"/>
                    <a:pt x="8362" y="8688"/>
                  </a:cubicBezTo>
                  <a:cubicBezTo>
                    <a:pt x="8425" y="8685"/>
                    <a:pt x="8488" y="8684"/>
                    <a:pt x="8552" y="8684"/>
                  </a:cubicBezTo>
                  <a:cubicBezTo>
                    <a:pt x="9245" y="8684"/>
                    <a:pt x="9981" y="8857"/>
                    <a:pt x="10918" y="9211"/>
                  </a:cubicBezTo>
                  <a:cubicBezTo>
                    <a:pt x="11210" y="9328"/>
                    <a:pt x="11711" y="9436"/>
                    <a:pt x="12227" y="9436"/>
                  </a:cubicBezTo>
                  <a:cubicBezTo>
                    <a:pt x="12313" y="9436"/>
                    <a:pt x="12400" y="9433"/>
                    <a:pt x="12486" y="9426"/>
                  </a:cubicBezTo>
                  <a:cubicBezTo>
                    <a:pt x="13202" y="9381"/>
                    <a:pt x="13690" y="9120"/>
                    <a:pt x="13884" y="8688"/>
                  </a:cubicBezTo>
                  <a:cubicBezTo>
                    <a:pt x="13917" y="8631"/>
                    <a:pt x="13895" y="8552"/>
                    <a:pt x="13849" y="8517"/>
                  </a:cubicBezTo>
                  <a:cubicBezTo>
                    <a:pt x="13668" y="8381"/>
                    <a:pt x="13508" y="8245"/>
                    <a:pt x="13384" y="8120"/>
                  </a:cubicBezTo>
                  <a:cubicBezTo>
                    <a:pt x="13099" y="7858"/>
                    <a:pt x="13099" y="7745"/>
                    <a:pt x="13099" y="7734"/>
                  </a:cubicBezTo>
                  <a:cubicBezTo>
                    <a:pt x="13099" y="7722"/>
                    <a:pt x="13157" y="7688"/>
                    <a:pt x="13338" y="7688"/>
                  </a:cubicBezTo>
                  <a:cubicBezTo>
                    <a:pt x="13474" y="7715"/>
                    <a:pt x="13608" y="7728"/>
                    <a:pt x="13739" y="7728"/>
                  </a:cubicBezTo>
                  <a:cubicBezTo>
                    <a:pt x="14112" y="7728"/>
                    <a:pt x="14465" y="7620"/>
                    <a:pt x="14793" y="7393"/>
                  </a:cubicBezTo>
                  <a:cubicBezTo>
                    <a:pt x="14826" y="7359"/>
                    <a:pt x="14849" y="7325"/>
                    <a:pt x="14861" y="7279"/>
                  </a:cubicBezTo>
                  <a:cubicBezTo>
                    <a:pt x="14861" y="7234"/>
                    <a:pt x="14838" y="7189"/>
                    <a:pt x="14804" y="7154"/>
                  </a:cubicBezTo>
                  <a:cubicBezTo>
                    <a:pt x="14236" y="6711"/>
                    <a:pt x="13702" y="6450"/>
                    <a:pt x="13225" y="6222"/>
                  </a:cubicBezTo>
                  <a:cubicBezTo>
                    <a:pt x="12372" y="5802"/>
                    <a:pt x="11691" y="5473"/>
                    <a:pt x="11203" y="4223"/>
                  </a:cubicBezTo>
                  <a:cubicBezTo>
                    <a:pt x="11112" y="3985"/>
                    <a:pt x="11009" y="3780"/>
                    <a:pt x="10918" y="3576"/>
                  </a:cubicBezTo>
                  <a:cubicBezTo>
                    <a:pt x="10736" y="3177"/>
                    <a:pt x="10577" y="2837"/>
                    <a:pt x="10544" y="2496"/>
                  </a:cubicBezTo>
                  <a:cubicBezTo>
                    <a:pt x="10521" y="2144"/>
                    <a:pt x="10645" y="1826"/>
                    <a:pt x="10953" y="1462"/>
                  </a:cubicBezTo>
                  <a:cubicBezTo>
                    <a:pt x="11112" y="1269"/>
                    <a:pt x="11339" y="905"/>
                    <a:pt x="11089" y="542"/>
                  </a:cubicBezTo>
                  <a:cubicBezTo>
                    <a:pt x="10859" y="185"/>
                    <a:pt x="10288" y="0"/>
                    <a:pt x="9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1996350" y="1485150"/>
              <a:ext cx="10250" cy="8150"/>
            </a:xfrm>
            <a:custGeom>
              <a:avLst/>
              <a:gdLst/>
              <a:ahLst/>
              <a:cxnLst/>
              <a:rect l="l" t="t" r="r" b="b"/>
              <a:pathLst>
                <a:path w="410" h="326" extrusionOk="0">
                  <a:moveTo>
                    <a:pt x="248" y="1"/>
                  </a:moveTo>
                  <a:cubicBezTo>
                    <a:pt x="234" y="1"/>
                    <a:pt x="219" y="3"/>
                    <a:pt x="205" y="8"/>
                  </a:cubicBezTo>
                  <a:cubicBezTo>
                    <a:pt x="193" y="8"/>
                    <a:pt x="136" y="31"/>
                    <a:pt x="102" y="42"/>
                  </a:cubicBezTo>
                  <a:cubicBezTo>
                    <a:pt x="45" y="64"/>
                    <a:pt x="0" y="121"/>
                    <a:pt x="11" y="178"/>
                  </a:cubicBezTo>
                  <a:cubicBezTo>
                    <a:pt x="11" y="246"/>
                    <a:pt x="56" y="303"/>
                    <a:pt x="114" y="314"/>
                  </a:cubicBezTo>
                  <a:lnTo>
                    <a:pt x="125" y="314"/>
                  </a:lnTo>
                  <a:cubicBezTo>
                    <a:pt x="136" y="314"/>
                    <a:pt x="147" y="326"/>
                    <a:pt x="159" y="326"/>
                  </a:cubicBezTo>
                  <a:cubicBezTo>
                    <a:pt x="182" y="326"/>
                    <a:pt x="193" y="314"/>
                    <a:pt x="205" y="314"/>
                  </a:cubicBezTo>
                  <a:cubicBezTo>
                    <a:pt x="238" y="303"/>
                    <a:pt x="273" y="291"/>
                    <a:pt x="306" y="269"/>
                  </a:cubicBezTo>
                  <a:cubicBezTo>
                    <a:pt x="375" y="246"/>
                    <a:pt x="409" y="167"/>
                    <a:pt x="386" y="87"/>
                  </a:cubicBezTo>
                  <a:cubicBezTo>
                    <a:pt x="359" y="33"/>
                    <a:pt x="304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3"/>
            <p:cNvSpPr/>
            <p:nvPr/>
          </p:nvSpPr>
          <p:spPr>
            <a:xfrm>
              <a:off x="1907725" y="1272075"/>
              <a:ext cx="157375" cy="124375"/>
            </a:xfrm>
            <a:custGeom>
              <a:avLst/>
              <a:gdLst/>
              <a:ahLst/>
              <a:cxnLst/>
              <a:rect l="l" t="t" r="r" b="b"/>
              <a:pathLst>
                <a:path w="6295" h="4975" extrusionOk="0">
                  <a:moveTo>
                    <a:pt x="4276" y="292"/>
                  </a:moveTo>
                  <a:cubicBezTo>
                    <a:pt x="4498" y="292"/>
                    <a:pt x="4574" y="350"/>
                    <a:pt x="4601" y="384"/>
                  </a:cubicBezTo>
                  <a:cubicBezTo>
                    <a:pt x="4658" y="452"/>
                    <a:pt x="4647" y="611"/>
                    <a:pt x="4556" y="805"/>
                  </a:cubicBezTo>
                  <a:cubicBezTo>
                    <a:pt x="4442" y="1078"/>
                    <a:pt x="4215" y="1441"/>
                    <a:pt x="3863" y="1884"/>
                  </a:cubicBezTo>
                  <a:cubicBezTo>
                    <a:pt x="3829" y="1929"/>
                    <a:pt x="3829" y="1987"/>
                    <a:pt x="3851" y="2043"/>
                  </a:cubicBezTo>
                  <a:cubicBezTo>
                    <a:pt x="3881" y="2082"/>
                    <a:pt x="3927" y="2114"/>
                    <a:pt x="3977" y="2114"/>
                  </a:cubicBezTo>
                  <a:cubicBezTo>
                    <a:pt x="3984" y="2114"/>
                    <a:pt x="3992" y="2113"/>
                    <a:pt x="4000" y="2111"/>
                  </a:cubicBezTo>
                  <a:cubicBezTo>
                    <a:pt x="4159" y="2088"/>
                    <a:pt x="4306" y="2066"/>
                    <a:pt x="4431" y="2043"/>
                  </a:cubicBezTo>
                  <a:cubicBezTo>
                    <a:pt x="4587" y="2021"/>
                    <a:pt x="4719" y="1998"/>
                    <a:pt x="4808" y="1998"/>
                  </a:cubicBezTo>
                  <a:cubicBezTo>
                    <a:pt x="4854" y="1998"/>
                    <a:pt x="4889" y="2005"/>
                    <a:pt x="4908" y="2020"/>
                  </a:cubicBezTo>
                  <a:cubicBezTo>
                    <a:pt x="4965" y="2066"/>
                    <a:pt x="4987" y="2237"/>
                    <a:pt x="4987" y="2520"/>
                  </a:cubicBezTo>
                  <a:cubicBezTo>
                    <a:pt x="4987" y="2577"/>
                    <a:pt x="5033" y="2646"/>
                    <a:pt x="5101" y="2657"/>
                  </a:cubicBezTo>
                  <a:cubicBezTo>
                    <a:pt x="5795" y="2827"/>
                    <a:pt x="5919" y="3009"/>
                    <a:pt x="5931" y="3100"/>
                  </a:cubicBezTo>
                  <a:cubicBezTo>
                    <a:pt x="5942" y="3179"/>
                    <a:pt x="5908" y="3327"/>
                    <a:pt x="5624" y="3565"/>
                  </a:cubicBezTo>
                  <a:cubicBezTo>
                    <a:pt x="5397" y="3759"/>
                    <a:pt x="5090" y="3952"/>
                    <a:pt x="4818" y="4134"/>
                  </a:cubicBezTo>
                  <a:cubicBezTo>
                    <a:pt x="4499" y="4327"/>
                    <a:pt x="4227" y="4509"/>
                    <a:pt x="4101" y="4656"/>
                  </a:cubicBezTo>
                  <a:cubicBezTo>
                    <a:pt x="4091" y="4672"/>
                    <a:pt x="4059" y="4685"/>
                    <a:pt x="4000" y="4685"/>
                  </a:cubicBezTo>
                  <a:cubicBezTo>
                    <a:pt x="3929" y="4685"/>
                    <a:pt x="3819" y="4666"/>
                    <a:pt x="3659" y="4611"/>
                  </a:cubicBezTo>
                  <a:cubicBezTo>
                    <a:pt x="3136" y="4441"/>
                    <a:pt x="2306" y="3941"/>
                    <a:pt x="1545" y="3350"/>
                  </a:cubicBezTo>
                  <a:cubicBezTo>
                    <a:pt x="909" y="2850"/>
                    <a:pt x="523" y="2452"/>
                    <a:pt x="364" y="2202"/>
                  </a:cubicBezTo>
                  <a:lnTo>
                    <a:pt x="364" y="2202"/>
                  </a:lnTo>
                  <a:cubicBezTo>
                    <a:pt x="466" y="2237"/>
                    <a:pt x="591" y="2270"/>
                    <a:pt x="705" y="2316"/>
                  </a:cubicBezTo>
                  <a:cubicBezTo>
                    <a:pt x="1157" y="2472"/>
                    <a:pt x="1550" y="2596"/>
                    <a:pt x="1841" y="2596"/>
                  </a:cubicBezTo>
                  <a:cubicBezTo>
                    <a:pt x="1973" y="2596"/>
                    <a:pt x="2084" y="2570"/>
                    <a:pt x="2170" y="2509"/>
                  </a:cubicBezTo>
                  <a:cubicBezTo>
                    <a:pt x="2238" y="2452"/>
                    <a:pt x="2318" y="2361"/>
                    <a:pt x="2318" y="2179"/>
                  </a:cubicBezTo>
                  <a:cubicBezTo>
                    <a:pt x="2318" y="1475"/>
                    <a:pt x="1874" y="1384"/>
                    <a:pt x="1579" y="1328"/>
                  </a:cubicBezTo>
                  <a:cubicBezTo>
                    <a:pt x="1397" y="1293"/>
                    <a:pt x="1295" y="1260"/>
                    <a:pt x="1261" y="1191"/>
                  </a:cubicBezTo>
                  <a:cubicBezTo>
                    <a:pt x="1397" y="1157"/>
                    <a:pt x="1614" y="1078"/>
                    <a:pt x="1977" y="941"/>
                  </a:cubicBezTo>
                  <a:cubicBezTo>
                    <a:pt x="2465" y="760"/>
                    <a:pt x="3068" y="532"/>
                    <a:pt x="3601" y="396"/>
                  </a:cubicBezTo>
                  <a:cubicBezTo>
                    <a:pt x="3912" y="318"/>
                    <a:pt x="4126" y="292"/>
                    <a:pt x="4276" y="292"/>
                  </a:cubicBezTo>
                  <a:close/>
                  <a:moveTo>
                    <a:pt x="4275" y="1"/>
                  </a:moveTo>
                  <a:cubicBezTo>
                    <a:pt x="3710" y="1"/>
                    <a:pt x="2840" y="302"/>
                    <a:pt x="1874" y="669"/>
                  </a:cubicBezTo>
                  <a:cubicBezTo>
                    <a:pt x="1591" y="782"/>
                    <a:pt x="1261" y="896"/>
                    <a:pt x="1147" y="930"/>
                  </a:cubicBezTo>
                  <a:cubicBezTo>
                    <a:pt x="1136" y="919"/>
                    <a:pt x="1114" y="907"/>
                    <a:pt x="1091" y="907"/>
                  </a:cubicBezTo>
                  <a:cubicBezTo>
                    <a:pt x="1011" y="907"/>
                    <a:pt x="943" y="975"/>
                    <a:pt x="943" y="1055"/>
                  </a:cubicBezTo>
                  <a:cubicBezTo>
                    <a:pt x="943" y="1498"/>
                    <a:pt x="1284" y="1566"/>
                    <a:pt x="1523" y="1611"/>
                  </a:cubicBezTo>
                  <a:cubicBezTo>
                    <a:pt x="1818" y="1669"/>
                    <a:pt x="2034" y="1702"/>
                    <a:pt x="2034" y="2179"/>
                  </a:cubicBezTo>
                  <a:cubicBezTo>
                    <a:pt x="2034" y="2248"/>
                    <a:pt x="2011" y="2259"/>
                    <a:pt x="2000" y="2270"/>
                  </a:cubicBezTo>
                  <a:cubicBezTo>
                    <a:pt x="1979" y="2284"/>
                    <a:pt x="1933" y="2306"/>
                    <a:pt x="1829" y="2306"/>
                  </a:cubicBezTo>
                  <a:cubicBezTo>
                    <a:pt x="1762" y="2306"/>
                    <a:pt x="1670" y="2297"/>
                    <a:pt x="1545" y="2270"/>
                  </a:cubicBezTo>
                  <a:cubicBezTo>
                    <a:pt x="1306" y="2214"/>
                    <a:pt x="1034" y="2123"/>
                    <a:pt x="796" y="2043"/>
                  </a:cubicBezTo>
                  <a:cubicBezTo>
                    <a:pt x="477" y="1929"/>
                    <a:pt x="273" y="1861"/>
                    <a:pt x="137" y="1861"/>
                  </a:cubicBezTo>
                  <a:cubicBezTo>
                    <a:pt x="102" y="1861"/>
                    <a:pt x="68" y="1884"/>
                    <a:pt x="34" y="1907"/>
                  </a:cubicBezTo>
                  <a:cubicBezTo>
                    <a:pt x="11" y="1941"/>
                    <a:pt x="0" y="1975"/>
                    <a:pt x="0" y="2009"/>
                  </a:cubicBezTo>
                  <a:cubicBezTo>
                    <a:pt x="11" y="2452"/>
                    <a:pt x="864" y="3179"/>
                    <a:pt x="1364" y="3577"/>
                  </a:cubicBezTo>
                  <a:cubicBezTo>
                    <a:pt x="2159" y="4191"/>
                    <a:pt x="3022" y="4702"/>
                    <a:pt x="3568" y="4883"/>
                  </a:cubicBezTo>
                  <a:cubicBezTo>
                    <a:pt x="3738" y="4941"/>
                    <a:pt x="3874" y="4974"/>
                    <a:pt x="4000" y="4974"/>
                  </a:cubicBezTo>
                  <a:cubicBezTo>
                    <a:pt x="4147" y="4974"/>
                    <a:pt x="4249" y="4929"/>
                    <a:pt x="4329" y="4838"/>
                  </a:cubicBezTo>
                  <a:cubicBezTo>
                    <a:pt x="4419" y="4724"/>
                    <a:pt x="4681" y="4554"/>
                    <a:pt x="4965" y="4373"/>
                  </a:cubicBezTo>
                  <a:cubicBezTo>
                    <a:pt x="5590" y="3974"/>
                    <a:pt x="6295" y="3532"/>
                    <a:pt x="6215" y="3055"/>
                  </a:cubicBezTo>
                  <a:cubicBezTo>
                    <a:pt x="6169" y="2770"/>
                    <a:pt x="5874" y="2566"/>
                    <a:pt x="5272" y="2407"/>
                  </a:cubicBezTo>
                  <a:cubicBezTo>
                    <a:pt x="5272" y="2123"/>
                    <a:pt x="5227" y="1918"/>
                    <a:pt x="5090" y="1805"/>
                  </a:cubicBezTo>
                  <a:cubicBezTo>
                    <a:pt x="5008" y="1735"/>
                    <a:pt x="4908" y="1709"/>
                    <a:pt x="4787" y="1709"/>
                  </a:cubicBezTo>
                  <a:cubicBezTo>
                    <a:pt x="4673" y="1709"/>
                    <a:pt x="4540" y="1732"/>
                    <a:pt x="4386" y="1759"/>
                  </a:cubicBezTo>
                  <a:cubicBezTo>
                    <a:pt x="4363" y="1770"/>
                    <a:pt x="4329" y="1770"/>
                    <a:pt x="4306" y="1782"/>
                  </a:cubicBezTo>
                  <a:cubicBezTo>
                    <a:pt x="4556" y="1441"/>
                    <a:pt x="4727" y="1157"/>
                    <a:pt x="4828" y="919"/>
                  </a:cubicBezTo>
                  <a:cubicBezTo>
                    <a:pt x="4954" y="611"/>
                    <a:pt x="4954" y="384"/>
                    <a:pt x="4840" y="214"/>
                  </a:cubicBezTo>
                  <a:cubicBezTo>
                    <a:pt x="4729" y="64"/>
                    <a:pt x="4534" y="1"/>
                    <a:pt x="4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3"/>
            <p:cNvSpPr/>
            <p:nvPr/>
          </p:nvSpPr>
          <p:spPr>
            <a:xfrm>
              <a:off x="1896350" y="1065525"/>
              <a:ext cx="40650" cy="19625"/>
            </a:xfrm>
            <a:custGeom>
              <a:avLst/>
              <a:gdLst/>
              <a:ahLst/>
              <a:cxnLst/>
              <a:rect l="l" t="t" r="r" b="b"/>
              <a:pathLst>
                <a:path w="1626" h="785" extrusionOk="0">
                  <a:moveTo>
                    <a:pt x="705" y="284"/>
                  </a:moveTo>
                  <a:cubicBezTo>
                    <a:pt x="875" y="307"/>
                    <a:pt x="1023" y="352"/>
                    <a:pt x="1171" y="420"/>
                  </a:cubicBezTo>
                  <a:cubicBezTo>
                    <a:pt x="1091" y="443"/>
                    <a:pt x="978" y="466"/>
                    <a:pt x="842" y="478"/>
                  </a:cubicBezTo>
                  <a:cubicBezTo>
                    <a:pt x="729" y="491"/>
                    <a:pt x="628" y="496"/>
                    <a:pt x="544" y="496"/>
                  </a:cubicBezTo>
                  <a:cubicBezTo>
                    <a:pt x="482" y="496"/>
                    <a:pt x="430" y="494"/>
                    <a:pt x="387" y="489"/>
                  </a:cubicBezTo>
                  <a:cubicBezTo>
                    <a:pt x="478" y="398"/>
                    <a:pt x="580" y="330"/>
                    <a:pt x="705" y="284"/>
                  </a:cubicBezTo>
                  <a:close/>
                  <a:moveTo>
                    <a:pt x="648" y="1"/>
                  </a:moveTo>
                  <a:cubicBezTo>
                    <a:pt x="410" y="80"/>
                    <a:pt x="205" y="228"/>
                    <a:pt x="57" y="432"/>
                  </a:cubicBezTo>
                  <a:cubicBezTo>
                    <a:pt x="46" y="443"/>
                    <a:pt x="34" y="455"/>
                    <a:pt x="34" y="466"/>
                  </a:cubicBezTo>
                  <a:cubicBezTo>
                    <a:pt x="1" y="546"/>
                    <a:pt x="24" y="648"/>
                    <a:pt x="137" y="716"/>
                  </a:cubicBezTo>
                  <a:cubicBezTo>
                    <a:pt x="239" y="761"/>
                    <a:pt x="410" y="784"/>
                    <a:pt x="557" y="784"/>
                  </a:cubicBezTo>
                  <a:cubicBezTo>
                    <a:pt x="705" y="784"/>
                    <a:pt x="830" y="773"/>
                    <a:pt x="875" y="761"/>
                  </a:cubicBezTo>
                  <a:cubicBezTo>
                    <a:pt x="1137" y="739"/>
                    <a:pt x="1478" y="660"/>
                    <a:pt x="1591" y="500"/>
                  </a:cubicBezTo>
                  <a:cubicBezTo>
                    <a:pt x="1614" y="466"/>
                    <a:pt x="1625" y="420"/>
                    <a:pt x="1614" y="387"/>
                  </a:cubicBezTo>
                  <a:cubicBezTo>
                    <a:pt x="1614" y="341"/>
                    <a:pt x="1591" y="307"/>
                    <a:pt x="1557" y="284"/>
                  </a:cubicBezTo>
                  <a:cubicBezTo>
                    <a:pt x="1296" y="137"/>
                    <a:pt x="1012" y="34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2060525" y="881975"/>
              <a:ext cx="272700" cy="185275"/>
            </a:xfrm>
            <a:custGeom>
              <a:avLst/>
              <a:gdLst/>
              <a:ahLst/>
              <a:cxnLst/>
              <a:rect l="l" t="t" r="r" b="b"/>
              <a:pathLst>
                <a:path w="10908" h="7411" extrusionOk="0">
                  <a:moveTo>
                    <a:pt x="2352" y="309"/>
                  </a:moveTo>
                  <a:cubicBezTo>
                    <a:pt x="3114" y="344"/>
                    <a:pt x="4159" y="400"/>
                    <a:pt x="4488" y="1036"/>
                  </a:cubicBezTo>
                  <a:cubicBezTo>
                    <a:pt x="4943" y="1912"/>
                    <a:pt x="5182" y="1957"/>
                    <a:pt x="5659" y="1991"/>
                  </a:cubicBezTo>
                  <a:cubicBezTo>
                    <a:pt x="5874" y="2003"/>
                    <a:pt x="6147" y="2025"/>
                    <a:pt x="6545" y="2184"/>
                  </a:cubicBezTo>
                  <a:cubicBezTo>
                    <a:pt x="6692" y="2241"/>
                    <a:pt x="6919" y="2513"/>
                    <a:pt x="7090" y="2718"/>
                  </a:cubicBezTo>
                  <a:cubicBezTo>
                    <a:pt x="7287" y="2953"/>
                    <a:pt x="7407" y="3102"/>
                    <a:pt x="7532" y="3102"/>
                  </a:cubicBezTo>
                  <a:cubicBezTo>
                    <a:pt x="7558" y="3102"/>
                    <a:pt x="7585" y="3095"/>
                    <a:pt x="7613" y="3082"/>
                  </a:cubicBezTo>
                  <a:cubicBezTo>
                    <a:pt x="7737" y="3013"/>
                    <a:pt x="7737" y="2854"/>
                    <a:pt x="7636" y="2457"/>
                  </a:cubicBezTo>
                  <a:lnTo>
                    <a:pt x="7636" y="2457"/>
                  </a:lnTo>
                  <a:cubicBezTo>
                    <a:pt x="7806" y="2468"/>
                    <a:pt x="7942" y="2525"/>
                    <a:pt x="8033" y="2616"/>
                  </a:cubicBezTo>
                  <a:cubicBezTo>
                    <a:pt x="8272" y="2843"/>
                    <a:pt x="8260" y="3321"/>
                    <a:pt x="8260" y="3718"/>
                  </a:cubicBezTo>
                  <a:lnTo>
                    <a:pt x="8260" y="3911"/>
                  </a:lnTo>
                  <a:cubicBezTo>
                    <a:pt x="8260" y="3990"/>
                    <a:pt x="8317" y="4059"/>
                    <a:pt x="8396" y="4059"/>
                  </a:cubicBezTo>
                  <a:cubicBezTo>
                    <a:pt x="8454" y="4059"/>
                    <a:pt x="8510" y="4025"/>
                    <a:pt x="8533" y="3968"/>
                  </a:cubicBezTo>
                  <a:cubicBezTo>
                    <a:pt x="8544" y="3966"/>
                    <a:pt x="8559" y="3964"/>
                    <a:pt x="8580" y="3964"/>
                  </a:cubicBezTo>
                  <a:cubicBezTo>
                    <a:pt x="8665" y="3964"/>
                    <a:pt x="8837" y="3987"/>
                    <a:pt x="9113" y="4070"/>
                  </a:cubicBezTo>
                  <a:cubicBezTo>
                    <a:pt x="9431" y="4161"/>
                    <a:pt x="9794" y="4298"/>
                    <a:pt x="10078" y="4445"/>
                  </a:cubicBezTo>
                  <a:cubicBezTo>
                    <a:pt x="10442" y="4616"/>
                    <a:pt x="10567" y="4752"/>
                    <a:pt x="10590" y="4798"/>
                  </a:cubicBezTo>
                  <a:cubicBezTo>
                    <a:pt x="10567" y="4808"/>
                    <a:pt x="10476" y="4854"/>
                    <a:pt x="10260" y="4877"/>
                  </a:cubicBezTo>
                  <a:cubicBezTo>
                    <a:pt x="9873" y="4911"/>
                    <a:pt x="9487" y="5172"/>
                    <a:pt x="9101" y="5422"/>
                  </a:cubicBezTo>
                  <a:cubicBezTo>
                    <a:pt x="8778" y="5647"/>
                    <a:pt x="8447" y="5872"/>
                    <a:pt x="8216" y="5872"/>
                  </a:cubicBezTo>
                  <a:cubicBezTo>
                    <a:pt x="8179" y="5872"/>
                    <a:pt x="8144" y="5866"/>
                    <a:pt x="8113" y="5854"/>
                  </a:cubicBezTo>
                  <a:cubicBezTo>
                    <a:pt x="7987" y="5808"/>
                    <a:pt x="7897" y="5661"/>
                    <a:pt x="7828" y="5411"/>
                  </a:cubicBezTo>
                  <a:cubicBezTo>
                    <a:pt x="7817" y="5354"/>
                    <a:pt x="7772" y="5320"/>
                    <a:pt x="7727" y="5308"/>
                  </a:cubicBezTo>
                  <a:cubicBezTo>
                    <a:pt x="7712" y="5306"/>
                    <a:pt x="7699" y="5304"/>
                    <a:pt x="7686" y="5304"/>
                  </a:cubicBezTo>
                  <a:cubicBezTo>
                    <a:pt x="7648" y="5304"/>
                    <a:pt x="7616" y="5317"/>
                    <a:pt x="7590" y="5343"/>
                  </a:cubicBezTo>
                  <a:cubicBezTo>
                    <a:pt x="7328" y="5604"/>
                    <a:pt x="7215" y="5752"/>
                    <a:pt x="7181" y="5888"/>
                  </a:cubicBezTo>
                  <a:cubicBezTo>
                    <a:pt x="7147" y="6058"/>
                    <a:pt x="7238" y="6172"/>
                    <a:pt x="7340" y="6275"/>
                  </a:cubicBezTo>
                  <a:cubicBezTo>
                    <a:pt x="7397" y="6354"/>
                    <a:pt x="7465" y="6434"/>
                    <a:pt x="7533" y="6558"/>
                  </a:cubicBezTo>
                  <a:cubicBezTo>
                    <a:pt x="7295" y="6672"/>
                    <a:pt x="7249" y="6729"/>
                    <a:pt x="7181" y="6808"/>
                  </a:cubicBezTo>
                  <a:cubicBezTo>
                    <a:pt x="7158" y="6843"/>
                    <a:pt x="7136" y="6876"/>
                    <a:pt x="7079" y="6922"/>
                  </a:cubicBezTo>
                  <a:cubicBezTo>
                    <a:pt x="6669" y="6808"/>
                    <a:pt x="6306" y="6626"/>
                    <a:pt x="5977" y="6354"/>
                  </a:cubicBezTo>
                  <a:cubicBezTo>
                    <a:pt x="5947" y="6332"/>
                    <a:pt x="5913" y="6319"/>
                    <a:pt x="5880" y="6319"/>
                  </a:cubicBezTo>
                  <a:cubicBezTo>
                    <a:pt x="5862" y="6319"/>
                    <a:pt x="5845" y="6323"/>
                    <a:pt x="5829" y="6331"/>
                  </a:cubicBezTo>
                  <a:cubicBezTo>
                    <a:pt x="5772" y="6354"/>
                    <a:pt x="5738" y="6411"/>
                    <a:pt x="5738" y="6467"/>
                  </a:cubicBezTo>
                  <a:cubicBezTo>
                    <a:pt x="5738" y="6854"/>
                    <a:pt x="5374" y="7013"/>
                    <a:pt x="5159" y="7070"/>
                  </a:cubicBezTo>
                  <a:cubicBezTo>
                    <a:pt x="5024" y="7106"/>
                    <a:pt x="4887" y="7122"/>
                    <a:pt x="4758" y="7122"/>
                  </a:cubicBezTo>
                  <a:cubicBezTo>
                    <a:pt x="4441" y="7122"/>
                    <a:pt x="4172" y="7025"/>
                    <a:pt x="4091" y="6888"/>
                  </a:cubicBezTo>
                  <a:cubicBezTo>
                    <a:pt x="4023" y="6774"/>
                    <a:pt x="4147" y="6615"/>
                    <a:pt x="4261" y="6502"/>
                  </a:cubicBezTo>
                  <a:cubicBezTo>
                    <a:pt x="4295" y="6456"/>
                    <a:pt x="4306" y="6399"/>
                    <a:pt x="4284" y="6343"/>
                  </a:cubicBezTo>
                  <a:cubicBezTo>
                    <a:pt x="4261" y="6285"/>
                    <a:pt x="4215" y="6252"/>
                    <a:pt x="4159" y="6252"/>
                  </a:cubicBezTo>
                  <a:cubicBezTo>
                    <a:pt x="3943" y="6252"/>
                    <a:pt x="3614" y="6149"/>
                    <a:pt x="3318" y="5990"/>
                  </a:cubicBezTo>
                  <a:cubicBezTo>
                    <a:pt x="2955" y="5808"/>
                    <a:pt x="2807" y="5627"/>
                    <a:pt x="2796" y="5525"/>
                  </a:cubicBezTo>
                  <a:cubicBezTo>
                    <a:pt x="2784" y="5422"/>
                    <a:pt x="2943" y="5320"/>
                    <a:pt x="3227" y="5240"/>
                  </a:cubicBezTo>
                  <a:cubicBezTo>
                    <a:pt x="3568" y="5149"/>
                    <a:pt x="3920" y="5127"/>
                    <a:pt x="4295" y="5104"/>
                  </a:cubicBezTo>
                  <a:cubicBezTo>
                    <a:pt x="4602" y="5093"/>
                    <a:pt x="4920" y="5070"/>
                    <a:pt x="5238" y="5013"/>
                  </a:cubicBezTo>
                  <a:cubicBezTo>
                    <a:pt x="5295" y="4990"/>
                    <a:pt x="5352" y="4934"/>
                    <a:pt x="5352" y="4877"/>
                  </a:cubicBezTo>
                  <a:cubicBezTo>
                    <a:pt x="5352" y="4808"/>
                    <a:pt x="5306" y="4740"/>
                    <a:pt x="5238" y="4729"/>
                  </a:cubicBezTo>
                  <a:cubicBezTo>
                    <a:pt x="5102" y="4695"/>
                    <a:pt x="4818" y="4684"/>
                    <a:pt x="4465" y="4684"/>
                  </a:cubicBezTo>
                  <a:lnTo>
                    <a:pt x="3988" y="4684"/>
                  </a:lnTo>
                  <a:cubicBezTo>
                    <a:pt x="3872" y="4684"/>
                    <a:pt x="3738" y="4685"/>
                    <a:pt x="3599" y="4685"/>
                  </a:cubicBezTo>
                  <a:cubicBezTo>
                    <a:pt x="3164" y="4685"/>
                    <a:pt x="2683" y="4678"/>
                    <a:pt x="2579" y="4627"/>
                  </a:cubicBezTo>
                  <a:cubicBezTo>
                    <a:pt x="2451" y="4462"/>
                    <a:pt x="2314" y="4409"/>
                    <a:pt x="2185" y="4409"/>
                  </a:cubicBezTo>
                  <a:cubicBezTo>
                    <a:pt x="2038" y="4409"/>
                    <a:pt x="1903" y="4477"/>
                    <a:pt x="1807" y="4525"/>
                  </a:cubicBezTo>
                  <a:cubicBezTo>
                    <a:pt x="1702" y="4574"/>
                    <a:pt x="1640" y="4597"/>
                    <a:pt x="1598" y="4597"/>
                  </a:cubicBezTo>
                  <a:cubicBezTo>
                    <a:pt x="1553" y="4597"/>
                    <a:pt x="1529" y="4572"/>
                    <a:pt x="1500" y="4525"/>
                  </a:cubicBezTo>
                  <a:cubicBezTo>
                    <a:pt x="1478" y="4490"/>
                    <a:pt x="1478" y="4468"/>
                    <a:pt x="1478" y="4457"/>
                  </a:cubicBezTo>
                  <a:cubicBezTo>
                    <a:pt x="1489" y="4399"/>
                    <a:pt x="1670" y="4320"/>
                    <a:pt x="1784" y="4275"/>
                  </a:cubicBezTo>
                  <a:cubicBezTo>
                    <a:pt x="1955" y="4207"/>
                    <a:pt x="2137" y="4127"/>
                    <a:pt x="2228" y="4002"/>
                  </a:cubicBezTo>
                  <a:cubicBezTo>
                    <a:pt x="2261" y="3957"/>
                    <a:pt x="2261" y="3900"/>
                    <a:pt x="2239" y="3854"/>
                  </a:cubicBezTo>
                  <a:cubicBezTo>
                    <a:pt x="2216" y="3798"/>
                    <a:pt x="2170" y="3775"/>
                    <a:pt x="2114" y="3775"/>
                  </a:cubicBezTo>
                  <a:cubicBezTo>
                    <a:pt x="1239" y="3775"/>
                    <a:pt x="489" y="3707"/>
                    <a:pt x="319" y="2991"/>
                  </a:cubicBezTo>
                  <a:lnTo>
                    <a:pt x="319" y="2991"/>
                  </a:lnTo>
                  <a:cubicBezTo>
                    <a:pt x="489" y="3025"/>
                    <a:pt x="660" y="3082"/>
                    <a:pt x="830" y="3139"/>
                  </a:cubicBezTo>
                  <a:cubicBezTo>
                    <a:pt x="1091" y="3230"/>
                    <a:pt x="1364" y="3309"/>
                    <a:pt x="1670" y="3309"/>
                  </a:cubicBezTo>
                  <a:cubicBezTo>
                    <a:pt x="1693" y="3309"/>
                    <a:pt x="1705" y="3309"/>
                    <a:pt x="1728" y="3298"/>
                  </a:cubicBezTo>
                  <a:cubicBezTo>
                    <a:pt x="1898" y="3230"/>
                    <a:pt x="2023" y="3116"/>
                    <a:pt x="2102" y="2968"/>
                  </a:cubicBezTo>
                  <a:cubicBezTo>
                    <a:pt x="2125" y="2922"/>
                    <a:pt x="2125" y="2889"/>
                    <a:pt x="2114" y="2843"/>
                  </a:cubicBezTo>
                  <a:cubicBezTo>
                    <a:pt x="2091" y="2798"/>
                    <a:pt x="2057" y="2775"/>
                    <a:pt x="2023" y="2763"/>
                  </a:cubicBezTo>
                  <a:cubicBezTo>
                    <a:pt x="1261" y="2525"/>
                    <a:pt x="955" y="2389"/>
                    <a:pt x="830" y="2321"/>
                  </a:cubicBezTo>
                  <a:cubicBezTo>
                    <a:pt x="955" y="2286"/>
                    <a:pt x="1171" y="2253"/>
                    <a:pt x="1341" y="2218"/>
                  </a:cubicBezTo>
                  <a:cubicBezTo>
                    <a:pt x="1841" y="2139"/>
                    <a:pt x="2420" y="2059"/>
                    <a:pt x="2659" y="1809"/>
                  </a:cubicBezTo>
                  <a:cubicBezTo>
                    <a:pt x="2693" y="1775"/>
                    <a:pt x="2705" y="1730"/>
                    <a:pt x="2693" y="1685"/>
                  </a:cubicBezTo>
                  <a:cubicBezTo>
                    <a:pt x="2693" y="1639"/>
                    <a:pt x="2670" y="1605"/>
                    <a:pt x="2625" y="1582"/>
                  </a:cubicBezTo>
                  <a:cubicBezTo>
                    <a:pt x="2516" y="1512"/>
                    <a:pt x="2376" y="1495"/>
                    <a:pt x="2222" y="1495"/>
                  </a:cubicBezTo>
                  <a:cubicBezTo>
                    <a:pt x="2150" y="1495"/>
                    <a:pt x="2076" y="1499"/>
                    <a:pt x="2000" y="1503"/>
                  </a:cubicBezTo>
                  <a:cubicBezTo>
                    <a:pt x="1928" y="1506"/>
                    <a:pt x="1854" y="1509"/>
                    <a:pt x="1783" y="1509"/>
                  </a:cubicBezTo>
                  <a:cubicBezTo>
                    <a:pt x="1618" y="1509"/>
                    <a:pt x="1466" y="1491"/>
                    <a:pt x="1387" y="1412"/>
                  </a:cubicBezTo>
                  <a:cubicBezTo>
                    <a:pt x="1341" y="1377"/>
                    <a:pt x="1319" y="1321"/>
                    <a:pt x="1307" y="1241"/>
                  </a:cubicBezTo>
                  <a:cubicBezTo>
                    <a:pt x="1663" y="1055"/>
                    <a:pt x="2069" y="957"/>
                    <a:pt x="2503" y="957"/>
                  </a:cubicBezTo>
                  <a:cubicBezTo>
                    <a:pt x="2651" y="957"/>
                    <a:pt x="2802" y="968"/>
                    <a:pt x="2955" y="991"/>
                  </a:cubicBezTo>
                  <a:cubicBezTo>
                    <a:pt x="2962" y="992"/>
                    <a:pt x="2969" y="993"/>
                    <a:pt x="2975" y="993"/>
                  </a:cubicBezTo>
                  <a:cubicBezTo>
                    <a:pt x="3045" y="993"/>
                    <a:pt x="3103" y="939"/>
                    <a:pt x="3114" y="866"/>
                  </a:cubicBezTo>
                  <a:cubicBezTo>
                    <a:pt x="3125" y="787"/>
                    <a:pt x="3079" y="718"/>
                    <a:pt x="3000" y="707"/>
                  </a:cubicBezTo>
                  <a:cubicBezTo>
                    <a:pt x="2693" y="662"/>
                    <a:pt x="2455" y="526"/>
                    <a:pt x="2284" y="309"/>
                  </a:cubicBezTo>
                  <a:close/>
                  <a:moveTo>
                    <a:pt x="2000" y="1"/>
                  </a:moveTo>
                  <a:cubicBezTo>
                    <a:pt x="1954" y="1"/>
                    <a:pt x="1917" y="30"/>
                    <a:pt x="1898" y="59"/>
                  </a:cubicBezTo>
                  <a:cubicBezTo>
                    <a:pt x="1864" y="105"/>
                    <a:pt x="1864" y="162"/>
                    <a:pt x="1887" y="208"/>
                  </a:cubicBezTo>
                  <a:cubicBezTo>
                    <a:pt x="1978" y="400"/>
                    <a:pt x="2102" y="559"/>
                    <a:pt x="2250" y="685"/>
                  </a:cubicBezTo>
                  <a:cubicBezTo>
                    <a:pt x="1829" y="718"/>
                    <a:pt x="1432" y="832"/>
                    <a:pt x="1091" y="1036"/>
                  </a:cubicBezTo>
                  <a:cubicBezTo>
                    <a:pt x="1046" y="1071"/>
                    <a:pt x="1023" y="1116"/>
                    <a:pt x="1023" y="1162"/>
                  </a:cubicBezTo>
                  <a:cubicBezTo>
                    <a:pt x="1023" y="1366"/>
                    <a:pt x="1080" y="1514"/>
                    <a:pt x="1182" y="1627"/>
                  </a:cubicBezTo>
                  <a:cubicBezTo>
                    <a:pt x="1327" y="1765"/>
                    <a:pt x="1535" y="1799"/>
                    <a:pt x="1749" y="1799"/>
                  </a:cubicBezTo>
                  <a:cubicBezTo>
                    <a:pt x="1837" y="1799"/>
                    <a:pt x="1926" y="1793"/>
                    <a:pt x="2011" y="1786"/>
                  </a:cubicBezTo>
                  <a:lnTo>
                    <a:pt x="2069" y="1786"/>
                  </a:lnTo>
                  <a:cubicBezTo>
                    <a:pt x="1829" y="1854"/>
                    <a:pt x="1534" y="1900"/>
                    <a:pt x="1296" y="1934"/>
                  </a:cubicBezTo>
                  <a:cubicBezTo>
                    <a:pt x="1102" y="1968"/>
                    <a:pt x="921" y="1991"/>
                    <a:pt x="784" y="2025"/>
                  </a:cubicBezTo>
                  <a:cubicBezTo>
                    <a:pt x="693" y="2059"/>
                    <a:pt x="478" y="2104"/>
                    <a:pt x="466" y="2286"/>
                  </a:cubicBezTo>
                  <a:cubicBezTo>
                    <a:pt x="455" y="2434"/>
                    <a:pt x="614" y="2536"/>
                    <a:pt x="852" y="2650"/>
                  </a:cubicBezTo>
                  <a:cubicBezTo>
                    <a:pt x="1046" y="2741"/>
                    <a:pt x="1330" y="2843"/>
                    <a:pt x="1728" y="2968"/>
                  </a:cubicBezTo>
                  <a:cubicBezTo>
                    <a:pt x="1705" y="2991"/>
                    <a:pt x="1670" y="3013"/>
                    <a:pt x="1637" y="3025"/>
                  </a:cubicBezTo>
                  <a:cubicBezTo>
                    <a:pt x="1398" y="3025"/>
                    <a:pt x="1160" y="2945"/>
                    <a:pt x="921" y="2866"/>
                  </a:cubicBezTo>
                  <a:cubicBezTo>
                    <a:pt x="682" y="2786"/>
                    <a:pt x="432" y="2707"/>
                    <a:pt x="148" y="2684"/>
                  </a:cubicBezTo>
                  <a:cubicBezTo>
                    <a:pt x="114" y="2684"/>
                    <a:pt x="69" y="2707"/>
                    <a:pt x="46" y="2730"/>
                  </a:cubicBezTo>
                  <a:cubicBezTo>
                    <a:pt x="12" y="2763"/>
                    <a:pt x="1" y="2809"/>
                    <a:pt x="1" y="2843"/>
                  </a:cubicBezTo>
                  <a:cubicBezTo>
                    <a:pt x="57" y="3366"/>
                    <a:pt x="330" y="3730"/>
                    <a:pt x="807" y="3900"/>
                  </a:cubicBezTo>
                  <a:cubicBezTo>
                    <a:pt x="1046" y="3990"/>
                    <a:pt x="1319" y="4036"/>
                    <a:pt x="1591" y="4048"/>
                  </a:cubicBezTo>
                  <a:cubicBezTo>
                    <a:pt x="1420" y="4127"/>
                    <a:pt x="1251" y="4218"/>
                    <a:pt x="1205" y="4377"/>
                  </a:cubicBezTo>
                  <a:cubicBezTo>
                    <a:pt x="1171" y="4468"/>
                    <a:pt x="1193" y="4570"/>
                    <a:pt x="1261" y="4684"/>
                  </a:cubicBezTo>
                  <a:cubicBezTo>
                    <a:pt x="1358" y="4834"/>
                    <a:pt x="1473" y="4883"/>
                    <a:pt x="1586" y="4883"/>
                  </a:cubicBezTo>
                  <a:cubicBezTo>
                    <a:pt x="1712" y="4883"/>
                    <a:pt x="1836" y="4823"/>
                    <a:pt x="1932" y="4775"/>
                  </a:cubicBezTo>
                  <a:cubicBezTo>
                    <a:pt x="2037" y="4728"/>
                    <a:pt x="2112" y="4694"/>
                    <a:pt x="2176" y="4694"/>
                  </a:cubicBezTo>
                  <a:cubicBezTo>
                    <a:pt x="2238" y="4694"/>
                    <a:pt x="2291" y="4725"/>
                    <a:pt x="2352" y="4808"/>
                  </a:cubicBezTo>
                  <a:cubicBezTo>
                    <a:pt x="2432" y="4911"/>
                    <a:pt x="2625" y="4957"/>
                    <a:pt x="3137" y="4968"/>
                  </a:cubicBezTo>
                  <a:cubicBezTo>
                    <a:pt x="2818" y="5058"/>
                    <a:pt x="2466" y="5229"/>
                    <a:pt x="2511" y="5558"/>
                  </a:cubicBezTo>
                  <a:cubicBezTo>
                    <a:pt x="2557" y="5876"/>
                    <a:pt x="2955" y="6126"/>
                    <a:pt x="3182" y="6252"/>
                  </a:cubicBezTo>
                  <a:cubicBezTo>
                    <a:pt x="3409" y="6365"/>
                    <a:pt x="3659" y="6467"/>
                    <a:pt x="3886" y="6513"/>
                  </a:cubicBezTo>
                  <a:cubicBezTo>
                    <a:pt x="3795" y="6661"/>
                    <a:pt x="3738" y="6843"/>
                    <a:pt x="3841" y="7035"/>
                  </a:cubicBezTo>
                  <a:cubicBezTo>
                    <a:pt x="3943" y="7206"/>
                    <a:pt x="4147" y="7320"/>
                    <a:pt x="4432" y="7376"/>
                  </a:cubicBezTo>
                  <a:cubicBezTo>
                    <a:pt x="4534" y="7399"/>
                    <a:pt x="4647" y="7411"/>
                    <a:pt x="4761" y="7411"/>
                  </a:cubicBezTo>
                  <a:cubicBezTo>
                    <a:pt x="4920" y="7411"/>
                    <a:pt x="5079" y="7388"/>
                    <a:pt x="5238" y="7343"/>
                  </a:cubicBezTo>
                  <a:cubicBezTo>
                    <a:pt x="5624" y="7240"/>
                    <a:pt x="5897" y="7013"/>
                    <a:pt x="5988" y="6729"/>
                  </a:cubicBezTo>
                  <a:cubicBezTo>
                    <a:pt x="6318" y="6956"/>
                    <a:pt x="6681" y="7126"/>
                    <a:pt x="7079" y="7217"/>
                  </a:cubicBezTo>
                  <a:cubicBezTo>
                    <a:pt x="7088" y="7220"/>
                    <a:pt x="7098" y="7222"/>
                    <a:pt x="7108" y="7222"/>
                  </a:cubicBezTo>
                  <a:cubicBezTo>
                    <a:pt x="7137" y="7222"/>
                    <a:pt x="7168" y="7211"/>
                    <a:pt x="7192" y="7194"/>
                  </a:cubicBezTo>
                  <a:cubicBezTo>
                    <a:pt x="7318" y="7093"/>
                    <a:pt x="7363" y="7035"/>
                    <a:pt x="7408" y="6990"/>
                  </a:cubicBezTo>
                  <a:cubicBezTo>
                    <a:pt x="7442" y="6934"/>
                    <a:pt x="7477" y="6899"/>
                    <a:pt x="7783" y="6763"/>
                  </a:cubicBezTo>
                  <a:cubicBezTo>
                    <a:pt x="7851" y="6729"/>
                    <a:pt x="7886" y="6649"/>
                    <a:pt x="7851" y="6581"/>
                  </a:cubicBezTo>
                  <a:cubicBezTo>
                    <a:pt x="7760" y="6331"/>
                    <a:pt x="7647" y="6195"/>
                    <a:pt x="7556" y="6093"/>
                  </a:cubicBezTo>
                  <a:cubicBezTo>
                    <a:pt x="7477" y="6002"/>
                    <a:pt x="7465" y="5979"/>
                    <a:pt x="7465" y="5956"/>
                  </a:cubicBezTo>
                  <a:cubicBezTo>
                    <a:pt x="7477" y="5899"/>
                    <a:pt x="7556" y="5797"/>
                    <a:pt x="7624" y="5717"/>
                  </a:cubicBezTo>
                  <a:cubicBezTo>
                    <a:pt x="7727" y="5934"/>
                    <a:pt x="7851" y="6058"/>
                    <a:pt x="8010" y="6126"/>
                  </a:cubicBezTo>
                  <a:cubicBezTo>
                    <a:pt x="8078" y="6149"/>
                    <a:pt x="8146" y="6161"/>
                    <a:pt x="8215" y="6161"/>
                  </a:cubicBezTo>
                  <a:cubicBezTo>
                    <a:pt x="8533" y="6161"/>
                    <a:pt x="8885" y="5922"/>
                    <a:pt x="9260" y="5661"/>
                  </a:cubicBezTo>
                  <a:cubicBezTo>
                    <a:pt x="9613" y="5434"/>
                    <a:pt x="9976" y="5184"/>
                    <a:pt x="10282" y="5161"/>
                  </a:cubicBezTo>
                  <a:cubicBezTo>
                    <a:pt x="10431" y="5149"/>
                    <a:pt x="10908" y="5104"/>
                    <a:pt x="10885" y="4798"/>
                  </a:cubicBezTo>
                  <a:cubicBezTo>
                    <a:pt x="10873" y="4570"/>
                    <a:pt x="10544" y="4309"/>
                    <a:pt x="9896" y="4036"/>
                  </a:cubicBezTo>
                  <a:cubicBezTo>
                    <a:pt x="9478" y="3860"/>
                    <a:pt x="8910" y="3684"/>
                    <a:pt x="8586" y="3684"/>
                  </a:cubicBezTo>
                  <a:cubicBezTo>
                    <a:pt x="8575" y="3684"/>
                    <a:pt x="8565" y="3684"/>
                    <a:pt x="8555" y="3684"/>
                  </a:cubicBezTo>
                  <a:lnTo>
                    <a:pt x="8545" y="3684"/>
                  </a:lnTo>
                  <a:cubicBezTo>
                    <a:pt x="8555" y="3241"/>
                    <a:pt x="8555" y="2718"/>
                    <a:pt x="8237" y="2400"/>
                  </a:cubicBezTo>
                  <a:cubicBezTo>
                    <a:pt x="8066" y="2249"/>
                    <a:pt x="7840" y="2169"/>
                    <a:pt x="7553" y="2169"/>
                  </a:cubicBezTo>
                  <a:cubicBezTo>
                    <a:pt x="7517" y="2169"/>
                    <a:pt x="7480" y="2170"/>
                    <a:pt x="7442" y="2173"/>
                  </a:cubicBezTo>
                  <a:cubicBezTo>
                    <a:pt x="7397" y="2173"/>
                    <a:pt x="7363" y="2195"/>
                    <a:pt x="7328" y="2230"/>
                  </a:cubicBezTo>
                  <a:cubicBezTo>
                    <a:pt x="7306" y="2264"/>
                    <a:pt x="7295" y="2309"/>
                    <a:pt x="7306" y="2354"/>
                  </a:cubicBezTo>
                  <a:cubicBezTo>
                    <a:pt x="7340" y="2468"/>
                    <a:pt x="7363" y="2548"/>
                    <a:pt x="7374" y="2616"/>
                  </a:cubicBezTo>
                  <a:cubicBezTo>
                    <a:pt x="7351" y="2593"/>
                    <a:pt x="7328" y="2559"/>
                    <a:pt x="7306" y="2536"/>
                  </a:cubicBezTo>
                  <a:cubicBezTo>
                    <a:pt x="7101" y="2286"/>
                    <a:pt x="6874" y="2003"/>
                    <a:pt x="6659" y="1912"/>
                  </a:cubicBezTo>
                  <a:cubicBezTo>
                    <a:pt x="6215" y="1741"/>
                    <a:pt x="5897" y="1718"/>
                    <a:pt x="5670" y="1707"/>
                  </a:cubicBezTo>
                  <a:cubicBezTo>
                    <a:pt x="5295" y="1685"/>
                    <a:pt x="5136" y="1673"/>
                    <a:pt x="4738" y="900"/>
                  </a:cubicBezTo>
                  <a:cubicBezTo>
                    <a:pt x="4341" y="128"/>
                    <a:pt x="3193" y="71"/>
                    <a:pt x="2364" y="26"/>
                  </a:cubicBezTo>
                  <a:cubicBezTo>
                    <a:pt x="2239" y="14"/>
                    <a:pt x="2125" y="3"/>
                    <a:pt x="2023" y="3"/>
                  </a:cubicBezTo>
                  <a:cubicBezTo>
                    <a:pt x="2015" y="1"/>
                    <a:pt x="2008" y="1"/>
                    <a:pt x="20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3"/>
            <p:cNvSpPr/>
            <p:nvPr/>
          </p:nvSpPr>
          <p:spPr>
            <a:xfrm>
              <a:off x="3060900" y="1430800"/>
              <a:ext cx="77300" cy="54825"/>
            </a:xfrm>
            <a:custGeom>
              <a:avLst/>
              <a:gdLst/>
              <a:ahLst/>
              <a:cxnLst/>
              <a:rect l="l" t="t" r="r" b="b"/>
              <a:pathLst>
                <a:path w="3092" h="2193" extrusionOk="0">
                  <a:moveTo>
                    <a:pt x="898" y="284"/>
                  </a:moveTo>
                  <a:cubicBezTo>
                    <a:pt x="1342" y="284"/>
                    <a:pt x="1648" y="569"/>
                    <a:pt x="1978" y="864"/>
                  </a:cubicBezTo>
                  <a:cubicBezTo>
                    <a:pt x="2216" y="1079"/>
                    <a:pt x="2466" y="1296"/>
                    <a:pt x="2773" y="1420"/>
                  </a:cubicBezTo>
                  <a:cubicBezTo>
                    <a:pt x="2693" y="1647"/>
                    <a:pt x="2455" y="1796"/>
                    <a:pt x="2046" y="1864"/>
                  </a:cubicBezTo>
                  <a:cubicBezTo>
                    <a:pt x="1866" y="1895"/>
                    <a:pt x="1670" y="1907"/>
                    <a:pt x="1480" y="1907"/>
                  </a:cubicBezTo>
                  <a:cubicBezTo>
                    <a:pt x="1250" y="1907"/>
                    <a:pt x="1027" y="1889"/>
                    <a:pt x="853" y="1864"/>
                  </a:cubicBezTo>
                  <a:cubicBezTo>
                    <a:pt x="569" y="1841"/>
                    <a:pt x="285" y="1455"/>
                    <a:pt x="319" y="932"/>
                  </a:cubicBezTo>
                  <a:cubicBezTo>
                    <a:pt x="319" y="784"/>
                    <a:pt x="387" y="284"/>
                    <a:pt x="898" y="284"/>
                  </a:cubicBezTo>
                  <a:close/>
                  <a:moveTo>
                    <a:pt x="898" y="0"/>
                  </a:moveTo>
                  <a:cubicBezTo>
                    <a:pt x="398" y="0"/>
                    <a:pt x="57" y="364"/>
                    <a:pt x="24" y="920"/>
                  </a:cubicBezTo>
                  <a:cubicBezTo>
                    <a:pt x="1" y="1466"/>
                    <a:pt x="296" y="2091"/>
                    <a:pt x="819" y="2159"/>
                  </a:cubicBezTo>
                  <a:cubicBezTo>
                    <a:pt x="1057" y="2182"/>
                    <a:pt x="1284" y="2193"/>
                    <a:pt x="1489" y="2193"/>
                  </a:cubicBezTo>
                  <a:cubicBezTo>
                    <a:pt x="2455" y="2193"/>
                    <a:pt x="3023" y="1897"/>
                    <a:pt x="3091" y="1352"/>
                  </a:cubicBezTo>
                  <a:cubicBezTo>
                    <a:pt x="3091" y="1284"/>
                    <a:pt x="3057" y="1216"/>
                    <a:pt x="2989" y="1193"/>
                  </a:cubicBezTo>
                  <a:cubicBezTo>
                    <a:pt x="2682" y="1102"/>
                    <a:pt x="2432" y="875"/>
                    <a:pt x="2171" y="648"/>
                  </a:cubicBezTo>
                  <a:cubicBezTo>
                    <a:pt x="1819" y="329"/>
                    <a:pt x="1443" y="0"/>
                    <a:pt x="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1854900" y="1131625"/>
              <a:ext cx="169575" cy="93250"/>
            </a:xfrm>
            <a:custGeom>
              <a:avLst/>
              <a:gdLst/>
              <a:ahLst/>
              <a:cxnLst/>
              <a:rect l="l" t="t" r="r" b="b"/>
              <a:pathLst>
                <a:path w="6783" h="3730" extrusionOk="0">
                  <a:moveTo>
                    <a:pt x="556" y="526"/>
                  </a:moveTo>
                  <a:cubicBezTo>
                    <a:pt x="977" y="526"/>
                    <a:pt x="1283" y="867"/>
                    <a:pt x="1613" y="1230"/>
                  </a:cubicBezTo>
                  <a:cubicBezTo>
                    <a:pt x="1909" y="1560"/>
                    <a:pt x="2250" y="1935"/>
                    <a:pt x="2715" y="1992"/>
                  </a:cubicBezTo>
                  <a:cubicBezTo>
                    <a:pt x="2475" y="2027"/>
                    <a:pt x="2235" y="2053"/>
                    <a:pt x="2009" y="2053"/>
                  </a:cubicBezTo>
                  <a:cubicBezTo>
                    <a:pt x="1721" y="2053"/>
                    <a:pt x="1454" y="2011"/>
                    <a:pt x="1238" y="1889"/>
                  </a:cubicBezTo>
                  <a:cubicBezTo>
                    <a:pt x="647" y="1560"/>
                    <a:pt x="341" y="1117"/>
                    <a:pt x="295" y="526"/>
                  </a:cubicBezTo>
                  <a:close/>
                  <a:moveTo>
                    <a:pt x="4245" y="283"/>
                  </a:moveTo>
                  <a:cubicBezTo>
                    <a:pt x="4918" y="283"/>
                    <a:pt x="5613" y="478"/>
                    <a:pt x="6022" y="833"/>
                  </a:cubicBezTo>
                  <a:cubicBezTo>
                    <a:pt x="6362" y="1117"/>
                    <a:pt x="6476" y="1469"/>
                    <a:pt x="6362" y="1889"/>
                  </a:cubicBezTo>
                  <a:cubicBezTo>
                    <a:pt x="6294" y="2162"/>
                    <a:pt x="6249" y="2401"/>
                    <a:pt x="6214" y="2583"/>
                  </a:cubicBezTo>
                  <a:cubicBezTo>
                    <a:pt x="6158" y="2924"/>
                    <a:pt x="6123" y="3128"/>
                    <a:pt x="5987" y="3230"/>
                  </a:cubicBezTo>
                  <a:cubicBezTo>
                    <a:pt x="5840" y="3355"/>
                    <a:pt x="5544" y="3401"/>
                    <a:pt x="4965" y="3401"/>
                  </a:cubicBezTo>
                  <a:cubicBezTo>
                    <a:pt x="4931" y="3401"/>
                    <a:pt x="4874" y="3412"/>
                    <a:pt x="4795" y="3412"/>
                  </a:cubicBezTo>
                  <a:cubicBezTo>
                    <a:pt x="4708" y="3424"/>
                    <a:pt x="4519" y="3443"/>
                    <a:pt x="4348" y="3443"/>
                  </a:cubicBezTo>
                  <a:cubicBezTo>
                    <a:pt x="4207" y="3443"/>
                    <a:pt x="4079" y="3430"/>
                    <a:pt x="4033" y="3389"/>
                  </a:cubicBezTo>
                  <a:cubicBezTo>
                    <a:pt x="4033" y="3378"/>
                    <a:pt x="4022" y="3378"/>
                    <a:pt x="4022" y="3378"/>
                  </a:cubicBezTo>
                  <a:cubicBezTo>
                    <a:pt x="4022" y="2969"/>
                    <a:pt x="4283" y="2810"/>
                    <a:pt x="4613" y="2616"/>
                  </a:cubicBezTo>
                  <a:cubicBezTo>
                    <a:pt x="4772" y="2526"/>
                    <a:pt x="4931" y="2424"/>
                    <a:pt x="5067" y="2287"/>
                  </a:cubicBezTo>
                  <a:cubicBezTo>
                    <a:pt x="5101" y="2253"/>
                    <a:pt x="5113" y="2219"/>
                    <a:pt x="5113" y="2174"/>
                  </a:cubicBezTo>
                  <a:cubicBezTo>
                    <a:pt x="5113" y="2128"/>
                    <a:pt x="5090" y="2094"/>
                    <a:pt x="5045" y="2071"/>
                  </a:cubicBezTo>
                  <a:cubicBezTo>
                    <a:pt x="4772" y="1889"/>
                    <a:pt x="4454" y="1833"/>
                    <a:pt x="4101" y="1833"/>
                  </a:cubicBezTo>
                  <a:cubicBezTo>
                    <a:pt x="3817" y="1833"/>
                    <a:pt x="3510" y="1867"/>
                    <a:pt x="3204" y="1912"/>
                  </a:cubicBezTo>
                  <a:cubicBezTo>
                    <a:pt x="3227" y="1889"/>
                    <a:pt x="3238" y="1867"/>
                    <a:pt x="3238" y="1833"/>
                  </a:cubicBezTo>
                  <a:cubicBezTo>
                    <a:pt x="3249" y="1776"/>
                    <a:pt x="3227" y="1719"/>
                    <a:pt x="3181" y="1697"/>
                  </a:cubicBezTo>
                  <a:cubicBezTo>
                    <a:pt x="3045" y="1606"/>
                    <a:pt x="2727" y="1412"/>
                    <a:pt x="2522" y="1265"/>
                  </a:cubicBezTo>
                  <a:cubicBezTo>
                    <a:pt x="2579" y="1253"/>
                    <a:pt x="2613" y="1208"/>
                    <a:pt x="2647" y="1151"/>
                  </a:cubicBezTo>
                  <a:cubicBezTo>
                    <a:pt x="2670" y="1106"/>
                    <a:pt x="2670" y="1049"/>
                    <a:pt x="2659" y="1003"/>
                  </a:cubicBezTo>
                  <a:lnTo>
                    <a:pt x="2659" y="1003"/>
                  </a:lnTo>
                  <a:cubicBezTo>
                    <a:pt x="2874" y="1060"/>
                    <a:pt x="3068" y="1185"/>
                    <a:pt x="3260" y="1321"/>
                  </a:cubicBezTo>
                  <a:cubicBezTo>
                    <a:pt x="3556" y="1515"/>
                    <a:pt x="3863" y="1719"/>
                    <a:pt x="4295" y="1719"/>
                  </a:cubicBezTo>
                  <a:cubicBezTo>
                    <a:pt x="4363" y="1719"/>
                    <a:pt x="4431" y="1651"/>
                    <a:pt x="4431" y="1583"/>
                  </a:cubicBezTo>
                  <a:cubicBezTo>
                    <a:pt x="4454" y="1219"/>
                    <a:pt x="4386" y="992"/>
                    <a:pt x="4249" y="856"/>
                  </a:cubicBezTo>
                  <a:cubicBezTo>
                    <a:pt x="4113" y="730"/>
                    <a:pt x="3942" y="720"/>
                    <a:pt x="3783" y="708"/>
                  </a:cubicBezTo>
                  <a:cubicBezTo>
                    <a:pt x="3556" y="697"/>
                    <a:pt x="3397" y="697"/>
                    <a:pt x="3283" y="435"/>
                  </a:cubicBezTo>
                  <a:cubicBezTo>
                    <a:pt x="3572" y="333"/>
                    <a:pt x="3906" y="283"/>
                    <a:pt x="4245" y="283"/>
                  </a:cubicBezTo>
                  <a:close/>
                  <a:moveTo>
                    <a:pt x="4234" y="0"/>
                  </a:moveTo>
                  <a:cubicBezTo>
                    <a:pt x="3796" y="0"/>
                    <a:pt x="3376" y="75"/>
                    <a:pt x="3045" y="220"/>
                  </a:cubicBezTo>
                  <a:cubicBezTo>
                    <a:pt x="2977" y="242"/>
                    <a:pt x="2942" y="321"/>
                    <a:pt x="2965" y="390"/>
                  </a:cubicBezTo>
                  <a:cubicBezTo>
                    <a:pt x="3124" y="970"/>
                    <a:pt x="3510" y="980"/>
                    <a:pt x="3772" y="1003"/>
                  </a:cubicBezTo>
                  <a:cubicBezTo>
                    <a:pt x="3886" y="1003"/>
                    <a:pt x="3999" y="1015"/>
                    <a:pt x="4056" y="1060"/>
                  </a:cubicBezTo>
                  <a:cubicBezTo>
                    <a:pt x="4113" y="1117"/>
                    <a:pt x="4147" y="1242"/>
                    <a:pt x="4147" y="1424"/>
                  </a:cubicBezTo>
                  <a:cubicBezTo>
                    <a:pt x="3874" y="1379"/>
                    <a:pt x="3658" y="1230"/>
                    <a:pt x="3419" y="1083"/>
                  </a:cubicBezTo>
                  <a:cubicBezTo>
                    <a:pt x="3136" y="890"/>
                    <a:pt x="2829" y="685"/>
                    <a:pt x="2420" y="685"/>
                  </a:cubicBezTo>
                  <a:cubicBezTo>
                    <a:pt x="2374" y="685"/>
                    <a:pt x="2318" y="708"/>
                    <a:pt x="2295" y="765"/>
                  </a:cubicBezTo>
                  <a:cubicBezTo>
                    <a:pt x="2272" y="810"/>
                    <a:pt x="2272" y="867"/>
                    <a:pt x="2306" y="912"/>
                  </a:cubicBezTo>
                  <a:cubicBezTo>
                    <a:pt x="2340" y="958"/>
                    <a:pt x="2363" y="992"/>
                    <a:pt x="2363" y="1015"/>
                  </a:cubicBezTo>
                  <a:cubicBezTo>
                    <a:pt x="2351" y="1026"/>
                    <a:pt x="2329" y="1026"/>
                    <a:pt x="2318" y="1026"/>
                  </a:cubicBezTo>
                  <a:cubicBezTo>
                    <a:pt x="2250" y="1038"/>
                    <a:pt x="2136" y="1049"/>
                    <a:pt x="2101" y="1162"/>
                  </a:cubicBezTo>
                  <a:cubicBezTo>
                    <a:pt x="2079" y="1288"/>
                    <a:pt x="2181" y="1367"/>
                    <a:pt x="2318" y="1480"/>
                  </a:cubicBezTo>
                  <a:cubicBezTo>
                    <a:pt x="2397" y="1526"/>
                    <a:pt x="2500" y="1594"/>
                    <a:pt x="2624" y="1685"/>
                  </a:cubicBezTo>
                  <a:cubicBezTo>
                    <a:pt x="2329" y="1594"/>
                    <a:pt x="2091" y="1333"/>
                    <a:pt x="1818" y="1038"/>
                  </a:cubicBezTo>
                  <a:cubicBezTo>
                    <a:pt x="1465" y="640"/>
                    <a:pt x="1102" y="242"/>
                    <a:pt x="556" y="242"/>
                  </a:cubicBezTo>
                  <a:lnTo>
                    <a:pt x="147" y="242"/>
                  </a:lnTo>
                  <a:cubicBezTo>
                    <a:pt x="68" y="242"/>
                    <a:pt x="0" y="299"/>
                    <a:pt x="0" y="379"/>
                  </a:cubicBezTo>
                  <a:cubicBezTo>
                    <a:pt x="0" y="1151"/>
                    <a:pt x="374" y="1742"/>
                    <a:pt x="1091" y="2139"/>
                  </a:cubicBezTo>
                  <a:cubicBezTo>
                    <a:pt x="1367" y="2289"/>
                    <a:pt x="1681" y="2339"/>
                    <a:pt x="2012" y="2339"/>
                  </a:cubicBezTo>
                  <a:cubicBezTo>
                    <a:pt x="2361" y="2339"/>
                    <a:pt x="2729" y="2283"/>
                    <a:pt x="3090" y="2230"/>
                  </a:cubicBezTo>
                  <a:cubicBezTo>
                    <a:pt x="3441" y="2171"/>
                    <a:pt x="3789" y="2115"/>
                    <a:pt x="4103" y="2115"/>
                  </a:cubicBezTo>
                  <a:cubicBezTo>
                    <a:pt x="4327" y="2115"/>
                    <a:pt x="4535" y="2144"/>
                    <a:pt x="4715" y="2219"/>
                  </a:cubicBezTo>
                  <a:cubicBezTo>
                    <a:pt x="4636" y="2265"/>
                    <a:pt x="4545" y="2321"/>
                    <a:pt x="4465" y="2378"/>
                  </a:cubicBezTo>
                  <a:cubicBezTo>
                    <a:pt x="4124" y="2571"/>
                    <a:pt x="3737" y="2810"/>
                    <a:pt x="3737" y="3378"/>
                  </a:cubicBezTo>
                  <a:cubicBezTo>
                    <a:pt x="3737" y="3469"/>
                    <a:pt x="3772" y="3537"/>
                    <a:pt x="3840" y="3605"/>
                  </a:cubicBezTo>
                  <a:cubicBezTo>
                    <a:pt x="3954" y="3707"/>
                    <a:pt x="4147" y="3730"/>
                    <a:pt x="4363" y="3730"/>
                  </a:cubicBezTo>
                  <a:cubicBezTo>
                    <a:pt x="4510" y="3730"/>
                    <a:pt x="4669" y="3719"/>
                    <a:pt x="4828" y="3707"/>
                  </a:cubicBezTo>
                  <a:cubicBezTo>
                    <a:pt x="4885" y="3696"/>
                    <a:pt x="4942" y="3696"/>
                    <a:pt x="4965" y="3696"/>
                  </a:cubicBezTo>
                  <a:cubicBezTo>
                    <a:pt x="5624" y="3696"/>
                    <a:pt x="5964" y="3628"/>
                    <a:pt x="6169" y="3457"/>
                  </a:cubicBezTo>
                  <a:cubicBezTo>
                    <a:pt x="6385" y="3275"/>
                    <a:pt x="6431" y="3003"/>
                    <a:pt x="6499" y="2639"/>
                  </a:cubicBezTo>
                  <a:cubicBezTo>
                    <a:pt x="6532" y="2447"/>
                    <a:pt x="6567" y="2219"/>
                    <a:pt x="6635" y="1958"/>
                  </a:cubicBezTo>
                  <a:cubicBezTo>
                    <a:pt x="6782" y="1435"/>
                    <a:pt x="6635" y="970"/>
                    <a:pt x="6214" y="606"/>
                  </a:cubicBezTo>
                  <a:cubicBezTo>
                    <a:pt x="5851" y="299"/>
                    <a:pt x="5305" y="94"/>
                    <a:pt x="4681" y="26"/>
                  </a:cubicBezTo>
                  <a:cubicBezTo>
                    <a:pt x="4532" y="9"/>
                    <a:pt x="4382" y="0"/>
                    <a:pt x="4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1758025" y="1161525"/>
              <a:ext cx="80125" cy="72750"/>
            </a:xfrm>
            <a:custGeom>
              <a:avLst/>
              <a:gdLst/>
              <a:ahLst/>
              <a:cxnLst/>
              <a:rect l="l" t="t" r="r" b="b"/>
              <a:pathLst>
                <a:path w="3205" h="2910" extrusionOk="0">
                  <a:moveTo>
                    <a:pt x="2375" y="296"/>
                  </a:moveTo>
                  <a:cubicBezTo>
                    <a:pt x="2603" y="319"/>
                    <a:pt x="2750" y="398"/>
                    <a:pt x="2807" y="557"/>
                  </a:cubicBezTo>
                  <a:cubicBezTo>
                    <a:pt x="2977" y="1011"/>
                    <a:pt x="2386" y="1955"/>
                    <a:pt x="2080" y="2261"/>
                  </a:cubicBezTo>
                  <a:cubicBezTo>
                    <a:pt x="1886" y="2455"/>
                    <a:pt x="1035" y="2546"/>
                    <a:pt x="477" y="2591"/>
                  </a:cubicBezTo>
                  <a:cubicBezTo>
                    <a:pt x="1091" y="1819"/>
                    <a:pt x="1727" y="1046"/>
                    <a:pt x="2375" y="296"/>
                  </a:cubicBezTo>
                  <a:close/>
                  <a:moveTo>
                    <a:pt x="2318" y="1"/>
                  </a:moveTo>
                  <a:cubicBezTo>
                    <a:pt x="2273" y="1"/>
                    <a:pt x="2227" y="12"/>
                    <a:pt x="2204" y="46"/>
                  </a:cubicBezTo>
                  <a:cubicBezTo>
                    <a:pt x="1466" y="910"/>
                    <a:pt x="750" y="1796"/>
                    <a:pt x="46" y="2670"/>
                  </a:cubicBezTo>
                  <a:cubicBezTo>
                    <a:pt x="12" y="2716"/>
                    <a:pt x="0" y="2773"/>
                    <a:pt x="35" y="2829"/>
                  </a:cubicBezTo>
                  <a:cubicBezTo>
                    <a:pt x="58" y="2875"/>
                    <a:pt x="103" y="2909"/>
                    <a:pt x="159" y="2909"/>
                  </a:cubicBezTo>
                  <a:lnTo>
                    <a:pt x="171" y="2909"/>
                  </a:lnTo>
                  <a:cubicBezTo>
                    <a:pt x="1239" y="2829"/>
                    <a:pt x="2012" y="2728"/>
                    <a:pt x="2284" y="2466"/>
                  </a:cubicBezTo>
                  <a:cubicBezTo>
                    <a:pt x="2443" y="2307"/>
                    <a:pt x="2693" y="1966"/>
                    <a:pt x="2886" y="1580"/>
                  </a:cubicBezTo>
                  <a:cubicBezTo>
                    <a:pt x="3045" y="1261"/>
                    <a:pt x="3204" y="796"/>
                    <a:pt x="3068" y="455"/>
                  </a:cubicBezTo>
                  <a:cubicBezTo>
                    <a:pt x="2943" y="103"/>
                    <a:pt x="2591" y="12"/>
                    <a:pt x="2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2903550" y="2282725"/>
              <a:ext cx="41775" cy="45100"/>
            </a:xfrm>
            <a:custGeom>
              <a:avLst/>
              <a:gdLst/>
              <a:ahLst/>
              <a:cxnLst/>
              <a:rect l="l" t="t" r="r" b="b"/>
              <a:pathLst>
                <a:path w="1671" h="1804" extrusionOk="0">
                  <a:moveTo>
                    <a:pt x="910" y="337"/>
                  </a:moveTo>
                  <a:cubicBezTo>
                    <a:pt x="932" y="508"/>
                    <a:pt x="978" y="758"/>
                    <a:pt x="978" y="860"/>
                  </a:cubicBezTo>
                  <a:cubicBezTo>
                    <a:pt x="955" y="917"/>
                    <a:pt x="955" y="985"/>
                    <a:pt x="1000" y="1031"/>
                  </a:cubicBezTo>
                  <a:cubicBezTo>
                    <a:pt x="1046" y="1076"/>
                    <a:pt x="1114" y="1121"/>
                    <a:pt x="1228" y="1201"/>
                  </a:cubicBezTo>
                  <a:cubicBezTo>
                    <a:pt x="1273" y="1223"/>
                    <a:pt x="1330" y="1269"/>
                    <a:pt x="1375" y="1303"/>
                  </a:cubicBezTo>
                  <a:cubicBezTo>
                    <a:pt x="1352" y="1473"/>
                    <a:pt x="1250" y="1508"/>
                    <a:pt x="1170" y="1519"/>
                  </a:cubicBezTo>
                  <a:cubicBezTo>
                    <a:pt x="1154" y="1520"/>
                    <a:pt x="1137" y="1521"/>
                    <a:pt x="1120" y="1521"/>
                  </a:cubicBezTo>
                  <a:cubicBezTo>
                    <a:pt x="779" y="1521"/>
                    <a:pt x="384" y="1200"/>
                    <a:pt x="330" y="951"/>
                  </a:cubicBezTo>
                  <a:cubicBezTo>
                    <a:pt x="262" y="655"/>
                    <a:pt x="614" y="451"/>
                    <a:pt x="910" y="337"/>
                  </a:cubicBezTo>
                  <a:close/>
                  <a:moveTo>
                    <a:pt x="1010" y="1"/>
                  </a:moveTo>
                  <a:cubicBezTo>
                    <a:pt x="995" y="1"/>
                    <a:pt x="980" y="3"/>
                    <a:pt x="966" y="8"/>
                  </a:cubicBezTo>
                  <a:cubicBezTo>
                    <a:pt x="46" y="303"/>
                    <a:pt x="1" y="758"/>
                    <a:pt x="46" y="1008"/>
                  </a:cubicBezTo>
                  <a:cubicBezTo>
                    <a:pt x="137" y="1450"/>
                    <a:pt x="705" y="1803"/>
                    <a:pt x="1125" y="1803"/>
                  </a:cubicBezTo>
                  <a:lnTo>
                    <a:pt x="1193" y="1803"/>
                  </a:lnTo>
                  <a:cubicBezTo>
                    <a:pt x="1489" y="1769"/>
                    <a:pt x="1670" y="1564"/>
                    <a:pt x="1670" y="1235"/>
                  </a:cubicBezTo>
                  <a:cubicBezTo>
                    <a:pt x="1670" y="1201"/>
                    <a:pt x="1648" y="1155"/>
                    <a:pt x="1625" y="1132"/>
                  </a:cubicBezTo>
                  <a:cubicBezTo>
                    <a:pt x="1579" y="1087"/>
                    <a:pt x="1489" y="1019"/>
                    <a:pt x="1387" y="951"/>
                  </a:cubicBezTo>
                  <a:cubicBezTo>
                    <a:pt x="1352" y="928"/>
                    <a:pt x="1307" y="905"/>
                    <a:pt x="1273" y="882"/>
                  </a:cubicBezTo>
                  <a:cubicBezTo>
                    <a:pt x="1273" y="803"/>
                    <a:pt x="1250" y="690"/>
                    <a:pt x="1228" y="519"/>
                  </a:cubicBezTo>
                  <a:cubicBezTo>
                    <a:pt x="1216" y="462"/>
                    <a:pt x="1170" y="144"/>
                    <a:pt x="1148" y="87"/>
                  </a:cubicBezTo>
                  <a:cubicBezTo>
                    <a:pt x="1121" y="33"/>
                    <a:pt x="1066" y="1"/>
                    <a:pt x="10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2339725" y="2941550"/>
              <a:ext cx="259925" cy="96625"/>
            </a:xfrm>
            <a:custGeom>
              <a:avLst/>
              <a:gdLst/>
              <a:ahLst/>
              <a:cxnLst/>
              <a:rect l="l" t="t" r="r" b="b"/>
              <a:pathLst>
                <a:path w="10397" h="3865" extrusionOk="0">
                  <a:moveTo>
                    <a:pt x="2809" y="288"/>
                  </a:moveTo>
                  <a:cubicBezTo>
                    <a:pt x="3162" y="288"/>
                    <a:pt x="3543" y="337"/>
                    <a:pt x="3954" y="434"/>
                  </a:cubicBezTo>
                  <a:cubicBezTo>
                    <a:pt x="5454" y="775"/>
                    <a:pt x="7079" y="1695"/>
                    <a:pt x="8385" y="2433"/>
                  </a:cubicBezTo>
                  <a:cubicBezTo>
                    <a:pt x="9011" y="2786"/>
                    <a:pt x="9567" y="3104"/>
                    <a:pt x="10021" y="3309"/>
                  </a:cubicBezTo>
                  <a:cubicBezTo>
                    <a:pt x="9827" y="3508"/>
                    <a:pt x="9516" y="3577"/>
                    <a:pt x="9159" y="3577"/>
                  </a:cubicBezTo>
                  <a:cubicBezTo>
                    <a:pt x="8746" y="3577"/>
                    <a:pt x="8273" y="3485"/>
                    <a:pt x="7852" y="3399"/>
                  </a:cubicBezTo>
                  <a:cubicBezTo>
                    <a:pt x="7567" y="3354"/>
                    <a:pt x="7317" y="3309"/>
                    <a:pt x="7125" y="3286"/>
                  </a:cubicBezTo>
                  <a:cubicBezTo>
                    <a:pt x="7136" y="3150"/>
                    <a:pt x="7249" y="3092"/>
                    <a:pt x="7375" y="3047"/>
                  </a:cubicBezTo>
                  <a:cubicBezTo>
                    <a:pt x="7431" y="3036"/>
                    <a:pt x="7466" y="2979"/>
                    <a:pt x="7466" y="2922"/>
                  </a:cubicBezTo>
                  <a:cubicBezTo>
                    <a:pt x="7477" y="2865"/>
                    <a:pt x="7443" y="2809"/>
                    <a:pt x="7386" y="2786"/>
                  </a:cubicBezTo>
                  <a:cubicBezTo>
                    <a:pt x="7022" y="2615"/>
                    <a:pt x="6681" y="2422"/>
                    <a:pt x="6352" y="2241"/>
                  </a:cubicBezTo>
                  <a:cubicBezTo>
                    <a:pt x="5386" y="1706"/>
                    <a:pt x="4477" y="1206"/>
                    <a:pt x="3159" y="1206"/>
                  </a:cubicBezTo>
                  <a:cubicBezTo>
                    <a:pt x="2955" y="1206"/>
                    <a:pt x="2886" y="1127"/>
                    <a:pt x="2796" y="1024"/>
                  </a:cubicBezTo>
                  <a:cubicBezTo>
                    <a:pt x="2665" y="865"/>
                    <a:pt x="2526" y="743"/>
                    <a:pt x="2247" y="743"/>
                  </a:cubicBezTo>
                  <a:cubicBezTo>
                    <a:pt x="2089" y="743"/>
                    <a:pt x="1886" y="782"/>
                    <a:pt x="1614" y="877"/>
                  </a:cubicBezTo>
                  <a:cubicBezTo>
                    <a:pt x="1330" y="968"/>
                    <a:pt x="1103" y="1093"/>
                    <a:pt x="876" y="1218"/>
                  </a:cubicBezTo>
                  <a:cubicBezTo>
                    <a:pt x="762" y="1286"/>
                    <a:pt x="637" y="1343"/>
                    <a:pt x="523" y="1400"/>
                  </a:cubicBezTo>
                  <a:cubicBezTo>
                    <a:pt x="1082" y="657"/>
                    <a:pt x="1837" y="288"/>
                    <a:pt x="2809" y="288"/>
                  </a:cubicBezTo>
                  <a:close/>
                  <a:moveTo>
                    <a:pt x="2838" y="1"/>
                  </a:moveTo>
                  <a:cubicBezTo>
                    <a:pt x="2464" y="1"/>
                    <a:pt x="2118" y="52"/>
                    <a:pt x="1796" y="150"/>
                  </a:cubicBezTo>
                  <a:cubicBezTo>
                    <a:pt x="1069" y="377"/>
                    <a:pt x="478" y="865"/>
                    <a:pt x="35" y="1615"/>
                  </a:cubicBezTo>
                  <a:cubicBezTo>
                    <a:pt x="1" y="1673"/>
                    <a:pt x="1" y="1729"/>
                    <a:pt x="35" y="1774"/>
                  </a:cubicBezTo>
                  <a:cubicBezTo>
                    <a:pt x="63" y="1812"/>
                    <a:pt x="115" y="1834"/>
                    <a:pt x="165" y="1834"/>
                  </a:cubicBezTo>
                  <a:cubicBezTo>
                    <a:pt x="175" y="1834"/>
                    <a:pt x="185" y="1833"/>
                    <a:pt x="194" y="1832"/>
                  </a:cubicBezTo>
                  <a:cubicBezTo>
                    <a:pt x="501" y="1752"/>
                    <a:pt x="762" y="1604"/>
                    <a:pt x="1012" y="1468"/>
                  </a:cubicBezTo>
                  <a:cubicBezTo>
                    <a:pt x="1228" y="1354"/>
                    <a:pt x="1455" y="1229"/>
                    <a:pt x="1705" y="1150"/>
                  </a:cubicBezTo>
                  <a:cubicBezTo>
                    <a:pt x="1956" y="1064"/>
                    <a:pt x="2124" y="1030"/>
                    <a:pt x="2244" y="1030"/>
                  </a:cubicBezTo>
                  <a:cubicBezTo>
                    <a:pt x="2428" y="1030"/>
                    <a:pt x="2498" y="1110"/>
                    <a:pt x="2580" y="1206"/>
                  </a:cubicBezTo>
                  <a:cubicBezTo>
                    <a:pt x="2682" y="1332"/>
                    <a:pt x="2818" y="1502"/>
                    <a:pt x="3159" y="1502"/>
                  </a:cubicBezTo>
                  <a:cubicBezTo>
                    <a:pt x="4398" y="1502"/>
                    <a:pt x="5284" y="1979"/>
                    <a:pt x="6216" y="2491"/>
                  </a:cubicBezTo>
                  <a:cubicBezTo>
                    <a:pt x="6477" y="2638"/>
                    <a:pt x="6738" y="2786"/>
                    <a:pt x="7011" y="2922"/>
                  </a:cubicBezTo>
                  <a:cubicBezTo>
                    <a:pt x="6886" y="3036"/>
                    <a:pt x="6795" y="3195"/>
                    <a:pt x="6840" y="3456"/>
                  </a:cubicBezTo>
                  <a:cubicBezTo>
                    <a:pt x="6863" y="3524"/>
                    <a:pt x="6920" y="3569"/>
                    <a:pt x="6988" y="3569"/>
                  </a:cubicBezTo>
                  <a:cubicBezTo>
                    <a:pt x="7181" y="3569"/>
                    <a:pt x="7477" y="3627"/>
                    <a:pt x="7795" y="3683"/>
                  </a:cubicBezTo>
                  <a:cubicBezTo>
                    <a:pt x="8226" y="3774"/>
                    <a:pt x="8715" y="3865"/>
                    <a:pt x="9158" y="3865"/>
                  </a:cubicBezTo>
                  <a:cubicBezTo>
                    <a:pt x="9602" y="3865"/>
                    <a:pt x="9999" y="3774"/>
                    <a:pt x="10261" y="3479"/>
                  </a:cubicBezTo>
                  <a:cubicBezTo>
                    <a:pt x="10294" y="3445"/>
                    <a:pt x="10329" y="3388"/>
                    <a:pt x="10374" y="3319"/>
                  </a:cubicBezTo>
                  <a:cubicBezTo>
                    <a:pt x="10397" y="3286"/>
                    <a:pt x="10397" y="3240"/>
                    <a:pt x="10385" y="3206"/>
                  </a:cubicBezTo>
                  <a:cubicBezTo>
                    <a:pt x="10374" y="3172"/>
                    <a:pt x="10340" y="3138"/>
                    <a:pt x="10306" y="3115"/>
                  </a:cubicBezTo>
                  <a:cubicBezTo>
                    <a:pt x="9829" y="2922"/>
                    <a:pt x="9226" y="2581"/>
                    <a:pt x="8534" y="2183"/>
                  </a:cubicBezTo>
                  <a:cubicBezTo>
                    <a:pt x="7204" y="1433"/>
                    <a:pt x="5557" y="502"/>
                    <a:pt x="4012" y="150"/>
                  </a:cubicBezTo>
                  <a:cubicBezTo>
                    <a:pt x="3591" y="49"/>
                    <a:pt x="3201" y="1"/>
                    <a:pt x="28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2491700" y="2895000"/>
              <a:ext cx="23325" cy="24450"/>
            </a:xfrm>
            <a:custGeom>
              <a:avLst/>
              <a:gdLst/>
              <a:ahLst/>
              <a:cxnLst/>
              <a:rect l="l" t="t" r="r" b="b"/>
              <a:pathLst>
                <a:path w="933" h="978" extrusionOk="0">
                  <a:moveTo>
                    <a:pt x="352" y="341"/>
                  </a:moveTo>
                  <a:lnTo>
                    <a:pt x="352" y="341"/>
                  </a:lnTo>
                  <a:cubicBezTo>
                    <a:pt x="387" y="364"/>
                    <a:pt x="443" y="410"/>
                    <a:pt x="489" y="467"/>
                  </a:cubicBezTo>
                  <a:cubicBezTo>
                    <a:pt x="591" y="569"/>
                    <a:pt x="637" y="649"/>
                    <a:pt x="648" y="682"/>
                  </a:cubicBezTo>
                  <a:cubicBezTo>
                    <a:pt x="637" y="682"/>
                    <a:pt x="614" y="682"/>
                    <a:pt x="591" y="694"/>
                  </a:cubicBezTo>
                  <a:cubicBezTo>
                    <a:pt x="410" y="614"/>
                    <a:pt x="341" y="512"/>
                    <a:pt x="352" y="341"/>
                  </a:cubicBezTo>
                  <a:close/>
                  <a:moveTo>
                    <a:pt x="261" y="1"/>
                  </a:moveTo>
                  <a:cubicBezTo>
                    <a:pt x="216" y="1"/>
                    <a:pt x="170" y="23"/>
                    <a:pt x="137" y="58"/>
                  </a:cubicBezTo>
                  <a:cubicBezTo>
                    <a:pt x="114" y="81"/>
                    <a:pt x="91" y="114"/>
                    <a:pt x="80" y="172"/>
                  </a:cubicBezTo>
                  <a:cubicBezTo>
                    <a:pt x="0" y="546"/>
                    <a:pt x="148" y="830"/>
                    <a:pt x="511" y="967"/>
                  </a:cubicBezTo>
                  <a:cubicBezTo>
                    <a:pt x="534" y="978"/>
                    <a:pt x="546" y="978"/>
                    <a:pt x="569" y="978"/>
                  </a:cubicBezTo>
                  <a:cubicBezTo>
                    <a:pt x="670" y="978"/>
                    <a:pt x="761" y="955"/>
                    <a:pt x="819" y="921"/>
                  </a:cubicBezTo>
                  <a:cubicBezTo>
                    <a:pt x="898" y="864"/>
                    <a:pt x="932" y="785"/>
                    <a:pt x="932" y="694"/>
                  </a:cubicBezTo>
                  <a:cubicBezTo>
                    <a:pt x="932" y="523"/>
                    <a:pt x="773" y="341"/>
                    <a:pt x="682" y="240"/>
                  </a:cubicBezTo>
                  <a:cubicBezTo>
                    <a:pt x="602" y="172"/>
                    <a:pt x="410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2374950" y="2978025"/>
              <a:ext cx="13650" cy="20400"/>
            </a:xfrm>
            <a:custGeom>
              <a:avLst/>
              <a:gdLst/>
              <a:ahLst/>
              <a:cxnLst/>
              <a:rect l="l" t="t" r="r" b="b"/>
              <a:pathLst>
                <a:path w="546" h="816" extrusionOk="0">
                  <a:moveTo>
                    <a:pt x="401" y="0"/>
                  </a:moveTo>
                  <a:cubicBezTo>
                    <a:pt x="349" y="0"/>
                    <a:pt x="299" y="24"/>
                    <a:pt x="273" y="65"/>
                  </a:cubicBezTo>
                  <a:cubicBezTo>
                    <a:pt x="250" y="100"/>
                    <a:pt x="217" y="134"/>
                    <a:pt x="182" y="179"/>
                  </a:cubicBezTo>
                  <a:cubicBezTo>
                    <a:pt x="103" y="270"/>
                    <a:pt x="0" y="395"/>
                    <a:pt x="0" y="565"/>
                  </a:cubicBezTo>
                  <a:cubicBezTo>
                    <a:pt x="0" y="633"/>
                    <a:pt x="0" y="793"/>
                    <a:pt x="137" y="815"/>
                  </a:cubicBezTo>
                  <a:lnTo>
                    <a:pt x="171" y="815"/>
                  </a:lnTo>
                  <a:cubicBezTo>
                    <a:pt x="285" y="815"/>
                    <a:pt x="341" y="679"/>
                    <a:pt x="387" y="565"/>
                  </a:cubicBezTo>
                  <a:cubicBezTo>
                    <a:pt x="432" y="463"/>
                    <a:pt x="478" y="338"/>
                    <a:pt x="512" y="236"/>
                  </a:cubicBezTo>
                  <a:lnTo>
                    <a:pt x="523" y="191"/>
                  </a:lnTo>
                  <a:cubicBezTo>
                    <a:pt x="546" y="123"/>
                    <a:pt x="523" y="43"/>
                    <a:pt x="455" y="9"/>
                  </a:cubicBezTo>
                  <a:cubicBezTo>
                    <a:pt x="437" y="3"/>
                    <a:pt x="419" y="0"/>
                    <a:pt x="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2380625" y="2974725"/>
              <a:ext cx="9425" cy="10625"/>
            </a:xfrm>
            <a:custGeom>
              <a:avLst/>
              <a:gdLst/>
              <a:ahLst/>
              <a:cxnLst/>
              <a:rect l="l" t="t" r="r" b="b"/>
              <a:pathLst>
                <a:path w="377" h="425" extrusionOk="0">
                  <a:moveTo>
                    <a:pt x="114" y="243"/>
                  </a:moveTo>
                  <a:lnTo>
                    <a:pt x="150" y="270"/>
                  </a:lnTo>
                  <a:lnTo>
                    <a:pt x="150" y="270"/>
                  </a:lnTo>
                  <a:cubicBezTo>
                    <a:pt x="134" y="262"/>
                    <a:pt x="122" y="250"/>
                    <a:pt x="114" y="243"/>
                  </a:cubicBezTo>
                  <a:close/>
                  <a:moveTo>
                    <a:pt x="186" y="286"/>
                  </a:moveTo>
                  <a:lnTo>
                    <a:pt x="194" y="288"/>
                  </a:lnTo>
                  <a:cubicBezTo>
                    <a:pt x="194" y="288"/>
                    <a:pt x="190" y="288"/>
                    <a:pt x="186" y="286"/>
                  </a:cubicBezTo>
                  <a:close/>
                  <a:moveTo>
                    <a:pt x="215" y="1"/>
                  </a:moveTo>
                  <a:cubicBezTo>
                    <a:pt x="168" y="1"/>
                    <a:pt x="117" y="23"/>
                    <a:pt x="81" y="96"/>
                  </a:cubicBezTo>
                  <a:cubicBezTo>
                    <a:pt x="81" y="96"/>
                    <a:pt x="69" y="106"/>
                    <a:pt x="69" y="129"/>
                  </a:cubicBezTo>
                  <a:cubicBezTo>
                    <a:pt x="58" y="152"/>
                    <a:pt x="46" y="186"/>
                    <a:pt x="23" y="232"/>
                  </a:cubicBezTo>
                  <a:cubicBezTo>
                    <a:pt x="1" y="300"/>
                    <a:pt x="35" y="368"/>
                    <a:pt x="103" y="402"/>
                  </a:cubicBezTo>
                  <a:cubicBezTo>
                    <a:pt x="126" y="414"/>
                    <a:pt x="149" y="425"/>
                    <a:pt x="160" y="425"/>
                  </a:cubicBezTo>
                  <a:cubicBezTo>
                    <a:pt x="217" y="425"/>
                    <a:pt x="262" y="391"/>
                    <a:pt x="285" y="356"/>
                  </a:cubicBezTo>
                  <a:cubicBezTo>
                    <a:pt x="319" y="300"/>
                    <a:pt x="342" y="255"/>
                    <a:pt x="353" y="197"/>
                  </a:cubicBezTo>
                  <a:cubicBezTo>
                    <a:pt x="353" y="197"/>
                    <a:pt x="353" y="186"/>
                    <a:pt x="364" y="186"/>
                  </a:cubicBezTo>
                  <a:cubicBezTo>
                    <a:pt x="376" y="38"/>
                    <a:pt x="262" y="5"/>
                    <a:pt x="251" y="5"/>
                  </a:cubicBezTo>
                  <a:cubicBezTo>
                    <a:pt x="239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2518400" y="2858000"/>
              <a:ext cx="12525" cy="14025"/>
            </a:xfrm>
            <a:custGeom>
              <a:avLst/>
              <a:gdLst/>
              <a:ahLst/>
              <a:cxnLst/>
              <a:rect l="l" t="t" r="r" b="b"/>
              <a:pathLst>
                <a:path w="501" h="561" extrusionOk="0">
                  <a:moveTo>
                    <a:pt x="188" y="1"/>
                  </a:moveTo>
                  <a:cubicBezTo>
                    <a:pt x="178" y="1"/>
                    <a:pt x="169" y="2"/>
                    <a:pt x="160" y="4"/>
                  </a:cubicBezTo>
                  <a:cubicBezTo>
                    <a:pt x="102" y="4"/>
                    <a:pt x="57" y="49"/>
                    <a:pt x="34" y="95"/>
                  </a:cubicBezTo>
                  <a:cubicBezTo>
                    <a:pt x="0" y="231"/>
                    <a:pt x="69" y="402"/>
                    <a:pt x="160" y="481"/>
                  </a:cubicBezTo>
                  <a:cubicBezTo>
                    <a:pt x="205" y="538"/>
                    <a:pt x="261" y="561"/>
                    <a:pt x="319" y="561"/>
                  </a:cubicBezTo>
                  <a:cubicBezTo>
                    <a:pt x="341" y="561"/>
                    <a:pt x="375" y="561"/>
                    <a:pt x="398" y="549"/>
                  </a:cubicBezTo>
                  <a:cubicBezTo>
                    <a:pt x="432" y="526"/>
                    <a:pt x="466" y="504"/>
                    <a:pt x="478" y="458"/>
                  </a:cubicBezTo>
                  <a:cubicBezTo>
                    <a:pt x="500" y="413"/>
                    <a:pt x="489" y="367"/>
                    <a:pt x="466" y="334"/>
                  </a:cubicBezTo>
                  <a:lnTo>
                    <a:pt x="296" y="61"/>
                  </a:lnTo>
                  <a:cubicBezTo>
                    <a:pt x="277" y="23"/>
                    <a:pt x="234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2597625" y="4605200"/>
              <a:ext cx="30150" cy="55700"/>
            </a:xfrm>
            <a:custGeom>
              <a:avLst/>
              <a:gdLst/>
              <a:ahLst/>
              <a:cxnLst/>
              <a:rect l="l" t="t" r="r" b="b"/>
              <a:pathLst>
                <a:path w="1206" h="2228" extrusionOk="0">
                  <a:moveTo>
                    <a:pt x="614" y="284"/>
                  </a:moveTo>
                  <a:cubicBezTo>
                    <a:pt x="717" y="296"/>
                    <a:pt x="785" y="330"/>
                    <a:pt x="819" y="421"/>
                  </a:cubicBezTo>
                  <a:cubicBezTo>
                    <a:pt x="887" y="592"/>
                    <a:pt x="876" y="910"/>
                    <a:pt x="763" y="1296"/>
                  </a:cubicBezTo>
                  <a:cubicBezTo>
                    <a:pt x="683" y="1580"/>
                    <a:pt x="581" y="1807"/>
                    <a:pt x="524" y="1910"/>
                  </a:cubicBezTo>
                  <a:cubicBezTo>
                    <a:pt x="376" y="1819"/>
                    <a:pt x="342" y="1534"/>
                    <a:pt x="331" y="1398"/>
                  </a:cubicBezTo>
                  <a:cubicBezTo>
                    <a:pt x="319" y="1160"/>
                    <a:pt x="354" y="887"/>
                    <a:pt x="422" y="648"/>
                  </a:cubicBezTo>
                  <a:cubicBezTo>
                    <a:pt x="501" y="375"/>
                    <a:pt x="592" y="296"/>
                    <a:pt x="614" y="284"/>
                  </a:cubicBezTo>
                  <a:close/>
                  <a:moveTo>
                    <a:pt x="614" y="1"/>
                  </a:moveTo>
                  <a:cubicBezTo>
                    <a:pt x="501" y="1"/>
                    <a:pt x="342" y="69"/>
                    <a:pt x="205" y="387"/>
                  </a:cubicBezTo>
                  <a:cubicBezTo>
                    <a:pt x="126" y="580"/>
                    <a:pt x="69" y="842"/>
                    <a:pt x="46" y="1091"/>
                  </a:cubicBezTo>
                  <a:cubicBezTo>
                    <a:pt x="1" y="1750"/>
                    <a:pt x="183" y="2170"/>
                    <a:pt x="558" y="2228"/>
                  </a:cubicBezTo>
                  <a:lnTo>
                    <a:pt x="581" y="2228"/>
                  </a:lnTo>
                  <a:cubicBezTo>
                    <a:pt x="603" y="2228"/>
                    <a:pt x="637" y="2216"/>
                    <a:pt x="660" y="2205"/>
                  </a:cubicBezTo>
                  <a:cubicBezTo>
                    <a:pt x="819" y="2091"/>
                    <a:pt x="1013" y="1466"/>
                    <a:pt x="1013" y="1455"/>
                  </a:cubicBezTo>
                  <a:cubicBezTo>
                    <a:pt x="1114" y="1137"/>
                    <a:pt x="1205" y="693"/>
                    <a:pt x="1103" y="375"/>
                  </a:cubicBezTo>
                  <a:cubicBezTo>
                    <a:pt x="1035" y="137"/>
                    <a:pt x="853" y="1"/>
                    <a:pt x="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3"/>
            <p:cNvSpPr/>
            <p:nvPr/>
          </p:nvSpPr>
          <p:spPr>
            <a:xfrm>
              <a:off x="3169675" y="3506550"/>
              <a:ext cx="62525" cy="51725"/>
            </a:xfrm>
            <a:custGeom>
              <a:avLst/>
              <a:gdLst/>
              <a:ahLst/>
              <a:cxnLst/>
              <a:rect l="l" t="t" r="r" b="b"/>
              <a:pathLst>
                <a:path w="2501" h="2069" extrusionOk="0">
                  <a:moveTo>
                    <a:pt x="728" y="296"/>
                  </a:moveTo>
                  <a:cubicBezTo>
                    <a:pt x="955" y="296"/>
                    <a:pt x="1263" y="352"/>
                    <a:pt x="1512" y="432"/>
                  </a:cubicBezTo>
                  <a:cubicBezTo>
                    <a:pt x="1808" y="534"/>
                    <a:pt x="2023" y="682"/>
                    <a:pt x="2103" y="818"/>
                  </a:cubicBezTo>
                  <a:cubicBezTo>
                    <a:pt x="2171" y="932"/>
                    <a:pt x="2160" y="1046"/>
                    <a:pt x="2091" y="1170"/>
                  </a:cubicBezTo>
                  <a:cubicBezTo>
                    <a:pt x="1931" y="1464"/>
                    <a:pt x="1669" y="1780"/>
                    <a:pt x="1316" y="1780"/>
                  </a:cubicBezTo>
                  <a:cubicBezTo>
                    <a:pt x="1245" y="1780"/>
                    <a:pt x="1170" y="1767"/>
                    <a:pt x="1092" y="1738"/>
                  </a:cubicBezTo>
                  <a:cubicBezTo>
                    <a:pt x="626" y="1579"/>
                    <a:pt x="263" y="932"/>
                    <a:pt x="331" y="569"/>
                  </a:cubicBezTo>
                  <a:cubicBezTo>
                    <a:pt x="365" y="387"/>
                    <a:pt x="490" y="296"/>
                    <a:pt x="728" y="296"/>
                  </a:cubicBezTo>
                  <a:close/>
                  <a:moveTo>
                    <a:pt x="728" y="0"/>
                  </a:moveTo>
                  <a:cubicBezTo>
                    <a:pt x="354" y="0"/>
                    <a:pt x="104" y="193"/>
                    <a:pt x="46" y="511"/>
                  </a:cubicBezTo>
                  <a:cubicBezTo>
                    <a:pt x="1" y="773"/>
                    <a:pt x="81" y="1091"/>
                    <a:pt x="274" y="1387"/>
                  </a:cubicBezTo>
                  <a:cubicBezTo>
                    <a:pt x="455" y="1682"/>
                    <a:pt x="728" y="1909"/>
                    <a:pt x="1001" y="2011"/>
                  </a:cubicBezTo>
                  <a:cubicBezTo>
                    <a:pt x="1092" y="2046"/>
                    <a:pt x="1194" y="2068"/>
                    <a:pt x="1319" y="2068"/>
                  </a:cubicBezTo>
                  <a:cubicBezTo>
                    <a:pt x="1614" y="2068"/>
                    <a:pt x="2001" y="1920"/>
                    <a:pt x="2341" y="1318"/>
                  </a:cubicBezTo>
                  <a:cubicBezTo>
                    <a:pt x="2500" y="1034"/>
                    <a:pt x="2432" y="818"/>
                    <a:pt x="2353" y="682"/>
                  </a:cubicBezTo>
                  <a:cubicBezTo>
                    <a:pt x="2081" y="205"/>
                    <a:pt x="1160" y="0"/>
                    <a:pt x="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3"/>
            <p:cNvSpPr/>
            <p:nvPr/>
          </p:nvSpPr>
          <p:spPr>
            <a:xfrm>
              <a:off x="2480900" y="2847575"/>
              <a:ext cx="30400" cy="14225"/>
            </a:xfrm>
            <a:custGeom>
              <a:avLst/>
              <a:gdLst/>
              <a:ahLst/>
              <a:cxnLst/>
              <a:rect l="l" t="t" r="r" b="b"/>
              <a:pathLst>
                <a:path w="1216" h="569" extrusionOk="0">
                  <a:moveTo>
                    <a:pt x="614" y="1"/>
                  </a:moveTo>
                  <a:cubicBezTo>
                    <a:pt x="364" y="23"/>
                    <a:pt x="171" y="137"/>
                    <a:pt x="34" y="342"/>
                  </a:cubicBezTo>
                  <a:cubicBezTo>
                    <a:pt x="1" y="387"/>
                    <a:pt x="1" y="443"/>
                    <a:pt x="23" y="489"/>
                  </a:cubicBezTo>
                  <a:cubicBezTo>
                    <a:pt x="46" y="534"/>
                    <a:pt x="92" y="569"/>
                    <a:pt x="148" y="569"/>
                  </a:cubicBezTo>
                  <a:cubicBezTo>
                    <a:pt x="478" y="569"/>
                    <a:pt x="728" y="546"/>
                    <a:pt x="898" y="523"/>
                  </a:cubicBezTo>
                  <a:cubicBezTo>
                    <a:pt x="978" y="501"/>
                    <a:pt x="1216" y="455"/>
                    <a:pt x="1216" y="284"/>
                  </a:cubicBezTo>
                  <a:cubicBezTo>
                    <a:pt x="1216" y="12"/>
                    <a:pt x="682" y="1"/>
                    <a:pt x="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3"/>
            <p:cNvSpPr/>
            <p:nvPr/>
          </p:nvSpPr>
          <p:spPr>
            <a:xfrm>
              <a:off x="2501350" y="3060525"/>
              <a:ext cx="49150" cy="25100"/>
            </a:xfrm>
            <a:custGeom>
              <a:avLst/>
              <a:gdLst/>
              <a:ahLst/>
              <a:cxnLst/>
              <a:rect l="l" t="t" r="r" b="b"/>
              <a:pathLst>
                <a:path w="1966" h="1004" extrusionOk="0">
                  <a:moveTo>
                    <a:pt x="455" y="287"/>
                  </a:moveTo>
                  <a:cubicBezTo>
                    <a:pt x="534" y="287"/>
                    <a:pt x="648" y="299"/>
                    <a:pt x="807" y="333"/>
                  </a:cubicBezTo>
                  <a:cubicBezTo>
                    <a:pt x="1046" y="390"/>
                    <a:pt x="1296" y="481"/>
                    <a:pt x="1432" y="526"/>
                  </a:cubicBezTo>
                  <a:cubicBezTo>
                    <a:pt x="1455" y="537"/>
                    <a:pt x="1466" y="549"/>
                    <a:pt x="1489" y="549"/>
                  </a:cubicBezTo>
                  <a:cubicBezTo>
                    <a:pt x="1501" y="560"/>
                    <a:pt x="1511" y="572"/>
                    <a:pt x="1523" y="595"/>
                  </a:cubicBezTo>
                  <a:cubicBezTo>
                    <a:pt x="1302" y="646"/>
                    <a:pt x="984" y="722"/>
                    <a:pt x="730" y="722"/>
                  </a:cubicBezTo>
                  <a:cubicBezTo>
                    <a:pt x="593" y="722"/>
                    <a:pt x="474" y="700"/>
                    <a:pt x="398" y="640"/>
                  </a:cubicBezTo>
                  <a:cubicBezTo>
                    <a:pt x="319" y="583"/>
                    <a:pt x="284" y="492"/>
                    <a:pt x="284" y="367"/>
                  </a:cubicBezTo>
                  <a:cubicBezTo>
                    <a:pt x="284" y="333"/>
                    <a:pt x="296" y="322"/>
                    <a:pt x="307" y="310"/>
                  </a:cubicBezTo>
                  <a:cubicBezTo>
                    <a:pt x="319" y="310"/>
                    <a:pt x="364" y="287"/>
                    <a:pt x="455" y="287"/>
                  </a:cubicBezTo>
                  <a:close/>
                  <a:moveTo>
                    <a:pt x="458" y="1"/>
                  </a:moveTo>
                  <a:cubicBezTo>
                    <a:pt x="329" y="1"/>
                    <a:pt x="219" y="25"/>
                    <a:pt x="137" y="83"/>
                  </a:cubicBezTo>
                  <a:cubicBezTo>
                    <a:pt x="80" y="128"/>
                    <a:pt x="1" y="208"/>
                    <a:pt x="1" y="367"/>
                  </a:cubicBezTo>
                  <a:cubicBezTo>
                    <a:pt x="1" y="583"/>
                    <a:pt x="69" y="754"/>
                    <a:pt x="216" y="867"/>
                  </a:cubicBezTo>
                  <a:cubicBezTo>
                    <a:pt x="353" y="969"/>
                    <a:pt x="534" y="1004"/>
                    <a:pt x="739" y="1004"/>
                  </a:cubicBezTo>
                  <a:cubicBezTo>
                    <a:pt x="1034" y="1004"/>
                    <a:pt x="1352" y="924"/>
                    <a:pt x="1602" y="867"/>
                  </a:cubicBezTo>
                  <a:cubicBezTo>
                    <a:pt x="1693" y="845"/>
                    <a:pt x="1773" y="822"/>
                    <a:pt x="1830" y="810"/>
                  </a:cubicBezTo>
                  <a:cubicBezTo>
                    <a:pt x="1887" y="799"/>
                    <a:pt x="1932" y="765"/>
                    <a:pt x="1943" y="719"/>
                  </a:cubicBezTo>
                  <a:cubicBezTo>
                    <a:pt x="1966" y="663"/>
                    <a:pt x="1955" y="606"/>
                    <a:pt x="1910" y="572"/>
                  </a:cubicBezTo>
                  <a:lnTo>
                    <a:pt x="1660" y="322"/>
                  </a:lnTo>
                  <a:cubicBezTo>
                    <a:pt x="1648" y="310"/>
                    <a:pt x="1625" y="299"/>
                    <a:pt x="1614" y="287"/>
                  </a:cubicBezTo>
                  <a:cubicBezTo>
                    <a:pt x="1591" y="287"/>
                    <a:pt x="1569" y="277"/>
                    <a:pt x="1534" y="265"/>
                  </a:cubicBezTo>
                  <a:cubicBezTo>
                    <a:pt x="1153" y="130"/>
                    <a:pt x="756" y="1"/>
                    <a:pt x="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3"/>
            <p:cNvSpPr/>
            <p:nvPr/>
          </p:nvSpPr>
          <p:spPr>
            <a:xfrm>
              <a:off x="2768925" y="3058775"/>
              <a:ext cx="42325" cy="23150"/>
            </a:xfrm>
            <a:custGeom>
              <a:avLst/>
              <a:gdLst/>
              <a:ahLst/>
              <a:cxnLst/>
              <a:rect l="l" t="t" r="r" b="b"/>
              <a:pathLst>
                <a:path w="1693" h="926" extrusionOk="0">
                  <a:moveTo>
                    <a:pt x="455" y="289"/>
                  </a:moveTo>
                  <a:cubicBezTo>
                    <a:pt x="579" y="289"/>
                    <a:pt x="750" y="324"/>
                    <a:pt x="932" y="380"/>
                  </a:cubicBezTo>
                  <a:cubicBezTo>
                    <a:pt x="1102" y="437"/>
                    <a:pt x="1238" y="506"/>
                    <a:pt x="1329" y="551"/>
                  </a:cubicBezTo>
                  <a:cubicBezTo>
                    <a:pt x="1284" y="574"/>
                    <a:pt x="1216" y="596"/>
                    <a:pt x="1125" y="619"/>
                  </a:cubicBezTo>
                  <a:cubicBezTo>
                    <a:pt x="1058" y="633"/>
                    <a:pt x="986" y="640"/>
                    <a:pt x="912" y="640"/>
                  </a:cubicBezTo>
                  <a:cubicBezTo>
                    <a:pt x="810" y="640"/>
                    <a:pt x="706" y="627"/>
                    <a:pt x="614" y="607"/>
                  </a:cubicBezTo>
                  <a:cubicBezTo>
                    <a:pt x="534" y="585"/>
                    <a:pt x="296" y="516"/>
                    <a:pt x="296" y="369"/>
                  </a:cubicBezTo>
                  <a:cubicBezTo>
                    <a:pt x="296" y="335"/>
                    <a:pt x="296" y="324"/>
                    <a:pt x="329" y="312"/>
                  </a:cubicBezTo>
                  <a:cubicBezTo>
                    <a:pt x="364" y="301"/>
                    <a:pt x="409" y="289"/>
                    <a:pt x="455" y="289"/>
                  </a:cubicBezTo>
                  <a:close/>
                  <a:moveTo>
                    <a:pt x="453" y="0"/>
                  </a:moveTo>
                  <a:cubicBezTo>
                    <a:pt x="394" y="0"/>
                    <a:pt x="337" y="5"/>
                    <a:pt x="284" y="17"/>
                  </a:cubicBezTo>
                  <a:cubicBezTo>
                    <a:pt x="102" y="62"/>
                    <a:pt x="0" y="187"/>
                    <a:pt x="0" y="369"/>
                  </a:cubicBezTo>
                  <a:cubicBezTo>
                    <a:pt x="0" y="619"/>
                    <a:pt x="205" y="801"/>
                    <a:pt x="546" y="892"/>
                  </a:cubicBezTo>
                  <a:cubicBezTo>
                    <a:pt x="659" y="915"/>
                    <a:pt x="773" y="926"/>
                    <a:pt x="897" y="926"/>
                  </a:cubicBezTo>
                  <a:cubicBezTo>
                    <a:pt x="988" y="926"/>
                    <a:pt x="1091" y="915"/>
                    <a:pt x="1182" y="903"/>
                  </a:cubicBezTo>
                  <a:cubicBezTo>
                    <a:pt x="1432" y="846"/>
                    <a:pt x="1591" y="744"/>
                    <a:pt x="1670" y="596"/>
                  </a:cubicBezTo>
                  <a:cubicBezTo>
                    <a:pt x="1693" y="562"/>
                    <a:pt x="1693" y="506"/>
                    <a:pt x="1670" y="471"/>
                  </a:cubicBezTo>
                  <a:cubicBezTo>
                    <a:pt x="1591" y="324"/>
                    <a:pt x="1238" y="187"/>
                    <a:pt x="1091" y="130"/>
                  </a:cubicBezTo>
                  <a:cubicBezTo>
                    <a:pt x="937" y="76"/>
                    <a:pt x="682" y="0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3"/>
            <p:cNvSpPr/>
            <p:nvPr/>
          </p:nvSpPr>
          <p:spPr>
            <a:xfrm>
              <a:off x="2900725" y="3255325"/>
              <a:ext cx="25000" cy="25150"/>
            </a:xfrm>
            <a:custGeom>
              <a:avLst/>
              <a:gdLst/>
              <a:ahLst/>
              <a:cxnLst/>
              <a:rect l="l" t="t" r="r" b="b"/>
              <a:pathLst>
                <a:path w="1000" h="1006" extrusionOk="0">
                  <a:moveTo>
                    <a:pt x="659" y="301"/>
                  </a:moveTo>
                  <a:lnTo>
                    <a:pt x="659" y="301"/>
                  </a:lnTo>
                  <a:cubicBezTo>
                    <a:pt x="579" y="438"/>
                    <a:pt x="420" y="574"/>
                    <a:pt x="306" y="653"/>
                  </a:cubicBezTo>
                  <a:cubicBezTo>
                    <a:pt x="329" y="539"/>
                    <a:pt x="375" y="460"/>
                    <a:pt x="432" y="403"/>
                  </a:cubicBezTo>
                  <a:cubicBezTo>
                    <a:pt x="500" y="347"/>
                    <a:pt x="568" y="312"/>
                    <a:pt x="659" y="301"/>
                  </a:cubicBezTo>
                  <a:close/>
                  <a:moveTo>
                    <a:pt x="759" y="1"/>
                  </a:moveTo>
                  <a:cubicBezTo>
                    <a:pt x="553" y="1"/>
                    <a:pt x="375" y="61"/>
                    <a:pt x="238" y="188"/>
                  </a:cubicBezTo>
                  <a:cubicBezTo>
                    <a:pt x="79" y="335"/>
                    <a:pt x="0" y="551"/>
                    <a:pt x="0" y="824"/>
                  </a:cubicBezTo>
                  <a:cubicBezTo>
                    <a:pt x="0" y="926"/>
                    <a:pt x="79" y="1006"/>
                    <a:pt x="182" y="1006"/>
                  </a:cubicBezTo>
                  <a:cubicBezTo>
                    <a:pt x="420" y="1006"/>
                    <a:pt x="1000" y="551"/>
                    <a:pt x="1000" y="153"/>
                  </a:cubicBezTo>
                  <a:cubicBezTo>
                    <a:pt x="1000" y="74"/>
                    <a:pt x="943" y="17"/>
                    <a:pt x="864" y="6"/>
                  </a:cubicBezTo>
                  <a:cubicBezTo>
                    <a:pt x="828" y="3"/>
                    <a:pt x="793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3"/>
            <p:cNvSpPr/>
            <p:nvPr/>
          </p:nvSpPr>
          <p:spPr>
            <a:xfrm>
              <a:off x="2832550" y="2189050"/>
              <a:ext cx="67900" cy="34800"/>
            </a:xfrm>
            <a:custGeom>
              <a:avLst/>
              <a:gdLst/>
              <a:ahLst/>
              <a:cxnLst/>
              <a:rect l="l" t="t" r="r" b="b"/>
              <a:pathLst>
                <a:path w="2716" h="1392" extrusionOk="0">
                  <a:moveTo>
                    <a:pt x="575" y="288"/>
                  </a:moveTo>
                  <a:cubicBezTo>
                    <a:pt x="1137" y="288"/>
                    <a:pt x="1597" y="574"/>
                    <a:pt x="2079" y="880"/>
                  </a:cubicBezTo>
                  <a:cubicBezTo>
                    <a:pt x="2159" y="926"/>
                    <a:pt x="2250" y="983"/>
                    <a:pt x="2341" y="1039"/>
                  </a:cubicBezTo>
                  <a:cubicBezTo>
                    <a:pt x="2306" y="1062"/>
                    <a:pt x="2261" y="1085"/>
                    <a:pt x="2215" y="1096"/>
                  </a:cubicBezTo>
                  <a:cubicBezTo>
                    <a:pt x="2186" y="1102"/>
                    <a:pt x="2155" y="1104"/>
                    <a:pt x="2122" y="1104"/>
                  </a:cubicBezTo>
                  <a:cubicBezTo>
                    <a:pt x="1657" y="1104"/>
                    <a:pt x="926" y="598"/>
                    <a:pt x="511" y="289"/>
                  </a:cubicBezTo>
                  <a:cubicBezTo>
                    <a:pt x="533" y="288"/>
                    <a:pt x="554" y="288"/>
                    <a:pt x="575" y="288"/>
                  </a:cubicBezTo>
                  <a:close/>
                  <a:moveTo>
                    <a:pt x="561" y="1"/>
                  </a:moveTo>
                  <a:cubicBezTo>
                    <a:pt x="418" y="1"/>
                    <a:pt x="270" y="16"/>
                    <a:pt x="114" y="51"/>
                  </a:cubicBezTo>
                  <a:cubicBezTo>
                    <a:pt x="57" y="62"/>
                    <a:pt x="23" y="108"/>
                    <a:pt x="11" y="165"/>
                  </a:cubicBezTo>
                  <a:cubicBezTo>
                    <a:pt x="0" y="210"/>
                    <a:pt x="23" y="267"/>
                    <a:pt x="68" y="301"/>
                  </a:cubicBezTo>
                  <a:cubicBezTo>
                    <a:pt x="91" y="324"/>
                    <a:pt x="137" y="357"/>
                    <a:pt x="170" y="392"/>
                  </a:cubicBezTo>
                  <a:cubicBezTo>
                    <a:pt x="829" y="892"/>
                    <a:pt x="1556" y="1392"/>
                    <a:pt x="2114" y="1392"/>
                  </a:cubicBezTo>
                  <a:cubicBezTo>
                    <a:pt x="2170" y="1392"/>
                    <a:pt x="2215" y="1380"/>
                    <a:pt x="2273" y="1380"/>
                  </a:cubicBezTo>
                  <a:cubicBezTo>
                    <a:pt x="2454" y="1335"/>
                    <a:pt x="2591" y="1233"/>
                    <a:pt x="2682" y="1074"/>
                  </a:cubicBezTo>
                  <a:cubicBezTo>
                    <a:pt x="2704" y="1039"/>
                    <a:pt x="2715" y="1006"/>
                    <a:pt x="2704" y="960"/>
                  </a:cubicBezTo>
                  <a:cubicBezTo>
                    <a:pt x="2693" y="926"/>
                    <a:pt x="2670" y="892"/>
                    <a:pt x="2636" y="880"/>
                  </a:cubicBezTo>
                  <a:cubicBezTo>
                    <a:pt x="2500" y="801"/>
                    <a:pt x="2363" y="710"/>
                    <a:pt x="2227" y="630"/>
                  </a:cubicBezTo>
                  <a:cubicBezTo>
                    <a:pt x="1724" y="323"/>
                    <a:pt x="1206" y="1"/>
                    <a:pt x="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3"/>
            <p:cNvSpPr/>
            <p:nvPr/>
          </p:nvSpPr>
          <p:spPr>
            <a:xfrm>
              <a:off x="2534300" y="3065575"/>
              <a:ext cx="10250" cy="9250"/>
            </a:xfrm>
            <a:custGeom>
              <a:avLst/>
              <a:gdLst/>
              <a:ahLst/>
              <a:cxnLst/>
              <a:rect l="l" t="t" r="r" b="b"/>
              <a:pathLst>
                <a:path w="410" h="370" extrusionOk="0">
                  <a:moveTo>
                    <a:pt x="307" y="154"/>
                  </a:moveTo>
                  <a:cubicBezTo>
                    <a:pt x="307" y="188"/>
                    <a:pt x="296" y="222"/>
                    <a:pt x="273" y="244"/>
                  </a:cubicBezTo>
                  <a:cubicBezTo>
                    <a:pt x="251" y="267"/>
                    <a:pt x="228" y="279"/>
                    <a:pt x="205" y="279"/>
                  </a:cubicBezTo>
                  <a:lnTo>
                    <a:pt x="251" y="222"/>
                  </a:lnTo>
                  <a:lnTo>
                    <a:pt x="262" y="211"/>
                  </a:lnTo>
                  <a:lnTo>
                    <a:pt x="307" y="154"/>
                  </a:lnTo>
                  <a:close/>
                  <a:moveTo>
                    <a:pt x="172" y="1"/>
                  </a:moveTo>
                  <a:cubicBezTo>
                    <a:pt x="127" y="1"/>
                    <a:pt x="88" y="21"/>
                    <a:pt x="69" y="40"/>
                  </a:cubicBezTo>
                  <a:cubicBezTo>
                    <a:pt x="12" y="97"/>
                    <a:pt x="1" y="176"/>
                    <a:pt x="69" y="244"/>
                  </a:cubicBezTo>
                  <a:cubicBezTo>
                    <a:pt x="69" y="256"/>
                    <a:pt x="80" y="256"/>
                    <a:pt x="80" y="267"/>
                  </a:cubicBezTo>
                  <a:cubicBezTo>
                    <a:pt x="92" y="279"/>
                    <a:pt x="114" y="302"/>
                    <a:pt x="148" y="324"/>
                  </a:cubicBezTo>
                  <a:cubicBezTo>
                    <a:pt x="160" y="335"/>
                    <a:pt x="183" y="347"/>
                    <a:pt x="193" y="358"/>
                  </a:cubicBezTo>
                  <a:cubicBezTo>
                    <a:pt x="205" y="358"/>
                    <a:pt x="205" y="358"/>
                    <a:pt x="216" y="370"/>
                  </a:cubicBezTo>
                  <a:lnTo>
                    <a:pt x="251" y="370"/>
                  </a:lnTo>
                  <a:cubicBezTo>
                    <a:pt x="307" y="370"/>
                    <a:pt x="352" y="347"/>
                    <a:pt x="375" y="302"/>
                  </a:cubicBezTo>
                  <a:cubicBezTo>
                    <a:pt x="410" y="244"/>
                    <a:pt x="398" y="165"/>
                    <a:pt x="352" y="120"/>
                  </a:cubicBezTo>
                  <a:cubicBezTo>
                    <a:pt x="330" y="97"/>
                    <a:pt x="307" y="75"/>
                    <a:pt x="284" y="63"/>
                  </a:cubicBezTo>
                  <a:cubicBezTo>
                    <a:pt x="273" y="52"/>
                    <a:pt x="273" y="40"/>
                    <a:pt x="273" y="40"/>
                  </a:cubicBezTo>
                  <a:cubicBezTo>
                    <a:pt x="240" y="11"/>
                    <a:pt x="204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3"/>
            <p:cNvSpPr/>
            <p:nvPr/>
          </p:nvSpPr>
          <p:spPr>
            <a:xfrm>
              <a:off x="2604750" y="2991275"/>
              <a:ext cx="24725" cy="13950"/>
            </a:xfrm>
            <a:custGeom>
              <a:avLst/>
              <a:gdLst/>
              <a:ahLst/>
              <a:cxnLst/>
              <a:rect l="l" t="t" r="r" b="b"/>
              <a:pathLst>
                <a:path w="989" h="558" extrusionOk="0">
                  <a:moveTo>
                    <a:pt x="609" y="1"/>
                  </a:moveTo>
                  <a:cubicBezTo>
                    <a:pt x="449" y="1"/>
                    <a:pt x="234" y="65"/>
                    <a:pt x="34" y="331"/>
                  </a:cubicBezTo>
                  <a:cubicBezTo>
                    <a:pt x="11" y="376"/>
                    <a:pt x="0" y="433"/>
                    <a:pt x="23" y="479"/>
                  </a:cubicBezTo>
                  <a:cubicBezTo>
                    <a:pt x="46" y="524"/>
                    <a:pt x="91" y="558"/>
                    <a:pt x="148" y="558"/>
                  </a:cubicBezTo>
                  <a:lnTo>
                    <a:pt x="228" y="558"/>
                  </a:lnTo>
                  <a:cubicBezTo>
                    <a:pt x="466" y="558"/>
                    <a:pt x="705" y="479"/>
                    <a:pt x="920" y="331"/>
                  </a:cubicBezTo>
                  <a:cubicBezTo>
                    <a:pt x="943" y="308"/>
                    <a:pt x="966" y="274"/>
                    <a:pt x="977" y="229"/>
                  </a:cubicBezTo>
                  <a:cubicBezTo>
                    <a:pt x="988" y="149"/>
                    <a:pt x="943" y="93"/>
                    <a:pt x="841" y="47"/>
                  </a:cubicBezTo>
                  <a:cubicBezTo>
                    <a:pt x="808" y="33"/>
                    <a:pt x="722" y="1"/>
                    <a:pt x="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3"/>
            <p:cNvSpPr/>
            <p:nvPr/>
          </p:nvSpPr>
          <p:spPr>
            <a:xfrm>
              <a:off x="2593950" y="3023325"/>
              <a:ext cx="151975" cy="65150"/>
            </a:xfrm>
            <a:custGeom>
              <a:avLst/>
              <a:gdLst/>
              <a:ahLst/>
              <a:cxnLst/>
              <a:rect l="l" t="t" r="r" b="b"/>
              <a:pathLst>
                <a:path w="6079" h="2606" extrusionOk="0">
                  <a:moveTo>
                    <a:pt x="569" y="1787"/>
                  </a:moveTo>
                  <a:cubicBezTo>
                    <a:pt x="523" y="1833"/>
                    <a:pt x="478" y="1889"/>
                    <a:pt x="455" y="1957"/>
                  </a:cubicBezTo>
                  <a:cubicBezTo>
                    <a:pt x="398" y="1912"/>
                    <a:pt x="352" y="1855"/>
                    <a:pt x="330" y="1787"/>
                  </a:cubicBezTo>
                  <a:close/>
                  <a:moveTo>
                    <a:pt x="1622" y="292"/>
                  </a:moveTo>
                  <a:cubicBezTo>
                    <a:pt x="1729" y="292"/>
                    <a:pt x="1874" y="303"/>
                    <a:pt x="2068" y="333"/>
                  </a:cubicBezTo>
                  <a:cubicBezTo>
                    <a:pt x="2397" y="378"/>
                    <a:pt x="2806" y="480"/>
                    <a:pt x="3306" y="628"/>
                  </a:cubicBezTo>
                  <a:cubicBezTo>
                    <a:pt x="4170" y="889"/>
                    <a:pt x="4988" y="1207"/>
                    <a:pt x="5113" y="1265"/>
                  </a:cubicBezTo>
                  <a:cubicBezTo>
                    <a:pt x="5136" y="1276"/>
                    <a:pt x="5159" y="1287"/>
                    <a:pt x="5170" y="1287"/>
                  </a:cubicBezTo>
                  <a:cubicBezTo>
                    <a:pt x="5306" y="1378"/>
                    <a:pt x="5431" y="1480"/>
                    <a:pt x="5556" y="1583"/>
                  </a:cubicBezTo>
                  <a:cubicBezTo>
                    <a:pt x="5272" y="1594"/>
                    <a:pt x="5022" y="1674"/>
                    <a:pt x="4772" y="1742"/>
                  </a:cubicBezTo>
                  <a:cubicBezTo>
                    <a:pt x="4533" y="1810"/>
                    <a:pt x="4295" y="1878"/>
                    <a:pt x="4056" y="1878"/>
                  </a:cubicBezTo>
                  <a:cubicBezTo>
                    <a:pt x="3784" y="1878"/>
                    <a:pt x="3556" y="2014"/>
                    <a:pt x="3364" y="2139"/>
                  </a:cubicBezTo>
                  <a:cubicBezTo>
                    <a:pt x="3205" y="2230"/>
                    <a:pt x="3056" y="2321"/>
                    <a:pt x="2932" y="2321"/>
                  </a:cubicBezTo>
                  <a:cubicBezTo>
                    <a:pt x="2886" y="2310"/>
                    <a:pt x="2693" y="2230"/>
                    <a:pt x="2534" y="2151"/>
                  </a:cubicBezTo>
                  <a:cubicBezTo>
                    <a:pt x="2148" y="1980"/>
                    <a:pt x="1773" y="1821"/>
                    <a:pt x="1443" y="1730"/>
                  </a:cubicBezTo>
                  <a:cubicBezTo>
                    <a:pt x="1591" y="1707"/>
                    <a:pt x="1728" y="1685"/>
                    <a:pt x="1829" y="1639"/>
                  </a:cubicBezTo>
                  <a:cubicBezTo>
                    <a:pt x="1847" y="1646"/>
                    <a:pt x="1864" y="1649"/>
                    <a:pt x="1879" y="1649"/>
                  </a:cubicBezTo>
                  <a:cubicBezTo>
                    <a:pt x="1913" y="1649"/>
                    <a:pt x="1939" y="1636"/>
                    <a:pt x="1955" y="1628"/>
                  </a:cubicBezTo>
                  <a:cubicBezTo>
                    <a:pt x="1978" y="1605"/>
                    <a:pt x="2057" y="1548"/>
                    <a:pt x="2000" y="1424"/>
                  </a:cubicBezTo>
                  <a:cubicBezTo>
                    <a:pt x="1943" y="1276"/>
                    <a:pt x="1682" y="867"/>
                    <a:pt x="1625" y="787"/>
                  </a:cubicBezTo>
                  <a:cubicBezTo>
                    <a:pt x="1534" y="651"/>
                    <a:pt x="1455" y="537"/>
                    <a:pt x="1398" y="447"/>
                  </a:cubicBezTo>
                  <a:cubicBezTo>
                    <a:pt x="1375" y="412"/>
                    <a:pt x="1341" y="378"/>
                    <a:pt x="1329" y="344"/>
                  </a:cubicBezTo>
                  <a:lnTo>
                    <a:pt x="1341" y="344"/>
                  </a:lnTo>
                  <a:cubicBezTo>
                    <a:pt x="1370" y="323"/>
                    <a:pt x="1443" y="292"/>
                    <a:pt x="1622" y="292"/>
                  </a:cubicBezTo>
                  <a:close/>
                  <a:moveTo>
                    <a:pt x="1627" y="1"/>
                  </a:moveTo>
                  <a:cubicBezTo>
                    <a:pt x="1428" y="1"/>
                    <a:pt x="1283" y="34"/>
                    <a:pt x="1182" y="94"/>
                  </a:cubicBezTo>
                  <a:cubicBezTo>
                    <a:pt x="1080" y="162"/>
                    <a:pt x="1023" y="265"/>
                    <a:pt x="1023" y="389"/>
                  </a:cubicBezTo>
                  <a:cubicBezTo>
                    <a:pt x="1023" y="447"/>
                    <a:pt x="1046" y="492"/>
                    <a:pt x="1091" y="515"/>
                  </a:cubicBezTo>
                  <a:cubicBezTo>
                    <a:pt x="1182" y="628"/>
                    <a:pt x="1511" y="1139"/>
                    <a:pt x="1670" y="1389"/>
                  </a:cubicBezTo>
                  <a:cubicBezTo>
                    <a:pt x="1284" y="1503"/>
                    <a:pt x="546" y="1503"/>
                    <a:pt x="239" y="1503"/>
                  </a:cubicBezTo>
                  <a:lnTo>
                    <a:pt x="148" y="1503"/>
                  </a:lnTo>
                  <a:cubicBezTo>
                    <a:pt x="69" y="1503"/>
                    <a:pt x="1" y="1571"/>
                    <a:pt x="1" y="1651"/>
                  </a:cubicBezTo>
                  <a:cubicBezTo>
                    <a:pt x="1" y="1707"/>
                    <a:pt x="12" y="1765"/>
                    <a:pt x="34" y="1798"/>
                  </a:cubicBezTo>
                  <a:cubicBezTo>
                    <a:pt x="92" y="2048"/>
                    <a:pt x="251" y="2219"/>
                    <a:pt x="501" y="2321"/>
                  </a:cubicBezTo>
                  <a:cubicBezTo>
                    <a:pt x="521" y="2331"/>
                    <a:pt x="542" y="2337"/>
                    <a:pt x="562" y="2337"/>
                  </a:cubicBezTo>
                  <a:cubicBezTo>
                    <a:pt x="587" y="2337"/>
                    <a:pt x="612" y="2328"/>
                    <a:pt x="637" y="2310"/>
                  </a:cubicBezTo>
                  <a:cubicBezTo>
                    <a:pt x="671" y="2287"/>
                    <a:pt x="693" y="2242"/>
                    <a:pt x="693" y="2196"/>
                  </a:cubicBezTo>
                  <a:cubicBezTo>
                    <a:pt x="693" y="2060"/>
                    <a:pt x="739" y="2014"/>
                    <a:pt x="773" y="1992"/>
                  </a:cubicBezTo>
                  <a:cubicBezTo>
                    <a:pt x="823" y="1960"/>
                    <a:pt x="892" y="1946"/>
                    <a:pt x="974" y="1946"/>
                  </a:cubicBezTo>
                  <a:cubicBezTo>
                    <a:pt x="1364" y="1946"/>
                    <a:pt x="2055" y="2253"/>
                    <a:pt x="2420" y="2412"/>
                  </a:cubicBezTo>
                  <a:cubicBezTo>
                    <a:pt x="2716" y="2548"/>
                    <a:pt x="2841" y="2605"/>
                    <a:pt x="2932" y="2605"/>
                  </a:cubicBezTo>
                  <a:cubicBezTo>
                    <a:pt x="3136" y="2605"/>
                    <a:pt x="3329" y="2492"/>
                    <a:pt x="3511" y="2378"/>
                  </a:cubicBezTo>
                  <a:cubicBezTo>
                    <a:pt x="3682" y="2275"/>
                    <a:pt x="3864" y="2162"/>
                    <a:pt x="4056" y="2162"/>
                  </a:cubicBezTo>
                  <a:cubicBezTo>
                    <a:pt x="4341" y="2162"/>
                    <a:pt x="4602" y="2094"/>
                    <a:pt x="4852" y="2014"/>
                  </a:cubicBezTo>
                  <a:cubicBezTo>
                    <a:pt x="5119" y="1943"/>
                    <a:pt x="5373" y="1872"/>
                    <a:pt x="5657" y="1872"/>
                  </a:cubicBezTo>
                  <a:cubicBezTo>
                    <a:pt x="5734" y="1872"/>
                    <a:pt x="5814" y="1877"/>
                    <a:pt x="5897" y="1889"/>
                  </a:cubicBezTo>
                  <a:cubicBezTo>
                    <a:pt x="5908" y="1891"/>
                    <a:pt x="5920" y="1892"/>
                    <a:pt x="5931" y="1892"/>
                  </a:cubicBezTo>
                  <a:cubicBezTo>
                    <a:pt x="5984" y="1892"/>
                    <a:pt x="6026" y="1868"/>
                    <a:pt x="6045" y="1821"/>
                  </a:cubicBezTo>
                  <a:cubicBezTo>
                    <a:pt x="6079" y="1765"/>
                    <a:pt x="6068" y="1696"/>
                    <a:pt x="6033" y="1651"/>
                  </a:cubicBezTo>
                  <a:cubicBezTo>
                    <a:pt x="5750" y="1356"/>
                    <a:pt x="5431" y="1094"/>
                    <a:pt x="5079" y="878"/>
                  </a:cubicBezTo>
                  <a:cubicBezTo>
                    <a:pt x="5058" y="863"/>
                    <a:pt x="5036" y="857"/>
                    <a:pt x="5013" y="857"/>
                  </a:cubicBezTo>
                  <a:cubicBezTo>
                    <a:pt x="4985" y="857"/>
                    <a:pt x="4957" y="866"/>
                    <a:pt x="4932" y="878"/>
                  </a:cubicBezTo>
                  <a:cubicBezTo>
                    <a:pt x="4579" y="742"/>
                    <a:pt x="3988" y="537"/>
                    <a:pt x="3386" y="356"/>
                  </a:cubicBezTo>
                  <a:cubicBezTo>
                    <a:pt x="2875" y="208"/>
                    <a:pt x="2455" y="106"/>
                    <a:pt x="2114" y="48"/>
                  </a:cubicBezTo>
                  <a:cubicBezTo>
                    <a:pt x="1924" y="16"/>
                    <a:pt x="1763" y="1"/>
                    <a:pt x="1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8" r:id="rId6"/>
    <p:sldLayoutId id="2147483659" r:id="rId7"/>
    <p:sldLayoutId id="2147483668" r:id="rId8"/>
    <p:sldLayoutId id="2147483669" r:id="rId9"/>
    <p:sldLayoutId id="214748367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jakub.racek@vut.cz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8"/>
          <p:cNvSpPr txBox="1">
            <a:spLocks noGrp="1"/>
          </p:cNvSpPr>
          <p:nvPr>
            <p:ph type="ctrTitle"/>
          </p:nvPr>
        </p:nvSpPr>
        <p:spPr>
          <a:xfrm>
            <a:off x="720000" y="1566750"/>
            <a:ext cx="5048400" cy="20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AU" sz="3600" b="1" dirty="0"/>
              <a:t>From wastewater treatment to resource utilization</a:t>
            </a:r>
          </a:p>
        </p:txBody>
      </p:sp>
      <p:sp>
        <p:nvSpPr>
          <p:cNvPr id="338" name="Google Shape;338;p28"/>
          <p:cNvSpPr txBox="1">
            <a:spLocks noGrp="1"/>
          </p:cNvSpPr>
          <p:nvPr>
            <p:ph type="subTitle" idx="1"/>
          </p:nvPr>
        </p:nvSpPr>
        <p:spPr>
          <a:xfrm>
            <a:off x="720000" y="3771325"/>
            <a:ext cx="7846879" cy="9263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endParaRPr lang="cs-CZ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/>
              <a:t>doc. Ing. Jakub Raček, Ph.D.</a:t>
            </a:r>
          </a:p>
        </p:txBody>
      </p:sp>
      <p:sp>
        <p:nvSpPr>
          <p:cNvPr id="4" name="Google Shape;338;p28">
            <a:extLst>
              <a:ext uri="{FF2B5EF4-FFF2-40B4-BE49-F238E27FC236}">
                <a16:creationId xmlns:a16="http://schemas.microsoft.com/office/drawing/2014/main" id="{B54EF0C9-99FD-400C-A824-0B15993EEE03}"/>
              </a:ext>
            </a:extLst>
          </p:cNvPr>
          <p:cNvSpPr txBox="1">
            <a:spLocks/>
          </p:cNvSpPr>
          <p:nvPr/>
        </p:nvSpPr>
        <p:spPr>
          <a:xfrm>
            <a:off x="5255488" y="3964898"/>
            <a:ext cx="3648668" cy="824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2117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 algn="r"/>
            <a:r>
              <a:rPr lang="cs-CZ" dirty="0" err="1"/>
              <a:t>Energy</a:t>
            </a:r>
            <a:r>
              <a:rPr lang="cs-CZ" dirty="0"/>
              <a:t> summit Neum 2024</a:t>
            </a:r>
            <a:endParaRPr lang="sv-SE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C28B0C0-B199-4781-9BE2-7D04C2823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609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9"/>
          <p:cNvSpPr/>
          <p:nvPr/>
        </p:nvSpPr>
        <p:spPr>
          <a:xfrm>
            <a:off x="713225" y="1212800"/>
            <a:ext cx="7717800" cy="339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44;p29">
            <a:extLst>
              <a:ext uri="{FF2B5EF4-FFF2-40B4-BE49-F238E27FC236}">
                <a16:creationId xmlns:a16="http://schemas.microsoft.com/office/drawing/2014/main" id="{B6AE18DC-EDE6-4165-973B-C3A3937D2E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lvl="0"/>
            <a:r>
              <a:rPr lang="en-US" sz="2000" dirty="0"/>
              <a:t>Wastewater as a source of thermal energy for households</a:t>
            </a:r>
            <a:endParaRPr dirty="0"/>
          </a:p>
        </p:txBody>
      </p:sp>
      <p:sp>
        <p:nvSpPr>
          <p:cNvPr id="692" name="Google Shape;692;p39"/>
          <p:cNvSpPr txBox="1">
            <a:spLocks noGrp="1"/>
          </p:cNvSpPr>
          <p:nvPr>
            <p:ph type="title" idx="4294967295"/>
          </p:nvPr>
        </p:nvSpPr>
        <p:spPr>
          <a:xfrm>
            <a:off x="814593" y="1656140"/>
            <a:ext cx="2138363" cy="3095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dirty="0">
                <a:solidFill>
                  <a:schemeClr val="tx2">
                    <a:lumMod val="65000"/>
                  </a:schemeClr>
                </a:solidFill>
              </a:rPr>
              <a:t>Others</a:t>
            </a:r>
          </a:p>
        </p:txBody>
      </p:sp>
      <p:sp>
        <p:nvSpPr>
          <p:cNvPr id="693" name="Google Shape;693;p39"/>
          <p:cNvSpPr txBox="1">
            <a:spLocks noGrp="1"/>
          </p:cNvSpPr>
          <p:nvPr>
            <p:ph type="subTitle" idx="4294967295"/>
          </p:nvPr>
        </p:nvSpPr>
        <p:spPr>
          <a:xfrm>
            <a:off x="814592" y="1986543"/>
            <a:ext cx="2138363" cy="6588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AU" sz="1400" dirty="0">
                <a:latin typeface="Rubik"/>
                <a:ea typeface="Rubik"/>
                <a:cs typeface="Rubik"/>
                <a:sym typeface="Rubik"/>
              </a:rPr>
              <a:t>Lightning, cooking, washing, others</a:t>
            </a:r>
          </a:p>
        </p:txBody>
      </p:sp>
      <p:sp>
        <p:nvSpPr>
          <p:cNvPr id="694" name="Google Shape;694;p39"/>
          <p:cNvSpPr txBox="1">
            <a:spLocks noGrp="1"/>
          </p:cNvSpPr>
          <p:nvPr>
            <p:ph type="title" idx="4294967295"/>
          </p:nvPr>
        </p:nvSpPr>
        <p:spPr>
          <a:xfrm>
            <a:off x="812023" y="3205825"/>
            <a:ext cx="2138363" cy="311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Boiling</a:t>
            </a:r>
          </a:p>
        </p:txBody>
      </p:sp>
      <p:sp>
        <p:nvSpPr>
          <p:cNvPr id="696" name="Google Shape;696;p39"/>
          <p:cNvSpPr txBox="1">
            <a:spLocks noGrp="1"/>
          </p:cNvSpPr>
          <p:nvPr>
            <p:ph type="subTitle" idx="4294967295"/>
          </p:nvPr>
        </p:nvSpPr>
        <p:spPr>
          <a:xfrm>
            <a:off x="5408764" y="1593810"/>
            <a:ext cx="3065489" cy="1400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lnSpc>
                <a:spcPct val="100000"/>
              </a:lnSpc>
              <a:buNone/>
            </a:pPr>
            <a:r>
              <a:rPr lang="en-US" dirty="0"/>
              <a:t>The average consumer, especially during showering and bathing, discharges up to 40% of the thermal energy produced in residential buildings into the internal sewage system of buildings</a:t>
            </a:r>
            <a:endParaRPr sz="1400" dirty="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697" name="Google Shape;697;p39"/>
          <p:cNvSpPr txBox="1">
            <a:spLocks noGrp="1"/>
          </p:cNvSpPr>
          <p:nvPr>
            <p:ph type="title" idx="4294967295"/>
          </p:nvPr>
        </p:nvSpPr>
        <p:spPr>
          <a:xfrm>
            <a:off x="6256351" y="3582435"/>
            <a:ext cx="2139950" cy="311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dirty="0">
                <a:solidFill>
                  <a:srgbClr val="008000"/>
                </a:solidFill>
              </a:rPr>
              <a:t>Heating</a:t>
            </a:r>
          </a:p>
        </p:txBody>
      </p:sp>
      <p:sp>
        <p:nvSpPr>
          <p:cNvPr id="699" name="Google Shape;699;p39"/>
          <p:cNvSpPr txBox="1">
            <a:spLocks noGrp="1"/>
          </p:cNvSpPr>
          <p:nvPr>
            <p:ph type="subTitle" idx="4294967295"/>
          </p:nvPr>
        </p:nvSpPr>
        <p:spPr>
          <a:xfrm>
            <a:off x="858499" y="3477418"/>
            <a:ext cx="2138363" cy="6588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AU" dirty="0"/>
              <a:t>Water boiling</a:t>
            </a:r>
            <a:endParaRPr lang="en-AU" sz="1400" dirty="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700" name="Google Shape;700;p39"/>
          <p:cNvSpPr txBox="1">
            <a:spLocks noGrp="1"/>
          </p:cNvSpPr>
          <p:nvPr>
            <p:ph type="subTitle" idx="4294967295"/>
          </p:nvPr>
        </p:nvSpPr>
        <p:spPr>
          <a:xfrm>
            <a:off x="6166160" y="3956919"/>
            <a:ext cx="2139950" cy="3254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AU" sz="1400" dirty="0">
                <a:latin typeface="Rubik"/>
                <a:ea typeface="Rubik"/>
                <a:cs typeface="Rubik"/>
                <a:sym typeface="Rubik"/>
              </a:rPr>
              <a:t>Heating and cooling</a:t>
            </a:r>
          </a:p>
        </p:txBody>
      </p:sp>
      <p:sp>
        <p:nvSpPr>
          <p:cNvPr id="706" name="Google Shape;706;p39"/>
          <p:cNvSpPr txBox="1">
            <a:spLocks noGrp="1"/>
          </p:cNvSpPr>
          <p:nvPr>
            <p:ph type="title" idx="4294967295"/>
          </p:nvPr>
        </p:nvSpPr>
        <p:spPr>
          <a:xfrm>
            <a:off x="795213" y="1320813"/>
            <a:ext cx="2138363" cy="311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solidFill>
                  <a:schemeClr val="tx2">
                    <a:lumMod val="65000"/>
                  </a:schemeClr>
                </a:solidFill>
              </a:rPr>
              <a:t>17</a:t>
            </a:r>
            <a:r>
              <a:rPr lang="en" sz="2000" dirty="0">
                <a:solidFill>
                  <a:schemeClr val="tx2">
                    <a:lumMod val="65000"/>
                  </a:schemeClr>
                </a:solidFill>
              </a:rPr>
              <a:t>%</a:t>
            </a:r>
            <a:endParaRPr sz="2000" dirty="0">
              <a:solidFill>
                <a:schemeClr val="tx2">
                  <a:lumMod val="65000"/>
                </a:schemeClr>
              </a:solidFill>
            </a:endParaRPr>
          </a:p>
        </p:txBody>
      </p:sp>
      <p:sp>
        <p:nvSpPr>
          <p:cNvPr id="707" name="Google Shape;707;p39"/>
          <p:cNvSpPr txBox="1">
            <a:spLocks noGrp="1"/>
          </p:cNvSpPr>
          <p:nvPr>
            <p:ph type="title" idx="4294967295"/>
          </p:nvPr>
        </p:nvSpPr>
        <p:spPr>
          <a:xfrm>
            <a:off x="812024" y="2874760"/>
            <a:ext cx="2138363" cy="309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cs-CZ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</a:t>
            </a:r>
            <a:r>
              <a:rPr lang="en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%</a:t>
            </a:r>
            <a:endParaRPr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08" name="Google Shape;708;p39"/>
          <p:cNvSpPr txBox="1">
            <a:spLocks noGrp="1"/>
          </p:cNvSpPr>
          <p:nvPr>
            <p:ph type="title" idx="4294967295"/>
          </p:nvPr>
        </p:nvSpPr>
        <p:spPr>
          <a:xfrm>
            <a:off x="5811018" y="1362461"/>
            <a:ext cx="2596751" cy="311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solidFill>
                  <a:schemeClr val="tx1"/>
                </a:solidFill>
              </a:rPr>
              <a:t>Up to 40</a:t>
            </a:r>
            <a:r>
              <a:rPr lang="en" sz="2000" dirty="0">
                <a:solidFill>
                  <a:schemeClr val="tx1"/>
                </a:solidFill>
              </a:rPr>
              <a:t>%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en-AU" sz="2000" dirty="0">
                <a:solidFill>
                  <a:schemeClr val="tx1"/>
                </a:solidFill>
              </a:rPr>
              <a:t>savings</a:t>
            </a:r>
          </a:p>
        </p:txBody>
      </p:sp>
      <p:sp>
        <p:nvSpPr>
          <p:cNvPr id="709" name="Google Shape;709;p39"/>
          <p:cNvSpPr txBox="1">
            <a:spLocks noGrp="1"/>
          </p:cNvSpPr>
          <p:nvPr>
            <p:ph type="title" idx="4294967295"/>
          </p:nvPr>
        </p:nvSpPr>
        <p:spPr>
          <a:xfrm>
            <a:off x="6193616" y="3238773"/>
            <a:ext cx="2139950" cy="311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solidFill>
                  <a:srgbClr val="008000"/>
                </a:solidFill>
              </a:rPr>
              <a:t>63</a:t>
            </a:r>
            <a:r>
              <a:rPr lang="en" sz="2000" dirty="0">
                <a:solidFill>
                  <a:srgbClr val="008000"/>
                </a:solidFill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99F62E2-FF23-4B59-8C8C-C5CF6B68D0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4764522"/>
              </p:ext>
            </p:extLst>
          </p:nvPr>
        </p:nvGraphicFramePr>
        <p:xfrm>
          <a:off x="2596750" y="1260525"/>
          <a:ext cx="3950499" cy="299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9" name="Google Shape;10246;p64">
            <a:extLst>
              <a:ext uri="{FF2B5EF4-FFF2-40B4-BE49-F238E27FC236}">
                <a16:creationId xmlns:a16="http://schemas.microsoft.com/office/drawing/2014/main" id="{982B5B92-3F55-4FFB-81B0-9B3FE4CBC5E0}"/>
              </a:ext>
            </a:extLst>
          </p:cNvPr>
          <p:cNvGrpSpPr/>
          <p:nvPr/>
        </p:nvGrpSpPr>
        <p:grpSpPr>
          <a:xfrm>
            <a:off x="7864835" y="577147"/>
            <a:ext cx="531466" cy="587299"/>
            <a:chOff x="4149138" y="4121151"/>
            <a:chExt cx="344065" cy="368644"/>
          </a:xfrm>
        </p:grpSpPr>
        <p:sp>
          <p:nvSpPr>
            <p:cNvPr id="30" name="Google Shape;10247;p64">
              <a:extLst>
                <a:ext uri="{FF2B5EF4-FFF2-40B4-BE49-F238E27FC236}">
                  <a16:creationId xmlns:a16="http://schemas.microsoft.com/office/drawing/2014/main" id="{206EB00B-2B6C-4BC8-AF0C-CD7E6BDA2642}"/>
                </a:ext>
              </a:extLst>
            </p:cNvPr>
            <p:cNvSpPr/>
            <p:nvPr/>
          </p:nvSpPr>
          <p:spPr>
            <a:xfrm>
              <a:off x="4205853" y="4182724"/>
              <a:ext cx="225746" cy="307071"/>
            </a:xfrm>
            <a:custGeom>
              <a:avLst/>
              <a:gdLst/>
              <a:ahLst/>
              <a:cxnLst/>
              <a:rect l="l" t="t" r="r" b="b"/>
              <a:pathLst>
                <a:path w="7109" h="9670" extrusionOk="0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1" name="Google Shape;10248;p64">
              <a:extLst>
                <a:ext uri="{FF2B5EF4-FFF2-40B4-BE49-F238E27FC236}">
                  <a16:creationId xmlns:a16="http://schemas.microsoft.com/office/drawing/2014/main" id="{723DF01F-C2D5-4459-B682-0CAEF9F14443}"/>
                </a:ext>
              </a:extLst>
            </p:cNvPr>
            <p:cNvSpPr/>
            <p:nvPr/>
          </p:nvSpPr>
          <p:spPr>
            <a:xfrm>
              <a:off x="4444777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2" name="Google Shape;10249;p64">
              <a:extLst>
                <a:ext uri="{FF2B5EF4-FFF2-40B4-BE49-F238E27FC236}">
                  <a16:creationId xmlns:a16="http://schemas.microsoft.com/office/drawing/2014/main" id="{990068A6-94B3-4E3F-AED4-A520100FB0B9}"/>
                </a:ext>
              </a:extLst>
            </p:cNvPr>
            <p:cNvSpPr/>
            <p:nvPr/>
          </p:nvSpPr>
          <p:spPr>
            <a:xfrm>
              <a:off x="4149138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3" name="Google Shape;10250;p64">
              <a:extLst>
                <a:ext uri="{FF2B5EF4-FFF2-40B4-BE49-F238E27FC236}">
                  <a16:creationId xmlns:a16="http://schemas.microsoft.com/office/drawing/2014/main" id="{998459CD-08CE-44DF-A07A-CE7E20758642}"/>
                </a:ext>
              </a:extLst>
            </p:cNvPr>
            <p:cNvSpPr/>
            <p:nvPr/>
          </p:nvSpPr>
          <p:spPr>
            <a:xfrm>
              <a:off x="4315471" y="4121151"/>
              <a:ext cx="11400" cy="4804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4" name="Google Shape;10251;p64">
              <a:extLst>
                <a:ext uri="{FF2B5EF4-FFF2-40B4-BE49-F238E27FC236}">
                  <a16:creationId xmlns:a16="http://schemas.microsoft.com/office/drawing/2014/main" id="{09DD2CE4-B51F-4612-BB78-8C455215D10B}"/>
                </a:ext>
              </a:extLst>
            </p:cNvPr>
            <p:cNvSpPr/>
            <p:nvPr/>
          </p:nvSpPr>
          <p:spPr>
            <a:xfrm>
              <a:off x="4378632" y="4159575"/>
              <a:ext cx="22705" cy="27754"/>
            </a:xfrm>
            <a:custGeom>
              <a:avLst/>
              <a:gdLst/>
              <a:ahLst/>
              <a:cxnLst/>
              <a:rect l="l" t="t" r="r" b="b"/>
              <a:pathLst>
                <a:path w="715" h="874" extrusionOk="0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5" name="Google Shape;10252;p64">
              <a:extLst>
                <a:ext uri="{FF2B5EF4-FFF2-40B4-BE49-F238E27FC236}">
                  <a16:creationId xmlns:a16="http://schemas.microsoft.com/office/drawing/2014/main" id="{02BA8933-0553-4C57-AFAE-02AFA3F6D103}"/>
                </a:ext>
              </a:extLst>
            </p:cNvPr>
            <p:cNvSpPr/>
            <p:nvPr/>
          </p:nvSpPr>
          <p:spPr>
            <a:xfrm>
              <a:off x="4240243" y="4399103"/>
              <a:ext cx="22705" cy="27563"/>
            </a:xfrm>
            <a:custGeom>
              <a:avLst/>
              <a:gdLst/>
              <a:ahLst/>
              <a:cxnLst/>
              <a:rect l="l" t="t" r="r" b="b"/>
              <a:pathLst>
                <a:path w="715" h="868" extrusionOk="0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6" name="Google Shape;10253;p64">
              <a:extLst>
                <a:ext uri="{FF2B5EF4-FFF2-40B4-BE49-F238E27FC236}">
                  <a16:creationId xmlns:a16="http://schemas.microsoft.com/office/drawing/2014/main" id="{E2DAA296-7901-4C01-8019-7ED772DC7F35}"/>
                </a:ext>
              </a:extLst>
            </p:cNvPr>
            <p:cNvSpPr/>
            <p:nvPr/>
          </p:nvSpPr>
          <p:spPr>
            <a:xfrm>
              <a:off x="4240243" y="41591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7" name="Google Shape;10254;p64">
              <a:extLst>
                <a:ext uri="{FF2B5EF4-FFF2-40B4-BE49-F238E27FC236}">
                  <a16:creationId xmlns:a16="http://schemas.microsoft.com/office/drawing/2014/main" id="{D5B1EBC1-3801-4E01-92C8-816686DFEBB5}"/>
                </a:ext>
              </a:extLst>
            </p:cNvPr>
            <p:cNvSpPr/>
            <p:nvPr/>
          </p:nvSpPr>
          <p:spPr>
            <a:xfrm>
              <a:off x="4378632" y="43992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8" name="Google Shape;10255;p64">
              <a:extLst>
                <a:ext uri="{FF2B5EF4-FFF2-40B4-BE49-F238E27FC236}">
                  <a16:creationId xmlns:a16="http://schemas.microsoft.com/office/drawing/2014/main" id="{F0D21B54-2240-47EA-A879-6B6CAB9598A3}"/>
                </a:ext>
              </a:extLst>
            </p:cNvPr>
            <p:cNvSpPr/>
            <p:nvPr/>
          </p:nvSpPr>
          <p:spPr>
            <a:xfrm>
              <a:off x="4426264" y="4351851"/>
              <a:ext cx="29532" cy="21117"/>
            </a:xfrm>
            <a:custGeom>
              <a:avLst/>
              <a:gdLst/>
              <a:ahLst/>
              <a:cxnLst/>
              <a:rect l="l" t="t" r="r" b="b"/>
              <a:pathLst>
                <a:path w="930" h="665" extrusionOk="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9" name="Google Shape;10256;p64">
              <a:extLst>
                <a:ext uri="{FF2B5EF4-FFF2-40B4-BE49-F238E27FC236}">
                  <a16:creationId xmlns:a16="http://schemas.microsoft.com/office/drawing/2014/main" id="{1DE180CA-AFDC-45E2-9E7D-29F5BA25C507}"/>
                </a:ext>
              </a:extLst>
            </p:cNvPr>
            <p:cNvSpPr/>
            <p:nvPr/>
          </p:nvSpPr>
          <p:spPr>
            <a:xfrm>
              <a:off x="4186196" y="4213463"/>
              <a:ext cx="29500" cy="21117"/>
            </a:xfrm>
            <a:custGeom>
              <a:avLst/>
              <a:gdLst/>
              <a:ahLst/>
              <a:cxnLst/>
              <a:rect l="l" t="t" r="r" b="b"/>
              <a:pathLst>
                <a:path w="929" h="665" extrusionOk="0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40" name="Google Shape;10257;p64">
              <a:extLst>
                <a:ext uri="{FF2B5EF4-FFF2-40B4-BE49-F238E27FC236}">
                  <a16:creationId xmlns:a16="http://schemas.microsoft.com/office/drawing/2014/main" id="{3B6A3F9D-BDC3-4161-9E3A-9AE82CAA5117}"/>
                </a:ext>
              </a:extLst>
            </p:cNvPr>
            <p:cNvSpPr/>
            <p:nvPr/>
          </p:nvSpPr>
          <p:spPr>
            <a:xfrm>
              <a:off x="4425883" y="4213590"/>
              <a:ext cx="29913" cy="21371"/>
            </a:xfrm>
            <a:custGeom>
              <a:avLst/>
              <a:gdLst/>
              <a:ahLst/>
              <a:cxnLst/>
              <a:rect l="l" t="t" r="r" b="b"/>
              <a:pathLst>
                <a:path w="942" h="673" extrusionOk="0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41" name="Google Shape;10258;p64">
              <a:extLst>
                <a:ext uri="{FF2B5EF4-FFF2-40B4-BE49-F238E27FC236}">
                  <a16:creationId xmlns:a16="http://schemas.microsoft.com/office/drawing/2014/main" id="{51C4F004-07F8-421B-9891-84770EF62B87}"/>
                </a:ext>
              </a:extLst>
            </p:cNvPr>
            <p:cNvSpPr/>
            <p:nvPr/>
          </p:nvSpPr>
          <p:spPr>
            <a:xfrm>
              <a:off x="4186196" y="4351978"/>
              <a:ext cx="29500" cy="21371"/>
            </a:xfrm>
            <a:custGeom>
              <a:avLst/>
              <a:gdLst/>
              <a:ahLst/>
              <a:cxnLst/>
              <a:rect l="l" t="t" r="r" b="b"/>
              <a:pathLst>
                <a:path w="929" h="673" extrusionOk="0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cxnSp>
        <p:nvCxnSpPr>
          <p:cNvPr id="702" name="Google Shape;702;p39"/>
          <p:cNvCxnSpPr>
            <a:cxnSpLocks/>
          </p:cNvCxnSpPr>
          <p:nvPr/>
        </p:nvCxnSpPr>
        <p:spPr>
          <a:xfrm flipH="1">
            <a:off x="865624" y="1661325"/>
            <a:ext cx="3185676" cy="57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03" name="Google Shape;703;p39"/>
          <p:cNvCxnSpPr>
            <a:cxnSpLocks/>
          </p:cNvCxnSpPr>
          <p:nvPr/>
        </p:nvCxnSpPr>
        <p:spPr>
          <a:xfrm flipH="1">
            <a:off x="886026" y="3205825"/>
            <a:ext cx="2701724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05" name="Google Shape;705;p39"/>
          <p:cNvCxnSpPr>
            <a:cxnSpLocks/>
          </p:cNvCxnSpPr>
          <p:nvPr/>
        </p:nvCxnSpPr>
        <p:spPr>
          <a:xfrm flipH="1">
            <a:off x="4953000" y="3563700"/>
            <a:ext cx="332537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2" name="Zástupný symbol pro číslo snímku 5">
            <a:extLst>
              <a:ext uri="{FF2B5EF4-FFF2-40B4-BE49-F238E27FC236}">
                <a16:creationId xmlns:a16="http://schemas.microsoft.com/office/drawing/2014/main" id="{6F876ACA-8C6C-4DFF-AAA9-8B63140AC491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10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55596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45;p29">
            <a:extLst>
              <a:ext uri="{FF2B5EF4-FFF2-40B4-BE49-F238E27FC236}">
                <a16:creationId xmlns:a16="http://schemas.microsoft.com/office/drawing/2014/main" id="{898DD043-D335-4497-8284-60C18EE324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endParaRPr dirty="0"/>
          </a:p>
        </p:txBody>
      </p:sp>
      <p:sp>
        <p:nvSpPr>
          <p:cNvPr id="13" name="Google Shape;344;p29">
            <a:extLst>
              <a:ext uri="{FF2B5EF4-FFF2-40B4-BE49-F238E27FC236}">
                <a16:creationId xmlns:a16="http://schemas.microsoft.com/office/drawing/2014/main" id="{8515AA55-5F93-48B8-B4EA-8D87EEA77F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lvl="0"/>
            <a:r>
              <a:rPr lang="en-US" sz="2000" dirty="0"/>
              <a:t>Extraction and reuse of thermal energy from waste water</a:t>
            </a:r>
            <a:endParaRPr dirty="0"/>
          </a:p>
        </p:txBody>
      </p:sp>
      <p:grpSp>
        <p:nvGrpSpPr>
          <p:cNvPr id="14" name="Google Shape;10246;p64">
            <a:extLst>
              <a:ext uri="{FF2B5EF4-FFF2-40B4-BE49-F238E27FC236}">
                <a16:creationId xmlns:a16="http://schemas.microsoft.com/office/drawing/2014/main" id="{8B8D9D6F-264B-44D7-9784-BBE56A27465F}"/>
              </a:ext>
            </a:extLst>
          </p:cNvPr>
          <p:cNvGrpSpPr/>
          <p:nvPr/>
        </p:nvGrpSpPr>
        <p:grpSpPr>
          <a:xfrm>
            <a:off x="7864835" y="577147"/>
            <a:ext cx="531466" cy="587299"/>
            <a:chOff x="4149138" y="4121151"/>
            <a:chExt cx="344065" cy="368644"/>
          </a:xfrm>
        </p:grpSpPr>
        <p:sp>
          <p:nvSpPr>
            <p:cNvPr id="15" name="Google Shape;10247;p64">
              <a:extLst>
                <a:ext uri="{FF2B5EF4-FFF2-40B4-BE49-F238E27FC236}">
                  <a16:creationId xmlns:a16="http://schemas.microsoft.com/office/drawing/2014/main" id="{93879AF9-70FE-45D0-AFCA-46E9597586D6}"/>
                </a:ext>
              </a:extLst>
            </p:cNvPr>
            <p:cNvSpPr/>
            <p:nvPr/>
          </p:nvSpPr>
          <p:spPr>
            <a:xfrm>
              <a:off x="4205853" y="4182724"/>
              <a:ext cx="225746" cy="307071"/>
            </a:xfrm>
            <a:custGeom>
              <a:avLst/>
              <a:gdLst/>
              <a:ahLst/>
              <a:cxnLst/>
              <a:rect l="l" t="t" r="r" b="b"/>
              <a:pathLst>
                <a:path w="7109" h="9670" extrusionOk="0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6" name="Google Shape;10248;p64">
              <a:extLst>
                <a:ext uri="{FF2B5EF4-FFF2-40B4-BE49-F238E27FC236}">
                  <a16:creationId xmlns:a16="http://schemas.microsoft.com/office/drawing/2014/main" id="{9CC76018-4FEC-4ACC-A5CF-602B44821E6F}"/>
                </a:ext>
              </a:extLst>
            </p:cNvPr>
            <p:cNvSpPr/>
            <p:nvPr/>
          </p:nvSpPr>
          <p:spPr>
            <a:xfrm>
              <a:off x="4444777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7" name="Google Shape;10249;p64">
              <a:extLst>
                <a:ext uri="{FF2B5EF4-FFF2-40B4-BE49-F238E27FC236}">
                  <a16:creationId xmlns:a16="http://schemas.microsoft.com/office/drawing/2014/main" id="{0192A727-4EBA-46B4-A0B5-0DE9420583AC}"/>
                </a:ext>
              </a:extLst>
            </p:cNvPr>
            <p:cNvSpPr/>
            <p:nvPr/>
          </p:nvSpPr>
          <p:spPr>
            <a:xfrm>
              <a:off x="4149138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8" name="Google Shape;10250;p64">
              <a:extLst>
                <a:ext uri="{FF2B5EF4-FFF2-40B4-BE49-F238E27FC236}">
                  <a16:creationId xmlns:a16="http://schemas.microsoft.com/office/drawing/2014/main" id="{36465FC9-B472-4175-A390-5886E0817B5D}"/>
                </a:ext>
              </a:extLst>
            </p:cNvPr>
            <p:cNvSpPr/>
            <p:nvPr/>
          </p:nvSpPr>
          <p:spPr>
            <a:xfrm>
              <a:off x="4315471" y="4121151"/>
              <a:ext cx="11400" cy="4804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9" name="Google Shape;10251;p64">
              <a:extLst>
                <a:ext uri="{FF2B5EF4-FFF2-40B4-BE49-F238E27FC236}">
                  <a16:creationId xmlns:a16="http://schemas.microsoft.com/office/drawing/2014/main" id="{760A03AC-D748-48C4-BF94-D40B26C13D51}"/>
                </a:ext>
              </a:extLst>
            </p:cNvPr>
            <p:cNvSpPr/>
            <p:nvPr/>
          </p:nvSpPr>
          <p:spPr>
            <a:xfrm>
              <a:off x="4378632" y="4159575"/>
              <a:ext cx="22705" cy="27754"/>
            </a:xfrm>
            <a:custGeom>
              <a:avLst/>
              <a:gdLst/>
              <a:ahLst/>
              <a:cxnLst/>
              <a:rect l="l" t="t" r="r" b="b"/>
              <a:pathLst>
                <a:path w="715" h="874" extrusionOk="0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0" name="Google Shape;10252;p64">
              <a:extLst>
                <a:ext uri="{FF2B5EF4-FFF2-40B4-BE49-F238E27FC236}">
                  <a16:creationId xmlns:a16="http://schemas.microsoft.com/office/drawing/2014/main" id="{6926271E-6485-415A-9002-DE38BC56A292}"/>
                </a:ext>
              </a:extLst>
            </p:cNvPr>
            <p:cNvSpPr/>
            <p:nvPr/>
          </p:nvSpPr>
          <p:spPr>
            <a:xfrm>
              <a:off x="4240243" y="4399103"/>
              <a:ext cx="22705" cy="27563"/>
            </a:xfrm>
            <a:custGeom>
              <a:avLst/>
              <a:gdLst/>
              <a:ahLst/>
              <a:cxnLst/>
              <a:rect l="l" t="t" r="r" b="b"/>
              <a:pathLst>
                <a:path w="715" h="868" extrusionOk="0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1" name="Google Shape;10253;p64">
              <a:extLst>
                <a:ext uri="{FF2B5EF4-FFF2-40B4-BE49-F238E27FC236}">
                  <a16:creationId xmlns:a16="http://schemas.microsoft.com/office/drawing/2014/main" id="{4ED4367E-D165-4E6A-8880-21C037B76CFF}"/>
                </a:ext>
              </a:extLst>
            </p:cNvPr>
            <p:cNvSpPr/>
            <p:nvPr/>
          </p:nvSpPr>
          <p:spPr>
            <a:xfrm>
              <a:off x="4240243" y="41591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2" name="Google Shape;10254;p64">
              <a:extLst>
                <a:ext uri="{FF2B5EF4-FFF2-40B4-BE49-F238E27FC236}">
                  <a16:creationId xmlns:a16="http://schemas.microsoft.com/office/drawing/2014/main" id="{5F466127-4B15-493A-A5DB-7116F0835E53}"/>
                </a:ext>
              </a:extLst>
            </p:cNvPr>
            <p:cNvSpPr/>
            <p:nvPr/>
          </p:nvSpPr>
          <p:spPr>
            <a:xfrm>
              <a:off x="4378632" y="43992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3" name="Google Shape;10255;p64">
              <a:extLst>
                <a:ext uri="{FF2B5EF4-FFF2-40B4-BE49-F238E27FC236}">
                  <a16:creationId xmlns:a16="http://schemas.microsoft.com/office/drawing/2014/main" id="{E952BEB5-50AE-42E7-8201-8A7608642879}"/>
                </a:ext>
              </a:extLst>
            </p:cNvPr>
            <p:cNvSpPr/>
            <p:nvPr/>
          </p:nvSpPr>
          <p:spPr>
            <a:xfrm>
              <a:off x="4426264" y="4351851"/>
              <a:ext cx="29532" cy="21117"/>
            </a:xfrm>
            <a:custGeom>
              <a:avLst/>
              <a:gdLst/>
              <a:ahLst/>
              <a:cxnLst/>
              <a:rect l="l" t="t" r="r" b="b"/>
              <a:pathLst>
                <a:path w="930" h="665" extrusionOk="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4" name="Google Shape;10256;p64">
              <a:extLst>
                <a:ext uri="{FF2B5EF4-FFF2-40B4-BE49-F238E27FC236}">
                  <a16:creationId xmlns:a16="http://schemas.microsoft.com/office/drawing/2014/main" id="{B4927B7B-F5F0-4F34-9BD8-580CAFB7D08E}"/>
                </a:ext>
              </a:extLst>
            </p:cNvPr>
            <p:cNvSpPr/>
            <p:nvPr/>
          </p:nvSpPr>
          <p:spPr>
            <a:xfrm>
              <a:off x="4186196" y="4213463"/>
              <a:ext cx="29500" cy="21117"/>
            </a:xfrm>
            <a:custGeom>
              <a:avLst/>
              <a:gdLst/>
              <a:ahLst/>
              <a:cxnLst/>
              <a:rect l="l" t="t" r="r" b="b"/>
              <a:pathLst>
                <a:path w="929" h="665" extrusionOk="0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5" name="Google Shape;10257;p64">
              <a:extLst>
                <a:ext uri="{FF2B5EF4-FFF2-40B4-BE49-F238E27FC236}">
                  <a16:creationId xmlns:a16="http://schemas.microsoft.com/office/drawing/2014/main" id="{02DDC6E0-7CAF-4BE2-B0A6-BEEF7A9DF579}"/>
                </a:ext>
              </a:extLst>
            </p:cNvPr>
            <p:cNvSpPr/>
            <p:nvPr/>
          </p:nvSpPr>
          <p:spPr>
            <a:xfrm>
              <a:off x="4425883" y="4213590"/>
              <a:ext cx="29913" cy="21371"/>
            </a:xfrm>
            <a:custGeom>
              <a:avLst/>
              <a:gdLst/>
              <a:ahLst/>
              <a:cxnLst/>
              <a:rect l="l" t="t" r="r" b="b"/>
              <a:pathLst>
                <a:path w="942" h="673" extrusionOk="0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6" name="Google Shape;10258;p64">
              <a:extLst>
                <a:ext uri="{FF2B5EF4-FFF2-40B4-BE49-F238E27FC236}">
                  <a16:creationId xmlns:a16="http://schemas.microsoft.com/office/drawing/2014/main" id="{17A7F2BA-DA5F-4DA3-BFF1-9DA71CA0E47C}"/>
                </a:ext>
              </a:extLst>
            </p:cNvPr>
            <p:cNvSpPr/>
            <p:nvPr/>
          </p:nvSpPr>
          <p:spPr>
            <a:xfrm>
              <a:off x="4186196" y="4351978"/>
              <a:ext cx="29500" cy="21371"/>
            </a:xfrm>
            <a:custGeom>
              <a:avLst/>
              <a:gdLst/>
              <a:ahLst/>
              <a:cxnLst/>
              <a:rect l="l" t="t" r="r" b="b"/>
              <a:pathLst>
                <a:path w="929" h="673" extrusionOk="0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pic>
        <p:nvPicPr>
          <p:cNvPr id="27" name="Obrázek 26">
            <a:extLst>
              <a:ext uri="{FF2B5EF4-FFF2-40B4-BE49-F238E27FC236}">
                <a16:creationId xmlns:a16="http://schemas.microsoft.com/office/drawing/2014/main" id="{7987C547-D6D1-4A3C-AD6A-CA76451A950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18365" y="1523232"/>
            <a:ext cx="7500320" cy="2055496"/>
          </a:xfrm>
          <a:prstGeom prst="rect">
            <a:avLst/>
          </a:prstGeom>
        </p:spPr>
      </p:pic>
      <p:grpSp>
        <p:nvGrpSpPr>
          <p:cNvPr id="28" name="Google Shape;8661;p60">
            <a:extLst>
              <a:ext uri="{FF2B5EF4-FFF2-40B4-BE49-F238E27FC236}">
                <a16:creationId xmlns:a16="http://schemas.microsoft.com/office/drawing/2014/main" id="{6F365BDC-FA2F-4173-B430-1789B2B23234}"/>
              </a:ext>
            </a:extLst>
          </p:cNvPr>
          <p:cNvGrpSpPr/>
          <p:nvPr/>
        </p:nvGrpSpPr>
        <p:grpSpPr>
          <a:xfrm>
            <a:off x="1036690" y="3742128"/>
            <a:ext cx="6672210" cy="377143"/>
            <a:chOff x="238125" y="2506075"/>
            <a:chExt cx="5747346" cy="673075"/>
          </a:xfrm>
        </p:grpSpPr>
        <p:sp>
          <p:nvSpPr>
            <p:cNvPr id="29" name="Google Shape;8662;p60">
              <a:extLst>
                <a:ext uri="{FF2B5EF4-FFF2-40B4-BE49-F238E27FC236}">
                  <a16:creationId xmlns:a16="http://schemas.microsoft.com/office/drawing/2014/main" id="{D82F01F8-F99A-4FF1-A256-607D532CB74E}"/>
                </a:ext>
              </a:extLst>
            </p:cNvPr>
            <p:cNvSpPr/>
            <p:nvPr/>
          </p:nvSpPr>
          <p:spPr>
            <a:xfrm>
              <a:off x="238125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8663;p60">
              <a:extLst>
                <a:ext uri="{FF2B5EF4-FFF2-40B4-BE49-F238E27FC236}">
                  <a16:creationId xmlns:a16="http://schemas.microsoft.com/office/drawing/2014/main" id="{4AA5ECBF-9854-4EC5-A4E2-6AC62E67BECE}"/>
                </a:ext>
              </a:extLst>
            </p:cNvPr>
            <p:cNvSpPr/>
            <p:nvPr/>
          </p:nvSpPr>
          <p:spPr>
            <a:xfrm>
              <a:off x="1606190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8664;p60">
              <a:extLst>
                <a:ext uri="{FF2B5EF4-FFF2-40B4-BE49-F238E27FC236}">
                  <a16:creationId xmlns:a16="http://schemas.microsoft.com/office/drawing/2014/main" id="{8553646E-3DA5-4BE6-B0DD-E6703CA39F76}"/>
                </a:ext>
              </a:extLst>
            </p:cNvPr>
            <p:cNvSpPr/>
            <p:nvPr/>
          </p:nvSpPr>
          <p:spPr>
            <a:xfrm>
              <a:off x="297348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8666;p60">
              <a:extLst>
                <a:ext uri="{FF2B5EF4-FFF2-40B4-BE49-F238E27FC236}">
                  <a16:creationId xmlns:a16="http://schemas.microsoft.com/office/drawing/2014/main" id="{BF66FAA2-8407-4519-98EF-046658094949}"/>
                </a:ext>
              </a:extLst>
            </p:cNvPr>
            <p:cNvSpPr/>
            <p:nvPr/>
          </p:nvSpPr>
          <p:spPr>
            <a:xfrm>
              <a:off x="4342321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highlight>
                  <a:srgbClr val="FFFF00"/>
                </a:highlight>
              </a:endParaRPr>
            </a:p>
          </p:txBody>
        </p:sp>
      </p:grpSp>
      <p:sp>
        <p:nvSpPr>
          <p:cNvPr id="34" name="Google Shape;700;p39">
            <a:extLst>
              <a:ext uri="{FF2B5EF4-FFF2-40B4-BE49-F238E27FC236}">
                <a16:creationId xmlns:a16="http://schemas.microsoft.com/office/drawing/2014/main" id="{D2CD54FA-5E07-42E6-9124-5710A0565C37}"/>
              </a:ext>
            </a:extLst>
          </p:cNvPr>
          <p:cNvSpPr txBox="1">
            <a:spLocks/>
          </p:cNvSpPr>
          <p:nvPr/>
        </p:nvSpPr>
        <p:spPr>
          <a:xfrm>
            <a:off x="1036690" y="3742127"/>
            <a:ext cx="1583722" cy="37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Rubik"/>
              <a:buNone/>
            </a:pPr>
            <a:r>
              <a:rPr lang="cs-CZ" dirty="0"/>
              <a:t>1</a:t>
            </a:r>
          </a:p>
        </p:txBody>
      </p:sp>
      <p:sp>
        <p:nvSpPr>
          <p:cNvPr id="35" name="Google Shape;700;p39">
            <a:extLst>
              <a:ext uri="{FF2B5EF4-FFF2-40B4-BE49-F238E27FC236}">
                <a16:creationId xmlns:a16="http://schemas.microsoft.com/office/drawing/2014/main" id="{F26212B8-55DA-4E77-B9BF-1FE9EF106426}"/>
              </a:ext>
            </a:extLst>
          </p:cNvPr>
          <p:cNvSpPr txBox="1">
            <a:spLocks/>
          </p:cNvSpPr>
          <p:nvPr/>
        </p:nvSpPr>
        <p:spPr>
          <a:xfrm>
            <a:off x="2624006" y="3742127"/>
            <a:ext cx="1587316" cy="37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Rubik"/>
              <a:buNone/>
            </a:pPr>
            <a:r>
              <a:rPr lang="cs-CZ" dirty="0"/>
              <a:t>2</a:t>
            </a:r>
          </a:p>
        </p:txBody>
      </p:sp>
      <p:sp>
        <p:nvSpPr>
          <p:cNvPr id="36" name="Google Shape;700;p39">
            <a:extLst>
              <a:ext uri="{FF2B5EF4-FFF2-40B4-BE49-F238E27FC236}">
                <a16:creationId xmlns:a16="http://schemas.microsoft.com/office/drawing/2014/main" id="{7E199EDA-22F4-4E57-B6C7-24829078DD3E}"/>
              </a:ext>
            </a:extLst>
          </p:cNvPr>
          <p:cNvSpPr txBox="1">
            <a:spLocks/>
          </p:cNvSpPr>
          <p:nvPr/>
        </p:nvSpPr>
        <p:spPr>
          <a:xfrm>
            <a:off x="4213120" y="3742126"/>
            <a:ext cx="1583722" cy="37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Rubik"/>
              <a:buNone/>
            </a:pPr>
            <a:r>
              <a:rPr lang="cs-CZ" dirty="0"/>
              <a:t>3</a:t>
            </a:r>
          </a:p>
        </p:txBody>
      </p:sp>
      <p:sp>
        <p:nvSpPr>
          <p:cNvPr id="37" name="Google Shape;700;p39">
            <a:extLst>
              <a:ext uri="{FF2B5EF4-FFF2-40B4-BE49-F238E27FC236}">
                <a16:creationId xmlns:a16="http://schemas.microsoft.com/office/drawing/2014/main" id="{20BD51BF-E9BF-466C-97D6-DE652500D622}"/>
              </a:ext>
            </a:extLst>
          </p:cNvPr>
          <p:cNvSpPr txBox="1">
            <a:spLocks/>
          </p:cNvSpPr>
          <p:nvPr/>
        </p:nvSpPr>
        <p:spPr>
          <a:xfrm>
            <a:off x="5797740" y="3742124"/>
            <a:ext cx="1587316" cy="37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Rubik"/>
              <a:buNone/>
            </a:pPr>
            <a:r>
              <a:rPr lang="cs-CZ" dirty="0"/>
              <a:t>4</a:t>
            </a:r>
          </a:p>
        </p:txBody>
      </p:sp>
      <p:sp>
        <p:nvSpPr>
          <p:cNvPr id="38" name="Zástupný symbol pro číslo snímku 5">
            <a:extLst>
              <a:ext uri="{FF2B5EF4-FFF2-40B4-BE49-F238E27FC236}">
                <a16:creationId xmlns:a16="http://schemas.microsoft.com/office/drawing/2014/main" id="{27B69AD0-542B-4FDB-AB19-C9750A5C415C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11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22316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endParaRPr dirty="0"/>
          </a:p>
        </p:txBody>
      </p:sp>
      <p:sp>
        <p:nvSpPr>
          <p:cNvPr id="13" name="Google Shape;344;p29">
            <a:extLst>
              <a:ext uri="{FF2B5EF4-FFF2-40B4-BE49-F238E27FC236}">
                <a16:creationId xmlns:a16="http://schemas.microsoft.com/office/drawing/2014/main" id="{8515AA55-5F93-48B8-B4EA-8D87EEA77F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lvl="0"/>
            <a:r>
              <a:rPr lang="en-US" sz="2000" dirty="0"/>
              <a:t>Decentralized acquisition and use of thermal energy</a:t>
            </a:r>
            <a:endParaRPr dirty="0"/>
          </a:p>
        </p:txBody>
      </p:sp>
      <p:grpSp>
        <p:nvGrpSpPr>
          <p:cNvPr id="14" name="Google Shape;10246;p64">
            <a:extLst>
              <a:ext uri="{FF2B5EF4-FFF2-40B4-BE49-F238E27FC236}">
                <a16:creationId xmlns:a16="http://schemas.microsoft.com/office/drawing/2014/main" id="{8B8D9D6F-264B-44D7-9784-BBE56A27465F}"/>
              </a:ext>
            </a:extLst>
          </p:cNvPr>
          <p:cNvGrpSpPr/>
          <p:nvPr/>
        </p:nvGrpSpPr>
        <p:grpSpPr>
          <a:xfrm>
            <a:off x="7864835" y="577147"/>
            <a:ext cx="531466" cy="587299"/>
            <a:chOff x="4149138" y="4121151"/>
            <a:chExt cx="344065" cy="368644"/>
          </a:xfrm>
        </p:grpSpPr>
        <p:sp>
          <p:nvSpPr>
            <p:cNvPr id="15" name="Google Shape;10247;p64">
              <a:extLst>
                <a:ext uri="{FF2B5EF4-FFF2-40B4-BE49-F238E27FC236}">
                  <a16:creationId xmlns:a16="http://schemas.microsoft.com/office/drawing/2014/main" id="{93879AF9-70FE-45D0-AFCA-46E9597586D6}"/>
                </a:ext>
              </a:extLst>
            </p:cNvPr>
            <p:cNvSpPr/>
            <p:nvPr/>
          </p:nvSpPr>
          <p:spPr>
            <a:xfrm>
              <a:off x="4205853" y="4182724"/>
              <a:ext cx="225746" cy="307071"/>
            </a:xfrm>
            <a:custGeom>
              <a:avLst/>
              <a:gdLst/>
              <a:ahLst/>
              <a:cxnLst/>
              <a:rect l="l" t="t" r="r" b="b"/>
              <a:pathLst>
                <a:path w="7109" h="9670" extrusionOk="0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6" name="Google Shape;10248;p64">
              <a:extLst>
                <a:ext uri="{FF2B5EF4-FFF2-40B4-BE49-F238E27FC236}">
                  <a16:creationId xmlns:a16="http://schemas.microsoft.com/office/drawing/2014/main" id="{9CC76018-4FEC-4ACC-A5CF-602B44821E6F}"/>
                </a:ext>
              </a:extLst>
            </p:cNvPr>
            <p:cNvSpPr/>
            <p:nvPr/>
          </p:nvSpPr>
          <p:spPr>
            <a:xfrm>
              <a:off x="4444777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7" name="Google Shape;10249;p64">
              <a:extLst>
                <a:ext uri="{FF2B5EF4-FFF2-40B4-BE49-F238E27FC236}">
                  <a16:creationId xmlns:a16="http://schemas.microsoft.com/office/drawing/2014/main" id="{0192A727-4EBA-46B4-A0B5-0DE9420583AC}"/>
                </a:ext>
              </a:extLst>
            </p:cNvPr>
            <p:cNvSpPr/>
            <p:nvPr/>
          </p:nvSpPr>
          <p:spPr>
            <a:xfrm>
              <a:off x="4149138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8" name="Google Shape;10250;p64">
              <a:extLst>
                <a:ext uri="{FF2B5EF4-FFF2-40B4-BE49-F238E27FC236}">
                  <a16:creationId xmlns:a16="http://schemas.microsoft.com/office/drawing/2014/main" id="{36465FC9-B472-4175-A390-5886E0817B5D}"/>
                </a:ext>
              </a:extLst>
            </p:cNvPr>
            <p:cNvSpPr/>
            <p:nvPr/>
          </p:nvSpPr>
          <p:spPr>
            <a:xfrm>
              <a:off x="4315471" y="4121151"/>
              <a:ext cx="11400" cy="4804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9" name="Google Shape;10251;p64">
              <a:extLst>
                <a:ext uri="{FF2B5EF4-FFF2-40B4-BE49-F238E27FC236}">
                  <a16:creationId xmlns:a16="http://schemas.microsoft.com/office/drawing/2014/main" id="{760A03AC-D748-48C4-BF94-D40B26C13D51}"/>
                </a:ext>
              </a:extLst>
            </p:cNvPr>
            <p:cNvSpPr/>
            <p:nvPr/>
          </p:nvSpPr>
          <p:spPr>
            <a:xfrm>
              <a:off x="4378632" y="4159575"/>
              <a:ext cx="22705" cy="27754"/>
            </a:xfrm>
            <a:custGeom>
              <a:avLst/>
              <a:gdLst/>
              <a:ahLst/>
              <a:cxnLst/>
              <a:rect l="l" t="t" r="r" b="b"/>
              <a:pathLst>
                <a:path w="715" h="874" extrusionOk="0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0" name="Google Shape;10252;p64">
              <a:extLst>
                <a:ext uri="{FF2B5EF4-FFF2-40B4-BE49-F238E27FC236}">
                  <a16:creationId xmlns:a16="http://schemas.microsoft.com/office/drawing/2014/main" id="{6926271E-6485-415A-9002-DE38BC56A292}"/>
                </a:ext>
              </a:extLst>
            </p:cNvPr>
            <p:cNvSpPr/>
            <p:nvPr/>
          </p:nvSpPr>
          <p:spPr>
            <a:xfrm>
              <a:off x="4240243" y="4399103"/>
              <a:ext cx="22705" cy="27563"/>
            </a:xfrm>
            <a:custGeom>
              <a:avLst/>
              <a:gdLst/>
              <a:ahLst/>
              <a:cxnLst/>
              <a:rect l="l" t="t" r="r" b="b"/>
              <a:pathLst>
                <a:path w="715" h="868" extrusionOk="0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1" name="Google Shape;10253;p64">
              <a:extLst>
                <a:ext uri="{FF2B5EF4-FFF2-40B4-BE49-F238E27FC236}">
                  <a16:creationId xmlns:a16="http://schemas.microsoft.com/office/drawing/2014/main" id="{4ED4367E-D165-4E6A-8880-21C037B76CFF}"/>
                </a:ext>
              </a:extLst>
            </p:cNvPr>
            <p:cNvSpPr/>
            <p:nvPr/>
          </p:nvSpPr>
          <p:spPr>
            <a:xfrm>
              <a:off x="4240243" y="41591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2" name="Google Shape;10254;p64">
              <a:extLst>
                <a:ext uri="{FF2B5EF4-FFF2-40B4-BE49-F238E27FC236}">
                  <a16:creationId xmlns:a16="http://schemas.microsoft.com/office/drawing/2014/main" id="{5F466127-4B15-493A-A5DB-7116F0835E53}"/>
                </a:ext>
              </a:extLst>
            </p:cNvPr>
            <p:cNvSpPr/>
            <p:nvPr/>
          </p:nvSpPr>
          <p:spPr>
            <a:xfrm>
              <a:off x="4378632" y="43992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3" name="Google Shape;10255;p64">
              <a:extLst>
                <a:ext uri="{FF2B5EF4-FFF2-40B4-BE49-F238E27FC236}">
                  <a16:creationId xmlns:a16="http://schemas.microsoft.com/office/drawing/2014/main" id="{E952BEB5-50AE-42E7-8201-8A7608642879}"/>
                </a:ext>
              </a:extLst>
            </p:cNvPr>
            <p:cNvSpPr/>
            <p:nvPr/>
          </p:nvSpPr>
          <p:spPr>
            <a:xfrm>
              <a:off x="4426264" y="4351851"/>
              <a:ext cx="29532" cy="21117"/>
            </a:xfrm>
            <a:custGeom>
              <a:avLst/>
              <a:gdLst/>
              <a:ahLst/>
              <a:cxnLst/>
              <a:rect l="l" t="t" r="r" b="b"/>
              <a:pathLst>
                <a:path w="930" h="665" extrusionOk="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4" name="Google Shape;10256;p64">
              <a:extLst>
                <a:ext uri="{FF2B5EF4-FFF2-40B4-BE49-F238E27FC236}">
                  <a16:creationId xmlns:a16="http://schemas.microsoft.com/office/drawing/2014/main" id="{B4927B7B-F5F0-4F34-9BD8-580CAFB7D08E}"/>
                </a:ext>
              </a:extLst>
            </p:cNvPr>
            <p:cNvSpPr/>
            <p:nvPr/>
          </p:nvSpPr>
          <p:spPr>
            <a:xfrm>
              <a:off x="4186196" y="4213463"/>
              <a:ext cx="29500" cy="21117"/>
            </a:xfrm>
            <a:custGeom>
              <a:avLst/>
              <a:gdLst/>
              <a:ahLst/>
              <a:cxnLst/>
              <a:rect l="l" t="t" r="r" b="b"/>
              <a:pathLst>
                <a:path w="929" h="665" extrusionOk="0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5" name="Google Shape;10257;p64">
              <a:extLst>
                <a:ext uri="{FF2B5EF4-FFF2-40B4-BE49-F238E27FC236}">
                  <a16:creationId xmlns:a16="http://schemas.microsoft.com/office/drawing/2014/main" id="{02DDC6E0-7CAF-4BE2-B0A6-BEEF7A9DF579}"/>
                </a:ext>
              </a:extLst>
            </p:cNvPr>
            <p:cNvSpPr/>
            <p:nvPr/>
          </p:nvSpPr>
          <p:spPr>
            <a:xfrm>
              <a:off x="4425883" y="4213590"/>
              <a:ext cx="29913" cy="21371"/>
            </a:xfrm>
            <a:custGeom>
              <a:avLst/>
              <a:gdLst/>
              <a:ahLst/>
              <a:cxnLst/>
              <a:rect l="l" t="t" r="r" b="b"/>
              <a:pathLst>
                <a:path w="942" h="673" extrusionOk="0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6" name="Google Shape;10258;p64">
              <a:extLst>
                <a:ext uri="{FF2B5EF4-FFF2-40B4-BE49-F238E27FC236}">
                  <a16:creationId xmlns:a16="http://schemas.microsoft.com/office/drawing/2014/main" id="{17A7F2BA-DA5F-4DA3-BFF1-9DA71CA0E47C}"/>
                </a:ext>
              </a:extLst>
            </p:cNvPr>
            <p:cNvSpPr/>
            <p:nvPr/>
          </p:nvSpPr>
          <p:spPr>
            <a:xfrm>
              <a:off x="4186196" y="4351978"/>
              <a:ext cx="29500" cy="21371"/>
            </a:xfrm>
            <a:custGeom>
              <a:avLst/>
              <a:gdLst/>
              <a:ahLst/>
              <a:cxnLst/>
              <a:rect l="l" t="t" r="r" b="b"/>
              <a:pathLst>
                <a:path w="929" h="673" extrusionOk="0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pic>
        <p:nvPicPr>
          <p:cNvPr id="32" name="Obrázek 31">
            <a:extLst>
              <a:ext uri="{FF2B5EF4-FFF2-40B4-BE49-F238E27FC236}">
                <a16:creationId xmlns:a16="http://schemas.microsoft.com/office/drawing/2014/main" id="{935BCAA3-3A6F-42DB-8B4F-5A40C19C492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2"/>
          <a:stretch/>
        </p:blipFill>
        <p:spPr bwMode="auto">
          <a:xfrm>
            <a:off x="1015047" y="1547304"/>
            <a:ext cx="2248853" cy="2818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6431CBBD-6693-4776-8012-C413B121845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65" y="1547304"/>
            <a:ext cx="3647380" cy="287198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Zástupný symbol pro číslo snímku 5">
            <a:extLst>
              <a:ext uri="{FF2B5EF4-FFF2-40B4-BE49-F238E27FC236}">
                <a16:creationId xmlns:a16="http://schemas.microsoft.com/office/drawing/2014/main" id="{E8747A68-5ACD-44ED-A27F-62E7DB711535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12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91642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endParaRPr dirty="0"/>
          </a:p>
        </p:txBody>
      </p:sp>
      <p:sp>
        <p:nvSpPr>
          <p:cNvPr id="13" name="Google Shape;344;p29">
            <a:extLst>
              <a:ext uri="{FF2B5EF4-FFF2-40B4-BE49-F238E27FC236}">
                <a16:creationId xmlns:a16="http://schemas.microsoft.com/office/drawing/2014/main" id="{8515AA55-5F93-48B8-B4EA-8D87EEA77F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540000"/>
            <a:ext cx="6120286" cy="572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lvl="0"/>
            <a:r>
              <a:rPr lang="en-US" sz="2000" dirty="0"/>
              <a:t>Example of taking and using thermal energy from the sewage system = centralized solution</a:t>
            </a:r>
            <a:endParaRPr dirty="0"/>
          </a:p>
        </p:txBody>
      </p:sp>
      <p:grpSp>
        <p:nvGrpSpPr>
          <p:cNvPr id="14" name="Google Shape;10246;p64">
            <a:extLst>
              <a:ext uri="{FF2B5EF4-FFF2-40B4-BE49-F238E27FC236}">
                <a16:creationId xmlns:a16="http://schemas.microsoft.com/office/drawing/2014/main" id="{8B8D9D6F-264B-44D7-9784-BBE56A27465F}"/>
              </a:ext>
            </a:extLst>
          </p:cNvPr>
          <p:cNvGrpSpPr/>
          <p:nvPr/>
        </p:nvGrpSpPr>
        <p:grpSpPr>
          <a:xfrm>
            <a:off x="7864835" y="577147"/>
            <a:ext cx="531466" cy="587299"/>
            <a:chOff x="4149138" y="4121151"/>
            <a:chExt cx="344065" cy="368644"/>
          </a:xfrm>
        </p:grpSpPr>
        <p:sp>
          <p:nvSpPr>
            <p:cNvPr id="15" name="Google Shape;10247;p64">
              <a:extLst>
                <a:ext uri="{FF2B5EF4-FFF2-40B4-BE49-F238E27FC236}">
                  <a16:creationId xmlns:a16="http://schemas.microsoft.com/office/drawing/2014/main" id="{93879AF9-70FE-45D0-AFCA-46E9597586D6}"/>
                </a:ext>
              </a:extLst>
            </p:cNvPr>
            <p:cNvSpPr/>
            <p:nvPr/>
          </p:nvSpPr>
          <p:spPr>
            <a:xfrm>
              <a:off x="4205853" y="4182724"/>
              <a:ext cx="225746" cy="307071"/>
            </a:xfrm>
            <a:custGeom>
              <a:avLst/>
              <a:gdLst/>
              <a:ahLst/>
              <a:cxnLst/>
              <a:rect l="l" t="t" r="r" b="b"/>
              <a:pathLst>
                <a:path w="7109" h="9670" extrusionOk="0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6" name="Google Shape;10248;p64">
              <a:extLst>
                <a:ext uri="{FF2B5EF4-FFF2-40B4-BE49-F238E27FC236}">
                  <a16:creationId xmlns:a16="http://schemas.microsoft.com/office/drawing/2014/main" id="{9CC76018-4FEC-4ACC-A5CF-602B44821E6F}"/>
                </a:ext>
              </a:extLst>
            </p:cNvPr>
            <p:cNvSpPr/>
            <p:nvPr/>
          </p:nvSpPr>
          <p:spPr>
            <a:xfrm>
              <a:off x="4444777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7" name="Google Shape;10249;p64">
              <a:extLst>
                <a:ext uri="{FF2B5EF4-FFF2-40B4-BE49-F238E27FC236}">
                  <a16:creationId xmlns:a16="http://schemas.microsoft.com/office/drawing/2014/main" id="{0192A727-4EBA-46B4-A0B5-0DE9420583AC}"/>
                </a:ext>
              </a:extLst>
            </p:cNvPr>
            <p:cNvSpPr/>
            <p:nvPr/>
          </p:nvSpPr>
          <p:spPr>
            <a:xfrm>
              <a:off x="4149138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8" name="Google Shape;10250;p64">
              <a:extLst>
                <a:ext uri="{FF2B5EF4-FFF2-40B4-BE49-F238E27FC236}">
                  <a16:creationId xmlns:a16="http://schemas.microsoft.com/office/drawing/2014/main" id="{36465FC9-B472-4175-A390-5886E0817B5D}"/>
                </a:ext>
              </a:extLst>
            </p:cNvPr>
            <p:cNvSpPr/>
            <p:nvPr/>
          </p:nvSpPr>
          <p:spPr>
            <a:xfrm>
              <a:off x="4315471" y="4121151"/>
              <a:ext cx="11400" cy="4804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9" name="Google Shape;10251;p64">
              <a:extLst>
                <a:ext uri="{FF2B5EF4-FFF2-40B4-BE49-F238E27FC236}">
                  <a16:creationId xmlns:a16="http://schemas.microsoft.com/office/drawing/2014/main" id="{760A03AC-D748-48C4-BF94-D40B26C13D51}"/>
                </a:ext>
              </a:extLst>
            </p:cNvPr>
            <p:cNvSpPr/>
            <p:nvPr/>
          </p:nvSpPr>
          <p:spPr>
            <a:xfrm>
              <a:off x="4378632" y="4159575"/>
              <a:ext cx="22705" cy="27754"/>
            </a:xfrm>
            <a:custGeom>
              <a:avLst/>
              <a:gdLst/>
              <a:ahLst/>
              <a:cxnLst/>
              <a:rect l="l" t="t" r="r" b="b"/>
              <a:pathLst>
                <a:path w="715" h="874" extrusionOk="0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0" name="Google Shape;10252;p64">
              <a:extLst>
                <a:ext uri="{FF2B5EF4-FFF2-40B4-BE49-F238E27FC236}">
                  <a16:creationId xmlns:a16="http://schemas.microsoft.com/office/drawing/2014/main" id="{6926271E-6485-415A-9002-DE38BC56A292}"/>
                </a:ext>
              </a:extLst>
            </p:cNvPr>
            <p:cNvSpPr/>
            <p:nvPr/>
          </p:nvSpPr>
          <p:spPr>
            <a:xfrm>
              <a:off x="4240243" y="4399103"/>
              <a:ext cx="22705" cy="27563"/>
            </a:xfrm>
            <a:custGeom>
              <a:avLst/>
              <a:gdLst/>
              <a:ahLst/>
              <a:cxnLst/>
              <a:rect l="l" t="t" r="r" b="b"/>
              <a:pathLst>
                <a:path w="715" h="868" extrusionOk="0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1" name="Google Shape;10253;p64">
              <a:extLst>
                <a:ext uri="{FF2B5EF4-FFF2-40B4-BE49-F238E27FC236}">
                  <a16:creationId xmlns:a16="http://schemas.microsoft.com/office/drawing/2014/main" id="{4ED4367E-D165-4E6A-8880-21C037B76CFF}"/>
                </a:ext>
              </a:extLst>
            </p:cNvPr>
            <p:cNvSpPr/>
            <p:nvPr/>
          </p:nvSpPr>
          <p:spPr>
            <a:xfrm>
              <a:off x="4240243" y="41591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2" name="Google Shape;10254;p64">
              <a:extLst>
                <a:ext uri="{FF2B5EF4-FFF2-40B4-BE49-F238E27FC236}">
                  <a16:creationId xmlns:a16="http://schemas.microsoft.com/office/drawing/2014/main" id="{5F466127-4B15-493A-A5DB-7116F0835E53}"/>
                </a:ext>
              </a:extLst>
            </p:cNvPr>
            <p:cNvSpPr/>
            <p:nvPr/>
          </p:nvSpPr>
          <p:spPr>
            <a:xfrm>
              <a:off x="4378632" y="43992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3" name="Google Shape;10255;p64">
              <a:extLst>
                <a:ext uri="{FF2B5EF4-FFF2-40B4-BE49-F238E27FC236}">
                  <a16:creationId xmlns:a16="http://schemas.microsoft.com/office/drawing/2014/main" id="{E952BEB5-50AE-42E7-8201-8A7608642879}"/>
                </a:ext>
              </a:extLst>
            </p:cNvPr>
            <p:cNvSpPr/>
            <p:nvPr/>
          </p:nvSpPr>
          <p:spPr>
            <a:xfrm>
              <a:off x="4426264" y="4351851"/>
              <a:ext cx="29532" cy="21117"/>
            </a:xfrm>
            <a:custGeom>
              <a:avLst/>
              <a:gdLst/>
              <a:ahLst/>
              <a:cxnLst/>
              <a:rect l="l" t="t" r="r" b="b"/>
              <a:pathLst>
                <a:path w="930" h="665" extrusionOk="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4" name="Google Shape;10256;p64">
              <a:extLst>
                <a:ext uri="{FF2B5EF4-FFF2-40B4-BE49-F238E27FC236}">
                  <a16:creationId xmlns:a16="http://schemas.microsoft.com/office/drawing/2014/main" id="{B4927B7B-F5F0-4F34-9BD8-580CAFB7D08E}"/>
                </a:ext>
              </a:extLst>
            </p:cNvPr>
            <p:cNvSpPr/>
            <p:nvPr/>
          </p:nvSpPr>
          <p:spPr>
            <a:xfrm>
              <a:off x="4186196" y="4213463"/>
              <a:ext cx="29500" cy="21117"/>
            </a:xfrm>
            <a:custGeom>
              <a:avLst/>
              <a:gdLst/>
              <a:ahLst/>
              <a:cxnLst/>
              <a:rect l="l" t="t" r="r" b="b"/>
              <a:pathLst>
                <a:path w="929" h="665" extrusionOk="0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5" name="Google Shape;10257;p64">
              <a:extLst>
                <a:ext uri="{FF2B5EF4-FFF2-40B4-BE49-F238E27FC236}">
                  <a16:creationId xmlns:a16="http://schemas.microsoft.com/office/drawing/2014/main" id="{02DDC6E0-7CAF-4BE2-B0A6-BEEF7A9DF579}"/>
                </a:ext>
              </a:extLst>
            </p:cNvPr>
            <p:cNvSpPr/>
            <p:nvPr/>
          </p:nvSpPr>
          <p:spPr>
            <a:xfrm>
              <a:off x="4425883" y="4213590"/>
              <a:ext cx="29913" cy="21371"/>
            </a:xfrm>
            <a:custGeom>
              <a:avLst/>
              <a:gdLst/>
              <a:ahLst/>
              <a:cxnLst/>
              <a:rect l="l" t="t" r="r" b="b"/>
              <a:pathLst>
                <a:path w="942" h="673" extrusionOk="0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6" name="Google Shape;10258;p64">
              <a:extLst>
                <a:ext uri="{FF2B5EF4-FFF2-40B4-BE49-F238E27FC236}">
                  <a16:creationId xmlns:a16="http://schemas.microsoft.com/office/drawing/2014/main" id="{17A7F2BA-DA5F-4DA3-BFF1-9DA71CA0E47C}"/>
                </a:ext>
              </a:extLst>
            </p:cNvPr>
            <p:cNvSpPr/>
            <p:nvPr/>
          </p:nvSpPr>
          <p:spPr>
            <a:xfrm>
              <a:off x="4186196" y="4351978"/>
              <a:ext cx="29500" cy="21371"/>
            </a:xfrm>
            <a:custGeom>
              <a:avLst/>
              <a:gdLst/>
              <a:ahLst/>
              <a:cxnLst/>
              <a:rect l="l" t="t" r="r" b="b"/>
              <a:pathLst>
                <a:path w="929" h="673" extrusionOk="0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sp>
        <p:nvSpPr>
          <p:cNvPr id="30" name="Zástupný symbol pro číslo snímku 5">
            <a:extLst>
              <a:ext uri="{FF2B5EF4-FFF2-40B4-BE49-F238E27FC236}">
                <a16:creationId xmlns:a16="http://schemas.microsoft.com/office/drawing/2014/main" id="{2BC063A8-E803-4B9C-BBA2-E680FDC255F8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13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F6BBF17-8E01-4E75-931C-5FA1612219F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775440" y="-468867"/>
            <a:ext cx="604089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98021037-245C-48E3-80FA-02E5223D9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77" y="2521687"/>
            <a:ext cx="2784037" cy="20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2">
            <a:extLst>
              <a:ext uri="{FF2B5EF4-FFF2-40B4-BE49-F238E27FC236}">
                <a16:creationId xmlns:a16="http://schemas.microsoft.com/office/drawing/2014/main" id="{9FD120E9-EF52-4626-A6C9-717814AC368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1" b="7533"/>
          <a:stretch/>
        </p:blipFill>
        <p:spPr bwMode="auto">
          <a:xfrm>
            <a:off x="733555" y="1210357"/>
            <a:ext cx="2784036" cy="1772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A454F1-7B6F-4E28-B748-7D3854013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579" y="1223819"/>
            <a:ext cx="4752643" cy="338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74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2"/>
          <p:cNvSpPr/>
          <p:nvPr/>
        </p:nvSpPr>
        <p:spPr>
          <a:xfrm>
            <a:off x="713250" y="1387175"/>
            <a:ext cx="7717500" cy="2369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dirty="0"/>
              <a:t>Nutrients exploitation and utilization</a:t>
            </a:r>
          </a:p>
        </p:txBody>
      </p:sp>
      <p:sp>
        <p:nvSpPr>
          <p:cNvPr id="413" name="Google Shape;413;p32"/>
          <p:cNvSpPr txBox="1">
            <a:spLocks noGrp="1"/>
          </p:cNvSpPr>
          <p:nvPr>
            <p:ph type="title" idx="2"/>
          </p:nvPr>
        </p:nvSpPr>
        <p:spPr>
          <a:xfrm>
            <a:off x="1035024" y="1958250"/>
            <a:ext cx="1549426" cy="12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cs-CZ" dirty="0"/>
              <a:t>4</a:t>
            </a:r>
            <a:endParaRPr dirty="0"/>
          </a:p>
        </p:txBody>
      </p:sp>
      <p:sp>
        <p:nvSpPr>
          <p:cNvPr id="411" name="Google Shape;411;p32"/>
          <p:cNvSpPr txBox="1">
            <a:spLocks noGrp="1"/>
          </p:cNvSpPr>
          <p:nvPr>
            <p:ph type="subTitle" idx="1"/>
          </p:nvPr>
        </p:nvSpPr>
        <p:spPr>
          <a:xfrm>
            <a:off x="2827275" y="2949737"/>
            <a:ext cx="5221200" cy="5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Material transformation of sewage sludge</a:t>
            </a:r>
          </a:p>
        </p:txBody>
      </p:sp>
      <p:grpSp>
        <p:nvGrpSpPr>
          <p:cNvPr id="6" name="Google Shape;13632;p70">
            <a:extLst>
              <a:ext uri="{FF2B5EF4-FFF2-40B4-BE49-F238E27FC236}">
                <a16:creationId xmlns:a16="http://schemas.microsoft.com/office/drawing/2014/main" id="{5031E212-2524-4E18-8D4B-C3B7A92D12BC}"/>
              </a:ext>
            </a:extLst>
          </p:cNvPr>
          <p:cNvGrpSpPr/>
          <p:nvPr/>
        </p:nvGrpSpPr>
        <p:grpSpPr>
          <a:xfrm>
            <a:off x="7913510" y="613001"/>
            <a:ext cx="510315" cy="513436"/>
            <a:chOff x="2280029" y="1970604"/>
            <a:chExt cx="353631" cy="354395"/>
          </a:xfrm>
        </p:grpSpPr>
        <p:sp>
          <p:nvSpPr>
            <p:cNvPr id="7" name="Google Shape;13633;p70">
              <a:extLst>
                <a:ext uri="{FF2B5EF4-FFF2-40B4-BE49-F238E27FC236}">
                  <a16:creationId xmlns:a16="http://schemas.microsoft.com/office/drawing/2014/main" id="{BBC30DAF-29DA-4A94-B381-91AABFFF9FCE}"/>
                </a:ext>
              </a:extLst>
            </p:cNvPr>
            <p:cNvSpPr/>
            <p:nvPr/>
          </p:nvSpPr>
          <p:spPr>
            <a:xfrm>
              <a:off x="2309981" y="2069086"/>
              <a:ext cx="323679" cy="255913"/>
            </a:xfrm>
            <a:custGeom>
              <a:avLst/>
              <a:gdLst/>
              <a:ahLst/>
              <a:cxnLst/>
              <a:rect l="l" t="t" r="r" b="b"/>
              <a:pathLst>
                <a:path w="10169" h="8040" extrusionOk="0">
                  <a:moveTo>
                    <a:pt x="9473" y="0"/>
                  </a:moveTo>
                  <a:cubicBezTo>
                    <a:pt x="9451" y="0"/>
                    <a:pt x="9428" y="5"/>
                    <a:pt x="9406" y="14"/>
                  </a:cubicBezTo>
                  <a:cubicBezTo>
                    <a:pt x="9335" y="62"/>
                    <a:pt x="9287" y="157"/>
                    <a:pt x="9335" y="240"/>
                  </a:cubicBezTo>
                  <a:cubicBezTo>
                    <a:pt x="9656" y="943"/>
                    <a:pt x="9835" y="1705"/>
                    <a:pt x="9835" y="2491"/>
                  </a:cubicBezTo>
                  <a:cubicBezTo>
                    <a:pt x="9835" y="3884"/>
                    <a:pt x="9287" y="5193"/>
                    <a:pt x="8299" y="6194"/>
                  </a:cubicBezTo>
                  <a:cubicBezTo>
                    <a:pt x="7323" y="7182"/>
                    <a:pt x="6001" y="7729"/>
                    <a:pt x="4596" y="7729"/>
                  </a:cubicBezTo>
                  <a:cubicBezTo>
                    <a:pt x="3763" y="7729"/>
                    <a:pt x="2977" y="7539"/>
                    <a:pt x="2251" y="7158"/>
                  </a:cubicBezTo>
                  <a:cubicBezTo>
                    <a:pt x="1632" y="6848"/>
                    <a:pt x="1084" y="6420"/>
                    <a:pt x="620" y="5896"/>
                  </a:cubicBezTo>
                  <a:lnTo>
                    <a:pt x="620" y="5896"/>
                  </a:lnTo>
                  <a:lnTo>
                    <a:pt x="1263" y="6110"/>
                  </a:lnTo>
                  <a:cubicBezTo>
                    <a:pt x="1279" y="6114"/>
                    <a:pt x="1295" y="6116"/>
                    <a:pt x="1311" y="6116"/>
                  </a:cubicBezTo>
                  <a:cubicBezTo>
                    <a:pt x="1385" y="6116"/>
                    <a:pt x="1447" y="6072"/>
                    <a:pt x="1477" y="6003"/>
                  </a:cubicBezTo>
                  <a:cubicBezTo>
                    <a:pt x="1501" y="5908"/>
                    <a:pt x="1453" y="5824"/>
                    <a:pt x="1370" y="5789"/>
                  </a:cubicBezTo>
                  <a:lnTo>
                    <a:pt x="203" y="5408"/>
                  </a:lnTo>
                  <a:cubicBezTo>
                    <a:pt x="187" y="5405"/>
                    <a:pt x="171" y="5403"/>
                    <a:pt x="156" y="5403"/>
                  </a:cubicBezTo>
                  <a:cubicBezTo>
                    <a:pt x="114" y="5403"/>
                    <a:pt x="77" y="5414"/>
                    <a:pt x="60" y="5432"/>
                  </a:cubicBezTo>
                  <a:cubicBezTo>
                    <a:pt x="12" y="5467"/>
                    <a:pt x="0" y="5527"/>
                    <a:pt x="0" y="5586"/>
                  </a:cubicBezTo>
                  <a:lnTo>
                    <a:pt x="191" y="6944"/>
                  </a:lnTo>
                  <a:cubicBezTo>
                    <a:pt x="203" y="7015"/>
                    <a:pt x="262" y="7075"/>
                    <a:pt x="358" y="7075"/>
                  </a:cubicBezTo>
                  <a:lnTo>
                    <a:pt x="381" y="7075"/>
                  </a:lnTo>
                  <a:cubicBezTo>
                    <a:pt x="477" y="7063"/>
                    <a:pt x="536" y="6979"/>
                    <a:pt x="524" y="6896"/>
                  </a:cubicBezTo>
                  <a:lnTo>
                    <a:pt x="417" y="6134"/>
                  </a:lnTo>
                  <a:lnTo>
                    <a:pt x="417" y="6134"/>
                  </a:lnTo>
                  <a:cubicBezTo>
                    <a:pt x="893" y="6670"/>
                    <a:pt x="1453" y="7122"/>
                    <a:pt x="2096" y="7444"/>
                  </a:cubicBezTo>
                  <a:cubicBezTo>
                    <a:pt x="2870" y="7849"/>
                    <a:pt x="3715" y="8039"/>
                    <a:pt x="4596" y="8039"/>
                  </a:cubicBezTo>
                  <a:cubicBezTo>
                    <a:pt x="6085" y="8039"/>
                    <a:pt x="7490" y="7456"/>
                    <a:pt x="8525" y="6420"/>
                  </a:cubicBezTo>
                  <a:cubicBezTo>
                    <a:pt x="9585" y="5360"/>
                    <a:pt x="10145" y="3979"/>
                    <a:pt x="10145" y="2491"/>
                  </a:cubicBezTo>
                  <a:cubicBezTo>
                    <a:pt x="10168" y="1645"/>
                    <a:pt x="9990" y="836"/>
                    <a:pt x="9633" y="98"/>
                  </a:cubicBezTo>
                  <a:cubicBezTo>
                    <a:pt x="9597" y="36"/>
                    <a:pt x="9536" y="0"/>
                    <a:pt x="94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634;p70">
              <a:extLst>
                <a:ext uri="{FF2B5EF4-FFF2-40B4-BE49-F238E27FC236}">
                  <a16:creationId xmlns:a16="http://schemas.microsoft.com/office/drawing/2014/main" id="{C351FA0D-CA0C-4320-BC5E-4DE31F547841}"/>
                </a:ext>
              </a:extLst>
            </p:cNvPr>
            <p:cNvSpPr/>
            <p:nvPr/>
          </p:nvSpPr>
          <p:spPr>
            <a:xfrm>
              <a:off x="2280029" y="1970604"/>
              <a:ext cx="322565" cy="255468"/>
            </a:xfrm>
            <a:custGeom>
              <a:avLst/>
              <a:gdLst/>
              <a:ahLst/>
              <a:cxnLst/>
              <a:rect l="l" t="t" r="r" b="b"/>
              <a:pathLst>
                <a:path w="10134" h="8026" extrusionOk="0">
                  <a:moveTo>
                    <a:pt x="5549" y="1"/>
                  </a:moveTo>
                  <a:cubicBezTo>
                    <a:pt x="4061" y="1"/>
                    <a:pt x="2668" y="584"/>
                    <a:pt x="1620" y="1620"/>
                  </a:cubicBezTo>
                  <a:cubicBezTo>
                    <a:pt x="572" y="2680"/>
                    <a:pt x="1" y="4061"/>
                    <a:pt x="1" y="5549"/>
                  </a:cubicBezTo>
                  <a:cubicBezTo>
                    <a:pt x="1" y="6382"/>
                    <a:pt x="179" y="7192"/>
                    <a:pt x="537" y="7930"/>
                  </a:cubicBezTo>
                  <a:cubicBezTo>
                    <a:pt x="572" y="7990"/>
                    <a:pt x="632" y="8026"/>
                    <a:pt x="691" y="8026"/>
                  </a:cubicBezTo>
                  <a:cubicBezTo>
                    <a:pt x="715" y="8026"/>
                    <a:pt x="727" y="8026"/>
                    <a:pt x="763" y="8002"/>
                  </a:cubicBezTo>
                  <a:cubicBezTo>
                    <a:pt x="834" y="7966"/>
                    <a:pt x="882" y="7871"/>
                    <a:pt x="834" y="7787"/>
                  </a:cubicBezTo>
                  <a:cubicBezTo>
                    <a:pt x="513" y="7085"/>
                    <a:pt x="334" y="6323"/>
                    <a:pt x="334" y="5537"/>
                  </a:cubicBezTo>
                  <a:cubicBezTo>
                    <a:pt x="334" y="4132"/>
                    <a:pt x="882" y="2822"/>
                    <a:pt x="1858" y="1834"/>
                  </a:cubicBezTo>
                  <a:cubicBezTo>
                    <a:pt x="2846" y="834"/>
                    <a:pt x="4168" y="298"/>
                    <a:pt x="5573" y="298"/>
                  </a:cubicBezTo>
                  <a:cubicBezTo>
                    <a:pt x="7097" y="298"/>
                    <a:pt x="8550" y="965"/>
                    <a:pt x="9538" y="2132"/>
                  </a:cubicBezTo>
                  <a:lnTo>
                    <a:pt x="8907" y="1918"/>
                  </a:lnTo>
                  <a:cubicBezTo>
                    <a:pt x="8890" y="1913"/>
                    <a:pt x="8874" y="1911"/>
                    <a:pt x="8858" y="1911"/>
                  </a:cubicBezTo>
                  <a:cubicBezTo>
                    <a:pt x="8784" y="1911"/>
                    <a:pt x="8722" y="1956"/>
                    <a:pt x="8692" y="2025"/>
                  </a:cubicBezTo>
                  <a:cubicBezTo>
                    <a:pt x="8669" y="2120"/>
                    <a:pt x="8704" y="2203"/>
                    <a:pt x="8800" y="2227"/>
                  </a:cubicBezTo>
                  <a:lnTo>
                    <a:pt x="9955" y="2620"/>
                  </a:lnTo>
                  <a:cubicBezTo>
                    <a:pt x="9978" y="2620"/>
                    <a:pt x="9990" y="2632"/>
                    <a:pt x="10002" y="2632"/>
                  </a:cubicBezTo>
                  <a:cubicBezTo>
                    <a:pt x="10050" y="2632"/>
                    <a:pt x="10074" y="2620"/>
                    <a:pt x="10109" y="2596"/>
                  </a:cubicBezTo>
                  <a:cubicBezTo>
                    <a:pt x="10121" y="2572"/>
                    <a:pt x="10133" y="2513"/>
                    <a:pt x="10133" y="2453"/>
                  </a:cubicBezTo>
                  <a:lnTo>
                    <a:pt x="9943" y="1108"/>
                  </a:lnTo>
                  <a:cubicBezTo>
                    <a:pt x="9932" y="1021"/>
                    <a:pt x="9871" y="964"/>
                    <a:pt x="9788" y="964"/>
                  </a:cubicBezTo>
                  <a:cubicBezTo>
                    <a:pt x="9780" y="964"/>
                    <a:pt x="9772" y="964"/>
                    <a:pt x="9764" y="965"/>
                  </a:cubicBezTo>
                  <a:cubicBezTo>
                    <a:pt x="9681" y="989"/>
                    <a:pt x="9621" y="1060"/>
                    <a:pt x="9633" y="1144"/>
                  </a:cubicBezTo>
                  <a:lnTo>
                    <a:pt x="9740" y="1906"/>
                  </a:lnTo>
                  <a:cubicBezTo>
                    <a:pt x="8681" y="703"/>
                    <a:pt x="7157" y="1"/>
                    <a:pt x="554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635;p70">
              <a:extLst>
                <a:ext uri="{FF2B5EF4-FFF2-40B4-BE49-F238E27FC236}">
                  <a16:creationId xmlns:a16="http://schemas.microsoft.com/office/drawing/2014/main" id="{5E73F1D3-DEC7-4AD6-90EF-12470BEE7A19}"/>
                </a:ext>
              </a:extLst>
            </p:cNvPr>
            <p:cNvSpPr/>
            <p:nvPr/>
          </p:nvSpPr>
          <p:spPr>
            <a:xfrm>
              <a:off x="2411169" y="2064598"/>
              <a:ext cx="17093" cy="26928"/>
            </a:xfrm>
            <a:custGeom>
              <a:avLst/>
              <a:gdLst/>
              <a:ahLst/>
              <a:cxnLst/>
              <a:rect l="l" t="t" r="r" b="b"/>
              <a:pathLst>
                <a:path w="537" h="846" extrusionOk="0">
                  <a:moveTo>
                    <a:pt x="358" y="0"/>
                  </a:moveTo>
                  <a:cubicBezTo>
                    <a:pt x="274" y="0"/>
                    <a:pt x="191" y="72"/>
                    <a:pt x="191" y="155"/>
                  </a:cubicBezTo>
                  <a:lnTo>
                    <a:pt x="191" y="453"/>
                  </a:lnTo>
                  <a:lnTo>
                    <a:pt x="72" y="572"/>
                  </a:lnTo>
                  <a:cubicBezTo>
                    <a:pt x="12" y="631"/>
                    <a:pt x="0" y="739"/>
                    <a:pt x="72" y="798"/>
                  </a:cubicBezTo>
                  <a:cubicBezTo>
                    <a:pt x="108" y="834"/>
                    <a:pt x="155" y="846"/>
                    <a:pt x="191" y="846"/>
                  </a:cubicBezTo>
                  <a:cubicBezTo>
                    <a:pt x="239" y="846"/>
                    <a:pt x="274" y="834"/>
                    <a:pt x="310" y="798"/>
                  </a:cubicBezTo>
                  <a:lnTo>
                    <a:pt x="489" y="631"/>
                  </a:lnTo>
                  <a:cubicBezTo>
                    <a:pt x="524" y="608"/>
                    <a:pt x="536" y="560"/>
                    <a:pt x="536" y="512"/>
                  </a:cubicBezTo>
                  <a:lnTo>
                    <a:pt x="524" y="155"/>
                  </a:lnTo>
                  <a:cubicBezTo>
                    <a:pt x="524" y="72"/>
                    <a:pt x="453" y="0"/>
                    <a:pt x="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636;p70">
              <a:extLst>
                <a:ext uri="{FF2B5EF4-FFF2-40B4-BE49-F238E27FC236}">
                  <a16:creationId xmlns:a16="http://schemas.microsoft.com/office/drawing/2014/main" id="{1AC83255-BAED-4A6E-BA27-5425D40C6315}"/>
                </a:ext>
              </a:extLst>
            </p:cNvPr>
            <p:cNvSpPr/>
            <p:nvPr/>
          </p:nvSpPr>
          <p:spPr>
            <a:xfrm>
              <a:off x="2323254" y="2017458"/>
              <a:ext cx="267213" cy="264316"/>
            </a:xfrm>
            <a:custGeom>
              <a:avLst/>
              <a:gdLst/>
              <a:ahLst/>
              <a:cxnLst/>
              <a:rect l="l" t="t" r="r" b="b"/>
              <a:pathLst>
                <a:path w="8395" h="8304" extrusionOk="0">
                  <a:moveTo>
                    <a:pt x="2739" y="3125"/>
                  </a:moveTo>
                  <a:lnTo>
                    <a:pt x="2965" y="3160"/>
                  </a:lnTo>
                  <a:lnTo>
                    <a:pt x="3060" y="3160"/>
                  </a:lnTo>
                  <a:lnTo>
                    <a:pt x="2905" y="3529"/>
                  </a:lnTo>
                  <a:lnTo>
                    <a:pt x="2620" y="3458"/>
                  </a:lnTo>
                  <a:lnTo>
                    <a:pt x="2739" y="3125"/>
                  </a:lnTo>
                  <a:close/>
                  <a:moveTo>
                    <a:pt x="3834" y="3041"/>
                  </a:moveTo>
                  <a:lnTo>
                    <a:pt x="4167" y="3446"/>
                  </a:lnTo>
                  <a:lnTo>
                    <a:pt x="4120" y="3541"/>
                  </a:lnTo>
                  <a:cubicBezTo>
                    <a:pt x="4096" y="3636"/>
                    <a:pt x="4132" y="3720"/>
                    <a:pt x="4227" y="3756"/>
                  </a:cubicBezTo>
                  <a:cubicBezTo>
                    <a:pt x="4239" y="3756"/>
                    <a:pt x="4251" y="3767"/>
                    <a:pt x="4286" y="3767"/>
                  </a:cubicBezTo>
                  <a:cubicBezTo>
                    <a:pt x="4358" y="3767"/>
                    <a:pt x="4417" y="3720"/>
                    <a:pt x="4429" y="3660"/>
                  </a:cubicBezTo>
                  <a:lnTo>
                    <a:pt x="4477" y="3541"/>
                  </a:lnTo>
                  <a:cubicBezTo>
                    <a:pt x="4501" y="3446"/>
                    <a:pt x="4489" y="3339"/>
                    <a:pt x="4429" y="3267"/>
                  </a:cubicBezTo>
                  <a:lnTo>
                    <a:pt x="4346" y="3160"/>
                  </a:lnTo>
                  <a:lnTo>
                    <a:pt x="4620" y="3386"/>
                  </a:lnTo>
                  <a:cubicBezTo>
                    <a:pt x="4649" y="3401"/>
                    <a:pt x="4683" y="3411"/>
                    <a:pt x="4719" y="3411"/>
                  </a:cubicBezTo>
                  <a:cubicBezTo>
                    <a:pt x="4741" y="3411"/>
                    <a:pt x="4764" y="3407"/>
                    <a:pt x="4787" y="3398"/>
                  </a:cubicBezTo>
                  <a:lnTo>
                    <a:pt x="5001" y="3303"/>
                  </a:lnTo>
                  <a:lnTo>
                    <a:pt x="5132" y="3458"/>
                  </a:lnTo>
                  <a:cubicBezTo>
                    <a:pt x="5156" y="3506"/>
                    <a:pt x="5215" y="3517"/>
                    <a:pt x="5263" y="3517"/>
                  </a:cubicBezTo>
                  <a:lnTo>
                    <a:pt x="5668" y="3482"/>
                  </a:lnTo>
                  <a:lnTo>
                    <a:pt x="5679" y="3565"/>
                  </a:lnTo>
                  <a:cubicBezTo>
                    <a:pt x="5703" y="3601"/>
                    <a:pt x="5668" y="3636"/>
                    <a:pt x="5668" y="3648"/>
                  </a:cubicBezTo>
                  <a:cubicBezTo>
                    <a:pt x="5656" y="3660"/>
                    <a:pt x="5620" y="3696"/>
                    <a:pt x="5596" y="3696"/>
                  </a:cubicBezTo>
                  <a:lnTo>
                    <a:pt x="4894" y="3756"/>
                  </a:lnTo>
                  <a:cubicBezTo>
                    <a:pt x="4798" y="3756"/>
                    <a:pt x="4727" y="3815"/>
                    <a:pt x="4679" y="3875"/>
                  </a:cubicBezTo>
                  <a:cubicBezTo>
                    <a:pt x="4656" y="3934"/>
                    <a:pt x="4620" y="3994"/>
                    <a:pt x="4644" y="4053"/>
                  </a:cubicBezTo>
                  <a:lnTo>
                    <a:pt x="4179" y="3898"/>
                  </a:lnTo>
                  <a:cubicBezTo>
                    <a:pt x="4167" y="3898"/>
                    <a:pt x="4167" y="3887"/>
                    <a:pt x="4144" y="3875"/>
                  </a:cubicBezTo>
                  <a:cubicBezTo>
                    <a:pt x="4120" y="3696"/>
                    <a:pt x="3965" y="3577"/>
                    <a:pt x="3798" y="3577"/>
                  </a:cubicBezTo>
                  <a:lnTo>
                    <a:pt x="3774" y="3577"/>
                  </a:lnTo>
                  <a:lnTo>
                    <a:pt x="3274" y="3589"/>
                  </a:lnTo>
                  <a:lnTo>
                    <a:pt x="3393" y="3220"/>
                  </a:lnTo>
                  <a:cubicBezTo>
                    <a:pt x="3405" y="3184"/>
                    <a:pt x="3441" y="3172"/>
                    <a:pt x="3465" y="3160"/>
                  </a:cubicBezTo>
                  <a:lnTo>
                    <a:pt x="3834" y="3041"/>
                  </a:lnTo>
                  <a:close/>
                  <a:moveTo>
                    <a:pt x="7596" y="3601"/>
                  </a:moveTo>
                  <a:cubicBezTo>
                    <a:pt x="7620" y="3601"/>
                    <a:pt x="7656" y="3601"/>
                    <a:pt x="7692" y="3636"/>
                  </a:cubicBezTo>
                  <a:lnTo>
                    <a:pt x="8025" y="3958"/>
                  </a:lnTo>
                  <a:lnTo>
                    <a:pt x="8025" y="4256"/>
                  </a:lnTo>
                  <a:cubicBezTo>
                    <a:pt x="7977" y="5232"/>
                    <a:pt x="7584" y="6137"/>
                    <a:pt x="6906" y="6815"/>
                  </a:cubicBezTo>
                  <a:cubicBezTo>
                    <a:pt x="6799" y="6923"/>
                    <a:pt x="6692" y="7030"/>
                    <a:pt x="6572" y="7113"/>
                  </a:cubicBezTo>
                  <a:cubicBezTo>
                    <a:pt x="6632" y="7030"/>
                    <a:pt x="6680" y="6935"/>
                    <a:pt x="6727" y="6851"/>
                  </a:cubicBezTo>
                  <a:lnTo>
                    <a:pt x="7465" y="5125"/>
                  </a:lnTo>
                  <a:cubicBezTo>
                    <a:pt x="7501" y="5065"/>
                    <a:pt x="7489" y="5006"/>
                    <a:pt x="7454" y="4958"/>
                  </a:cubicBezTo>
                  <a:cubicBezTo>
                    <a:pt x="7418" y="4910"/>
                    <a:pt x="7358" y="4887"/>
                    <a:pt x="7299" y="4887"/>
                  </a:cubicBezTo>
                  <a:lnTo>
                    <a:pt x="7227" y="4887"/>
                  </a:lnTo>
                  <a:lnTo>
                    <a:pt x="7632" y="4077"/>
                  </a:lnTo>
                  <a:cubicBezTo>
                    <a:pt x="7704" y="3946"/>
                    <a:pt x="7668" y="3779"/>
                    <a:pt x="7525" y="3696"/>
                  </a:cubicBezTo>
                  <a:lnTo>
                    <a:pt x="7501" y="3660"/>
                  </a:lnTo>
                  <a:lnTo>
                    <a:pt x="7513" y="3648"/>
                  </a:lnTo>
                  <a:cubicBezTo>
                    <a:pt x="7537" y="3601"/>
                    <a:pt x="7573" y="3601"/>
                    <a:pt x="7596" y="3601"/>
                  </a:cubicBezTo>
                  <a:close/>
                  <a:moveTo>
                    <a:pt x="4239" y="1"/>
                  </a:moveTo>
                  <a:cubicBezTo>
                    <a:pt x="4176" y="1"/>
                    <a:pt x="4112" y="2"/>
                    <a:pt x="4048" y="5"/>
                  </a:cubicBezTo>
                  <a:cubicBezTo>
                    <a:pt x="3001" y="41"/>
                    <a:pt x="2000" y="481"/>
                    <a:pt x="1262" y="1220"/>
                  </a:cubicBezTo>
                  <a:cubicBezTo>
                    <a:pt x="512" y="1970"/>
                    <a:pt x="84" y="2946"/>
                    <a:pt x="36" y="4006"/>
                  </a:cubicBezTo>
                  <a:cubicBezTo>
                    <a:pt x="0" y="5041"/>
                    <a:pt x="334" y="6053"/>
                    <a:pt x="1012" y="6863"/>
                  </a:cubicBezTo>
                  <a:cubicBezTo>
                    <a:pt x="1036" y="6911"/>
                    <a:pt x="1084" y="6923"/>
                    <a:pt x="1131" y="6923"/>
                  </a:cubicBezTo>
                  <a:cubicBezTo>
                    <a:pt x="1155" y="6923"/>
                    <a:pt x="1203" y="6911"/>
                    <a:pt x="1227" y="6875"/>
                  </a:cubicBezTo>
                  <a:cubicBezTo>
                    <a:pt x="1310" y="6815"/>
                    <a:pt x="1310" y="6708"/>
                    <a:pt x="1250" y="6649"/>
                  </a:cubicBezTo>
                  <a:cubicBezTo>
                    <a:pt x="631" y="5922"/>
                    <a:pt x="310" y="4982"/>
                    <a:pt x="357" y="4017"/>
                  </a:cubicBezTo>
                  <a:cubicBezTo>
                    <a:pt x="393" y="3053"/>
                    <a:pt x="786" y="2148"/>
                    <a:pt x="1465" y="1458"/>
                  </a:cubicBezTo>
                  <a:cubicBezTo>
                    <a:pt x="2155" y="779"/>
                    <a:pt x="3060" y="374"/>
                    <a:pt x="4025" y="338"/>
                  </a:cubicBezTo>
                  <a:cubicBezTo>
                    <a:pt x="4081" y="335"/>
                    <a:pt x="4137" y="334"/>
                    <a:pt x="4192" y="334"/>
                  </a:cubicBezTo>
                  <a:cubicBezTo>
                    <a:pt x="4358" y="334"/>
                    <a:pt x="4519" y="347"/>
                    <a:pt x="4679" y="374"/>
                  </a:cubicBezTo>
                  <a:lnTo>
                    <a:pt x="4906" y="636"/>
                  </a:lnTo>
                  <a:lnTo>
                    <a:pt x="4822" y="862"/>
                  </a:lnTo>
                  <a:lnTo>
                    <a:pt x="4679" y="624"/>
                  </a:lnTo>
                  <a:cubicBezTo>
                    <a:pt x="4656" y="577"/>
                    <a:pt x="4596" y="541"/>
                    <a:pt x="4536" y="541"/>
                  </a:cubicBezTo>
                  <a:lnTo>
                    <a:pt x="4001" y="541"/>
                  </a:lnTo>
                  <a:cubicBezTo>
                    <a:pt x="3941" y="541"/>
                    <a:pt x="3882" y="565"/>
                    <a:pt x="3858" y="624"/>
                  </a:cubicBezTo>
                  <a:lnTo>
                    <a:pt x="3477" y="1327"/>
                  </a:lnTo>
                  <a:cubicBezTo>
                    <a:pt x="3441" y="1410"/>
                    <a:pt x="3441" y="1529"/>
                    <a:pt x="3477" y="1624"/>
                  </a:cubicBezTo>
                  <a:cubicBezTo>
                    <a:pt x="3524" y="1708"/>
                    <a:pt x="3632" y="1767"/>
                    <a:pt x="3739" y="1791"/>
                  </a:cubicBezTo>
                  <a:lnTo>
                    <a:pt x="4036" y="1815"/>
                  </a:lnTo>
                  <a:cubicBezTo>
                    <a:pt x="4096" y="1815"/>
                    <a:pt x="4155" y="1803"/>
                    <a:pt x="4179" y="1743"/>
                  </a:cubicBezTo>
                  <a:lnTo>
                    <a:pt x="4286" y="1577"/>
                  </a:lnTo>
                  <a:lnTo>
                    <a:pt x="4346" y="1648"/>
                  </a:lnTo>
                  <a:lnTo>
                    <a:pt x="4298" y="1934"/>
                  </a:lnTo>
                  <a:lnTo>
                    <a:pt x="3798" y="2005"/>
                  </a:lnTo>
                  <a:cubicBezTo>
                    <a:pt x="3763" y="2005"/>
                    <a:pt x="3751" y="2029"/>
                    <a:pt x="3715" y="2041"/>
                  </a:cubicBezTo>
                  <a:lnTo>
                    <a:pt x="3072" y="2517"/>
                  </a:lnTo>
                  <a:cubicBezTo>
                    <a:pt x="3048" y="2541"/>
                    <a:pt x="3024" y="2577"/>
                    <a:pt x="3024" y="2601"/>
                  </a:cubicBezTo>
                  <a:lnTo>
                    <a:pt x="2941" y="2898"/>
                  </a:lnTo>
                  <a:lnTo>
                    <a:pt x="2727" y="2874"/>
                  </a:lnTo>
                  <a:cubicBezTo>
                    <a:pt x="2716" y="2874"/>
                    <a:pt x="2706" y="2873"/>
                    <a:pt x="2696" y="2873"/>
                  </a:cubicBezTo>
                  <a:cubicBezTo>
                    <a:pt x="2565" y="2873"/>
                    <a:pt x="2449" y="2943"/>
                    <a:pt x="2405" y="3065"/>
                  </a:cubicBezTo>
                  <a:lnTo>
                    <a:pt x="2274" y="3422"/>
                  </a:lnTo>
                  <a:cubicBezTo>
                    <a:pt x="2250" y="3494"/>
                    <a:pt x="2250" y="3589"/>
                    <a:pt x="2286" y="3660"/>
                  </a:cubicBezTo>
                  <a:cubicBezTo>
                    <a:pt x="2334" y="3732"/>
                    <a:pt x="2393" y="3791"/>
                    <a:pt x="2465" y="3815"/>
                  </a:cubicBezTo>
                  <a:cubicBezTo>
                    <a:pt x="2322" y="3887"/>
                    <a:pt x="2215" y="4029"/>
                    <a:pt x="2203" y="4196"/>
                  </a:cubicBezTo>
                  <a:lnTo>
                    <a:pt x="2203" y="4268"/>
                  </a:lnTo>
                  <a:lnTo>
                    <a:pt x="1739" y="4791"/>
                  </a:lnTo>
                  <a:cubicBezTo>
                    <a:pt x="1667" y="4863"/>
                    <a:pt x="1631" y="4970"/>
                    <a:pt x="1631" y="5077"/>
                  </a:cubicBezTo>
                  <a:lnTo>
                    <a:pt x="1631" y="5684"/>
                  </a:lnTo>
                  <a:cubicBezTo>
                    <a:pt x="1631" y="5839"/>
                    <a:pt x="1691" y="5994"/>
                    <a:pt x="1810" y="6101"/>
                  </a:cubicBezTo>
                  <a:lnTo>
                    <a:pt x="2239" y="6518"/>
                  </a:lnTo>
                  <a:cubicBezTo>
                    <a:pt x="2334" y="6613"/>
                    <a:pt x="2465" y="6673"/>
                    <a:pt x="2596" y="6684"/>
                  </a:cubicBezTo>
                  <a:lnTo>
                    <a:pt x="3882" y="6792"/>
                  </a:lnTo>
                  <a:lnTo>
                    <a:pt x="3882" y="6827"/>
                  </a:lnTo>
                  <a:cubicBezTo>
                    <a:pt x="3870" y="6994"/>
                    <a:pt x="3929" y="7149"/>
                    <a:pt x="4060" y="7232"/>
                  </a:cubicBezTo>
                  <a:lnTo>
                    <a:pt x="4286" y="7399"/>
                  </a:lnTo>
                  <a:lnTo>
                    <a:pt x="4263" y="7446"/>
                  </a:lnTo>
                  <a:cubicBezTo>
                    <a:pt x="4203" y="7601"/>
                    <a:pt x="4263" y="7804"/>
                    <a:pt x="4406" y="7899"/>
                  </a:cubicBezTo>
                  <a:lnTo>
                    <a:pt x="4465" y="7958"/>
                  </a:lnTo>
                  <a:cubicBezTo>
                    <a:pt x="4406" y="7958"/>
                    <a:pt x="4358" y="7982"/>
                    <a:pt x="4298" y="7982"/>
                  </a:cubicBezTo>
                  <a:cubicBezTo>
                    <a:pt x="4250" y="7984"/>
                    <a:pt x="4202" y="7985"/>
                    <a:pt x="4153" y="7985"/>
                  </a:cubicBezTo>
                  <a:cubicBezTo>
                    <a:pt x="3241" y="7985"/>
                    <a:pt x="2368" y="7666"/>
                    <a:pt x="1667" y="7089"/>
                  </a:cubicBezTo>
                  <a:cubicBezTo>
                    <a:pt x="1630" y="7062"/>
                    <a:pt x="1590" y="7050"/>
                    <a:pt x="1553" y="7050"/>
                  </a:cubicBezTo>
                  <a:cubicBezTo>
                    <a:pt x="1508" y="7050"/>
                    <a:pt x="1467" y="7068"/>
                    <a:pt x="1441" y="7101"/>
                  </a:cubicBezTo>
                  <a:cubicBezTo>
                    <a:pt x="1381" y="7173"/>
                    <a:pt x="1393" y="7280"/>
                    <a:pt x="1453" y="7327"/>
                  </a:cubicBezTo>
                  <a:cubicBezTo>
                    <a:pt x="2215" y="7958"/>
                    <a:pt x="3155" y="8304"/>
                    <a:pt x="4132" y="8304"/>
                  </a:cubicBezTo>
                  <a:lnTo>
                    <a:pt x="4298" y="8304"/>
                  </a:lnTo>
                  <a:cubicBezTo>
                    <a:pt x="5334" y="8256"/>
                    <a:pt x="6334" y="7827"/>
                    <a:pt x="7084" y="7089"/>
                  </a:cubicBezTo>
                  <a:cubicBezTo>
                    <a:pt x="7823" y="6339"/>
                    <a:pt x="8251" y="5363"/>
                    <a:pt x="8299" y="4303"/>
                  </a:cubicBezTo>
                  <a:cubicBezTo>
                    <a:pt x="8394" y="3220"/>
                    <a:pt x="8049" y="2208"/>
                    <a:pt x="7382" y="1422"/>
                  </a:cubicBezTo>
                  <a:cubicBezTo>
                    <a:pt x="7350" y="1377"/>
                    <a:pt x="7304" y="1356"/>
                    <a:pt x="7258" y="1356"/>
                  </a:cubicBezTo>
                  <a:cubicBezTo>
                    <a:pt x="7220" y="1356"/>
                    <a:pt x="7183" y="1371"/>
                    <a:pt x="7156" y="1398"/>
                  </a:cubicBezTo>
                  <a:cubicBezTo>
                    <a:pt x="7084" y="1458"/>
                    <a:pt x="7084" y="1565"/>
                    <a:pt x="7144" y="1624"/>
                  </a:cubicBezTo>
                  <a:cubicBezTo>
                    <a:pt x="7584" y="2148"/>
                    <a:pt x="7870" y="2791"/>
                    <a:pt x="7989" y="3458"/>
                  </a:cubicBezTo>
                  <a:lnTo>
                    <a:pt x="7942" y="3410"/>
                  </a:lnTo>
                  <a:cubicBezTo>
                    <a:pt x="7867" y="3335"/>
                    <a:pt x="7754" y="3289"/>
                    <a:pt x="7628" y="3289"/>
                  </a:cubicBezTo>
                  <a:cubicBezTo>
                    <a:pt x="7614" y="3289"/>
                    <a:pt x="7599" y="3290"/>
                    <a:pt x="7584" y="3291"/>
                  </a:cubicBezTo>
                  <a:cubicBezTo>
                    <a:pt x="7454" y="3303"/>
                    <a:pt x="7334" y="3386"/>
                    <a:pt x="7263" y="3506"/>
                  </a:cubicBezTo>
                  <a:lnTo>
                    <a:pt x="7227" y="3541"/>
                  </a:lnTo>
                  <a:cubicBezTo>
                    <a:pt x="7156" y="3541"/>
                    <a:pt x="7084" y="3577"/>
                    <a:pt x="7025" y="3625"/>
                  </a:cubicBezTo>
                  <a:lnTo>
                    <a:pt x="6811" y="3363"/>
                  </a:lnTo>
                  <a:cubicBezTo>
                    <a:pt x="6779" y="3325"/>
                    <a:pt x="6739" y="3307"/>
                    <a:pt x="6698" y="3307"/>
                  </a:cubicBezTo>
                  <a:cubicBezTo>
                    <a:pt x="6661" y="3307"/>
                    <a:pt x="6625" y="3322"/>
                    <a:pt x="6596" y="3351"/>
                  </a:cubicBezTo>
                  <a:cubicBezTo>
                    <a:pt x="6513" y="3410"/>
                    <a:pt x="6513" y="3517"/>
                    <a:pt x="6572" y="3577"/>
                  </a:cubicBezTo>
                  <a:lnTo>
                    <a:pt x="6906" y="3958"/>
                  </a:lnTo>
                  <a:cubicBezTo>
                    <a:pt x="6930" y="3994"/>
                    <a:pt x="6977" y="4017"/>
                    <a:pt x="7025" y="4017"/>
                  </a:cubicBezTo>
                  <a:cubicBezTo>
                    <a:pt x="7073" y="4017"/>
                    <a:pt x="7108" y="4006"/>
                    <a:pt x="7144" y="3970"/>
                  </a:cubicBezTo>
                  <a:lnTo>
                    <a:pt x="7251" y="3875"/>
                  </a:lnTo>
                  <a:lnTo>
                    <a:pt x="7382" y="3958"/>
                  </a:lnTo>
                  <a:lnTo>
                    <a:pt x="6894" y="4934"/>
                  </a:lnTo>
                  <a:lnTo>
                    <a:pt x="6858" y="4934"/>
                  </a:lnTo>
                  <a:cubicBezTo>
                    <a:pt x="6834" y="4934"/>
                    <a:pt x="6787" y="4910"/>
                    <a:pt x="6775" y="4887"/>
                  </a:cubicBezTo>
                  <a:lnTo>
                    <a:pt x="6132" y="4101"/>
                  </a:lnTo>
                  <a:cubicBezTo>
                    <a:pt x="6098" y="4053"/>
                    <a:pt x="6049" y="4033"/>
                    <a:pt x="6001" y="4033"/>
                  </a:cubicBezTo>
                  <a:cubicBezTo>
                    <a:pt x="5966" y="4033"/>
                    <a:pt x="5931" y="4045"/>
                    <a:pt x="5906" y="4065"/>
                  </a:cubicBezTo>
                  <a:cubicBezTo>
                    <a:pt x="5834" y="4125"/>
                    <a:pt x="5834" y="4232"/>
                    <a:pt x="5882" y="4291"/>
                  </a:cubicBezTo>
                  <a:lnTo>
                    <a:pt x="6513" y="5077"/>
                  </a:lnTo>
                  <a:cubicBezTo>
                    <a:pt x="6608" y="5184"/>
                    <a:pt x="6739" y="5244"/>
                    <a:pt x="6894" y="5244"/>
                  </a:cubicBezTo>
                  <a:lnTo>
                    <a:pt x="7096" y="5232"/>
                  </a:lnTo>
                  <a:lnTo>
                    <a:pt x="6453" y="6720"/>
                  </a:lnTo>
                  <a:cubicBezTo>
                    <a:pt x="6418" y="6815"/>
                    <a:pt x="6346" y="6923"/>
                    <a:pt x="6275" y="7018"/>
                  </a:cubicBezTo>
                  <a:lnTo>
                    <a:pt x="5775" y="7625"/>
                  </a:lnTo>
                  <a:cubicBezTo>
                    <a:pt x="5513" y="7744"/>
                    <a:pt x="5251" y="7816"/>
                    <a:pt x="4965" y="7875"/>
                  </a:cubicBezTo>
                  <a:lnTo>
                    <a:pt x="4691" y="7625"/>
                  </a:lnTo>
                  <a:cubicBezTo>
                    <a:pt x="4656" y="7589"/>
                    <a:pt x="4644" y="7554"/>
                    <a:pt x="4656" y="7506"/>
                  </a:cubicBezTo>
                  <a:lnTo>
                    <a:pt x="4703" y="7339"/>
                  </a:lnTo>
                  <a:cubicBezTo>
                    <a:pt x="4715" y="7280"/>
                    <a:pt x="4703" y="7208"/>
                    <a:pt x="4644" y="7161"/>
                  </a:cubicBezTo>
                  <a:lnTo>
                    <a:pt x="4322" y="6923"/>
                  </a:lnTo>
                  <a:cubicBezTo>
                    <a:pt x="4298" y="6899"/>
                    <a:pt x="4286" y="6863"/>
                    <a:pt x="4286" y="6815"/>
                  </a:cubicBezTo>
                  <a:lnTo>
                    <a:pt x="4310" y="6613"/>
                  </a:lnTo>
                  <a:cubicBezTo>
                    <a:pt x="4310" y="6565"/>
                    <a:pt x="4310" y="6518"/>
                    <a:pt x="4286" y="6494"/>
                  </a:cubicBezTo>
                  <a:cubicBezTo>
                    <a:pt x="4251" y="6458"/>
                    <a:pt x="4203" y="6434"/>
                    <a:pt x="4167" y="6434"/>
                  </a:cubicBezTo>
                  <a:lnTo>
                    <a:pt x="2703" y="6315"/>
                  </a:lnTo>
                  <a:cubicBezTo>
                    <a:pt x="2643" y="6315"/>
                    <a:pt x="2596" y="6280"/>
                    <a:pt x="2560" y="6244"/>
                  </a:cubicBezTo>
                  <a:lnTo>
                    <a:pt x="2120" y="5827"/>
                  </a:lnTo>
                  <a:cubicBezTo>
                    <a:pt x="2084" y="5780"/>
                    <a:pt x="2048" y="5708"/>
                    <a:pt x="2048" y="5649"/>
                  </a:cubicBezTo>
                  <a:lnTo>
                    <a:pt x="2048" y="5030"/>
                  </a:lnTo>
                  <a:cubicBezTo>
                    <a:pt x="2048" y="5006"/>
                    <a:pt x="2060" y="4970"/>
                    <a:pt x="2084" y="4958"/>
                  </a:cubicBezTo>
                  <a:lnTo>
                    <a:pt x="2572" y="4398"/>
                  </a:lnTo>
                  <a:cubicBezTo>
                    <a:pt x="2596" y="4363"/>
                    <a:pt x="2620" y="4339"/>
                    <a:pt x="2620" y="4291"/>
                  </a:cubicBezTo>
                  <a:lnTo>
                    <a:pt x="2620" y="4160"/>
                  </a:lnTo>
                  <a:cubicBezTo>
                    <a:pt x="2620" y="4113"/>
                    <a:pt x="2643" y="4065"/>
                    <a:pt x="2691" y="4053"/>
                  </a:cubicBezTo>
                  <a:lnTo>
                    <a:pt x="3072" y="3887"/>
                  </a:lnTo>
                  <a:lnTo>
                    <a:pt x="3810" y="3875"/>
                  </a:lnTo>
                  <a:cubicBezTo>
                    <a:pt x="3822" y="3875"/>
                    <a:pt x="3834" y="3887"/>
                    <a:pt x="3834" y="3898"/>
                  </a:cubicBezTo>
                  <a:cubicBezTo>
                    <a:pt x="3846" y="4029"/>
                    <a:pt x="3953" y="4137"/>
                    <a:pt x="4072" y="4184"/>
                  </a:cubicBezTo>
                  <a:lnTo>
                    <a:pt x="4596" y="4363"/>
                  </a:lnTo>
                  <a:cubicBezTo>
                    <a:pt x="4628" y="4370"/>
                    <a:pt x="4661" y="4374"/>
                    <a:pt x="4693" y="4374"/>
                  </a:cubicBezTo>
                  <a:cubicBezTo>
                    <a:pt x="4766" y="4374"/>
                    <a:pt x="4836" y="4353"/>
                    <a:pt x="4894" y="4303"/>
                  </a:cubicBezTo>
                  <a:cubicBezTo>
                    <a:pt x="4953" y="4244"/>
                    <a:pt x="5001" y="4148"/>
                    <a:pt x="4989" y="4065"/>
                  </a:cubicBezTo>
                  <a:lnTo>
                    <a:pt x="5644" y="4017"/>
                  </a:lnTo>
                  <a:cubicBezTo>
                    <a:pt x="5751" y="4006"/>
                    <a:pt x="5882" y="3946"/>
                    <a:pt x="5953" y="3839"/>
                  </a:cubicBezTo>
                  <a:cubicBezTo>
                    <a:pt x="6025" y="3732"/>
                    <a:pt x="6060" y="3613"/>
                    <a:pt x="6025" y="3482"/>
                  </a:cubicBezTo>
                  <a:lnTo>
                    <a:pt x="6013" y="3398"/>
                  </a:lnTo>
                  <a:cubicBezTo>
                    <a:pt x="5980" y="3258"/>
                    <a:pt x="5870" y="3157"/>
                    <a:pt x="5725" y="3157"/>
                  </a:cubicBezTo>
                  <a:cubicBezTo>
                    <a:pt x="5710" y="3157"/>
                    <a:pt x="5695" y="3158"/>
                    <a:pt x="5679" y="3160"/>
                  </a:cubicBezTo>
                  <a:lnTo>
                    <a:pt x="5346" y="3184"/>
                  </a:lnTo>
                  <a:lnTo>
                    <a:pt x="5298" y="3125"/>
                  </a:lnTo>
                  <a:lnTo>
                    <a:pt x="5739" y="2684"/>
                  </a:lnTo>
                  <a:cubicBezTo>
                    <a:pt x="5799" y="2624"/>
                    <a:pt x="5799" y="2517"/>
                    <a:pt x="5739" y="2458"/>
                  </a:cubicBezTo>
                  <a:cubicBezTo>
                    <a:pt x="5709" y="2428"/>
                    <a:pt x="5671" y="2413"/>
                    <a:pt x="5632" y="2413"/>
                  </a:cubicBezTo>
                  <a:cubicBezTo>
                    <a:pt x="5593" y="2413"/>
                    <a:pt x="5554" y="2428"/>
                    <a:pt x="5525" y="2458"/>
                  </a:cubicBezTo>
                  <a:lnTo>
                    <a:pt x="4965" y="3005"/>
                  </a:lnTo>
                  <a:lnTo>
                    <a:pt x="4787" y="3077"/>
                  </a:lnTo>
                  <a:lnTo>
                    <a:pt x="4286" y="2696"/>
                  </a:lnTo>
                  <a:cubicBezTo>
                    <a:pt x="4251" y="2669"/>
                    <a:pt x="4208" y="2656"/>
                    <a:pt x="4169" y="2656"/>
                  </a:cubicBezTo>
                  <a:cubicBezTo>
                    <a:pt x="4156" y="2656"/>
                    <a:pt x="4144" y="2657"/>
                    <a:pt x="4132" y="2660"/>
                  </a:cubicBezTo>
                  <a:lnTo>
                    <a:pt x="3417" y="2886"/>
                  </a:lnTo>
                  <a:cubicBezTo>
                    <a:pt x="3405" y="2886"/>
                    <a:pt x="3370" y="2898"/>
                    <a:pt x="3358" y="2922"/>
                  </a:cubicBezTo>
                  <a:lnTo>
                    <a:pt x="3405" y="2708"/>
                  </a:lnTo>
                  <a:lnTo>
                    <a:pt x="3977" y="2291"/>
                  </a:lnTo>
                  <a:lnTo>
                    <a:pt x="4548" y="2208"/>
                  </a:lnTo>
                  <a:cubicBezTo>
                    <a:pt x="4632" y="2184"/>
                    <a:pt x="4691" y="2148"/>
                    <a:pt x="4691" y="2065"/>
                  </a:cubicBezTo>
                  <a:lnTo>
                    <a:pt x="4751" y="1589"/>
                  </a:lnTo>
                  <a:cubicBezTo>
                    <a:pt x="4751" y="1553"/>
                    <a:pt x="4751" y="1505"/>
                    <a:pt x="4715" y="1470"/>
                  </a:cubicBezTo>
                  <a:lnTo>
                    <a:pt x="4477" y="1172"/>
                  </a:lnTo>
                  <a:cubicBezTo>
                    <a:pt x="4441" y="1136"/>
                    <a:pt x="4406" y="1112"/>
                    <a:pt x="4346" y="1112"/>
                  </a:cubicBezTo>
                  <a:cubicBezTo>
                    <a:pt x="4298" y="1112"/>
                    <a:pt x="4239" y="1148"/>
                    <a:pt x="4215" y="1196"/>
                  </a:cubicBezTo>
                  <a:lnTo>
                    <a:pt x="4036" y="1446"/>
                  </a:lnTo>
                  <a:lnTo>
                    <a:pt x="3834" y="1434"/>
                  </a:lnTo>
                  <a:lnTo>
                    <a:pt x="4155" y="815"/>
                  </a:lnTo>
                  <a:lnTo>
                    <a:pt x="4477" y="815"/>
                  </a:lnTo>
                  <a:lnTo>
                    <a:pt x="4727" y="1267"/>
                  </a:lnTo>
                  <a:cubicBezTo>
                    <a:pt x="4763" y="1327"/>
                    <a:pt x="4822" y="1350"/>
                    <a:pt x="4882" y="1350"/>
                  </a:cubicBezTo>
                  <a:cubicBezTo>
                    <a:pt x="4941" y="1350"/>
                    <a:pt x="5001" y="1315"/>
                    <a:pt x="5025" y="1255"/>
                  </a:cubicBezTo>
                  <a:lnTo>
                    <a:pt x="5251" y="719"/>
                  </a:lnTo>
                  <a:cubicBezTo>
                    <a:pt x="5298" y="624"/>
                    <a:pt x="5287" y="505"/>
                    <a:pt x="5215" y="434"/>
                  </a:cubicBezTo>
                  <a:lnTo>
                    <a:pt x="5215" y="434"/>
                  </a:lnTo>
                  <a:cubicBezTo>
                    <a:pt x="5751" y="577"/>
                    <a:pt x="6263" y="839"/>
                    <a:pt x="6692" y="1208"/>
                  </a:cubicBezTo>
                  <a:cubicBezTo>
                    <a:pt x="6724" y="1234"/>
                    <a:pt x="6763" y="1247"/>
                    <a:pt x="6801" y="1247"/>
                  </a:cubicBezTo>
                  <a:cubicBezTo>
                    <a:pt x="6847" y="1247"/>
                    <a:pt x="6892" y="1228"/>
                    <a:pt x="6918" y="1196"/>
                  </a:cubicBezTo>
                  <a:cubicBezTo>
                    <a:pt x="6977" y="1112"/>
                    <a:pt x="6965" y="1017"/>
                    <a:pt x="6906" y="969"/>
                  </a:cubicBezTo>
                  <a:cubicBezTo>
                    <a:pt x="6157" y="343"/>
                    <a:pt x="5219" y="1"/>
                    <a:pt x="42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46CD99FB-2D74-4ECE-8379-84A215697C0F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14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45517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en-US" sz="1400" dirty="0">
                <a:solidFill>
                  <a:schemeClr val="tx1"/>
                </a:solidFill>
              </a:rPr>
              <a:t>The strategic management of sewage sludge is a highly topical topic not only in the EU...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344" name="Google Shape;344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lvl="0"/>
            <a:r>
              <a:rPr lang="en-AU" sz="2000" dirty="0"/>
              <a:t>Sewage sludge treatment </a:t>
            </a:r>
            <a:endParaRPr lang="en-AU" dirty="0"/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82719C16-B6A3-4E72-A8CE-06E1D9B77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06" y="1584724"/>
            <a:ext cx="4741837" cy="285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oogle Shape;13632;p70">
            <a:extLst>
              <a:ext uri="{FF2B5EF4-FFF2-40B4-BE49-F238E27FC236}">
                <a16:creationId xmlns:a16="http://schemas.microsoft.com/office/drawing/2014/main" id="{C41BB166-7347-4238-9403-882A8C8755BF}"/>
              </a:ext>
            </a:extLst>
          </p:cNvPr>
          <p:cNvGrpSpPr/>
          <p:nvPr/>
        </p:nvGrpSpPr>
        <p:grpSpPr>
          <a:xfrm>
            <a:off x="7913510" y="613001"/>
            <a:ext cx="510315" cy="513436"/>
            <a:chOff x="2280029" y="1970604"/>
            <a:chExt cx="353631" cy="354395"/>
          </a:xfrm>
        </p:grpSpPr>
        <p:sp>
          <p:nvSpPr>
            <p:cNvPr id="37" name="Google Shape;13633;p70">
              <a:extLst>
                <a:ext uri="{FF2B5EF4-FFF2-40B4-BE49-F238E27FC236}">
                  <a16:creationId xmlns:a16="http://schemas.microsoft.com/office/drawing/2014/main" id="{9027D655-4C44-4991-834B-4DDDA79BA595}"/>
                </a:ext>
              </a:extLst>
            </p:cNvPr>
            <p:cNvSpPr/>
            <p:nvPr/>
          </p:nvSpPr>
          <p:spPr>
            <a:xfrm>
              <a:off x="2309981" y="2069086"/>
              <a:ext cx="323679" cy="255913"/>
            </a:xfrm>
            <a:custGeom>
              <a:avLst/>
              <a:gdLst/>
              <a:ahLst/>
              <a:cxnLst/>
              <a:rect l="l" t="t" r="r" b="b"/>
              <a:pathLst>
                <a:path w="10169" h="8040" extrusionOk="0">
                  <a:moveTo>
                    <a:pt x="9473" y="0"/>
                  </a:moveTo>
                  <a:cubicBezTo>
                    <a:pt x="9451" y="0"/>
                    <a:pt x="9428" y="5"/>
                    <a:pt x="9406" y="14"/>
                  </a:cubicBezTo>
                  <a:cubicBezTo>
                    <a:pt x="9335" y="62"/>
                    <a:pt x="9287" y="157"/>
                    <a:pt x="9335" y="240"/>
                  </a:cubicBezTo>
                  <a:cubicBezTo>
                    <a:pt x="9656" y="943"/>
                    <a:pt x="9835" y="1705"/>
                    <a:pt x="9835" y="2491"/>
                  </a:cubicBezTo>
                  <a:cubicBezTo>
                    <a:pt x="9835" y="3884"/>
                    <a:pt x="9287" y="5193"/>
                    <a:pt x="8299" y="6194"/>
                  </a:cubicBezTo>
                  <a:cubicBezTo>
                    <a:pt x="7323" y="7182"/>
                    <a:pt x="6001" y="7729"/>
                    <a:pt x="4596" y="7729"/>
                  </a:cubicBezTo>
                  <a:cubicBezTo>
                    <a:pt x="3763" y="7729"/>
                    <a:pt x="2977" y="7539"/>
                    <a:pt x="2251" y="7158"/>
                  </a:cubicBezTo>
                  <a:cubicBezTo>
                    <a:pt x="1632" y="6848"/>
                    <a:pt x="1084" y="6420"/>
                    <a:pt x="620" y="5896"/>
                  </a:cubicBezTo>
                  <a:lnTo>
                    <a:pt x="620" y="5896"/>
                  </a:lnTo>
                  <a:lnTo>
                    <a:pt x="1263" y="6110"/>
                  </a:lnTo>
                  <a:cubicBezTo>
                    <a:pt x="1279" y="6114"/>
                    <a:pt x="1295" y="6116"/>
                    <a:pt x="1311" y="6116"/>
                  </a:cubicBezTo>
                  <a:cubicBezTo>
                    <a:pt x="1385" y="6116"/>
                    <a:pt x="1447" y="6072"/>
                    <a:pt x="1477" y="6003"/>
                  </a:cubicBezTo>
                  <a:cubicBezTo>
                    <a:pt x="1501" y="5908"/>
                    <a:pt x="1453" y="5824"/>
                    <a:pt x="1370" y="5789"/>
                  </a:cubicBezTo>
                  <a:lnTo>
                    <a:pt x="203" y="5408"/>
                  </a:lnTo>
                  <a:cubicBezTo>
                    <a:pt x="187" y="5405"/>
                    <a:pt x="171" y="5403"/>
                    <a:pt x="156" y="5403"/>
                  </a:cubicBezTo>
                  <a:cubicBezTo>
                    <a:pt x="114" y="5403"/>
                    <a:pt x="77" y="5414"/>
                    <a:pt x="60" y="5432"/>
                  </a:cubicBezTo>
                  <a:cubicBezTo>
                    <a:pt x="12" y="5467"/>
                    <a:pt x="0" y="5527"/>
                    <a:pt x="0" y="5586"/>
                  </a:cubicBezTo>
                  <a:lnTo>
                    <a:pt x="191" y="6944"/>
                  </a:lnTo>
                  <a:cubicBezTo>
                    <a:pt x="203" y="7015"/>
                    <a:pt x="262" y="7075"/>
                    <a:pt x="358" y="7075"/>
                  </a:cubicBezTo>
                  <a:lnTo>
                    <a:pt x="381" y="7075"/>
                  </a:lnTo>
                  <a:cubicBezTo>
                    <a:pt x="477" y="7063"/>
                    <a:pt x="536" y="6979"/>
                    <a:pt x="524" y="6896"/>
                  </a:cubicBezTo>
                  <a:lnTo>
                    <a:pt x="417" y="6134"/>
                  </a:lnTo>
                  <a:lnTo>
                    <a:pt x="417" y="6134"/>
                  </a:lnTo>
                  <a:cubicBezTo>
                    <a:pt x="893" y="6670"/>
                    <a:pt x="1453" y="7122"/>
                    <a:pt x="2096" y="7444"/>
                  </a:cubicBezTo>
                  <a:cubicBezTo>
                    <a:pt x="2870" y="7849"/>
                    <a:pt x="3715" y="8039"/>
                    <a:pt x="4596" y="8039"/>
                  </a:cubicBezTo>
                  <a:cubicBezTo>
                    <a:pt x="6085" y="8039"/>
                    <a:pt x="7490" y="7456"/>
                    <a:pt x="8525" y="6420"/>
                  </a:cubicBezTo>
                  <a:cubicBezTo>
                    <a:pt x="9585" y="5360"/>
                    <a:pt x="10145" y="3979"/>
                    <a:pt x="10145" y="2491"/>
                  </a:cubicBezTo>
                  <a:cubicBezTo>
                    <a:pt x="10168" y="1645"/>
                    <a:pt x="9990" y="836"/>
                    <a:pt x="9633" y="98"/>
                  </a:cubicBezTo>
                  <a:cubicBezTo>
                    <a:pt x="9597" y="36"/>
                    <a:pt x="9536" y="0"/>
                    <a:pt x="94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634;p70">
              <a:extLst>
                <a:ext uri="{FF2B5EF4-FFF2-40B4-BE49-F238E27FC236}">
                  <a16:creationId xmlns:a16="http://schemas.microsoft.com/office/drawing/2014/main" id="{FD455880-AF23-4A85-B673-F88159D1FC36}"/>
                </a:ext>
              </a:extLst>
            </p:cNvPr>
            <p:cNvSpPr/>
            <p:nvPr/>
          </p:nvSpPr>
          <p:spPr>
            <a:xfrm>
              <a:off x="2280029" y="1970604"/>
              <a:ext cx="322565" cy="255468"/>
            </a:xfrm>
            <a:custGeom>
              <a:avLst/>
              <a:gdLst/>
              <a:ahLst/>
              <a:cxnLst/>
              <a:rect l="l" t="t" r="r" b="b"/>
              <a:pathLst>
                <a:path w="10134" h="8026" extrusionOk="0">
                  <a:moveTo>
                    <a:pt x="5549" y="1"/>
                  </a:moveTo>
                  <a:cubicBezTo>
                    <a:pt x="4061" y="1"/>
                    <a:pt x="2668" y="584"/>
                    <a:pt x="1620" y="1620"/>
                  </a:cubicBezTo>
                  <a:cubicBezTo>
                    <a:pt x="572" y="2680"/>
                    <a:pt x="1" y="4061"/>
                    <a:pt x="1" y="5549"/>
                  </a:cubicBezTo>
                  <a:cubicBezTo>
                    <a:pt x="1" y="6382"/>
                    <a:pt x="179" y="7192"/>
                    <a:pt x="537" y="7930"/>
                  </a:cubicBezTo>
                  <a:cubicBezTo>
                    <a:pt x="572" y="7990"/>
                    <a:pt x="632" y="8026"/>
                    <a:pt x="691" y="8026"/>
                  </a:cubicBezTo>
                  <a:cubicBezTo>
                    <a:pt x="715" y="8026"/>
                    <a:pt x="727" y="8026"/>
                    <a:pt x="763" y="8002"/>
                  </a:cubicBezTo>
                  <a:cubicBezTo>
                    <a:pt x="834" y="7966"/>
                    <a:pt x="882" y="7871"/>
                    <a:pt x="834" y="7787"/>
                  </a:cubicBezTo>
                  <a:cubicBezTo>
                    <a:pt x="513" y="7085"/>
                    <a:pt x="334" y="6323"/>
                    <a:pt x="334" y="5537"/>
                  </a:cubicBezTo>
                  <a:cubicBezTo>
                    <a:pt x="334" y="4132"/>
                    <a:pt x="882" y="2822"/>
                    <a:pt x="1858" y="1834"/>
                  </a:cubicBezTo>
                  <a:cubicBezTo>
                    <a:pt x="2846" y="834"/>
                    <a:pt x="4168" y="298"/>
                    <a:pt x="5573" y="298"/>
                  </a:cubicBezTo>
                  <a:cubicBezTo>
                    <a:pt x="7097" y="298"/>
                    <a:pt x="8550" y="965"/>
                    <a:pt x="9538" y="2132"/>
                  </a:cubicBezTo>
                  <a:lnTo>
                    <a:pt x="8907" y="1918"/>
                  </a:lnTo>
                  <a:cubicBezTo>
                    <a:pt x="8890" y="1913"/>
                    <a:pt x="8874" y="1911"/>
                    <a:pt x="8858" y="1911"/>
                  </a:cubicBezTo>
                  <a:cubicBezTo>
                    <a:pt x="8784" y="1911"/>
                    <a:pt x="8722" y="1956"/>
                    <a:pt x="8692" y="2025"/>
                  </a:cubicBezTo>
                  <a:cubicBezTo>
                    <a:pt x="8669" y="2120"/>
                    <a:pt x="8704" y="2203"/>
                    <a:pt x="8800" y="2227"/>
                  </a:cubicBezTo>
                  <a:lnTo>
                    <a:pt x="9955" y="2620"/>
                  </a:lnTo>
                  <a:cubicBezTo>
                    <a:pt x="9978" y="2620"/>
                    <a:pt x="9990" y="2632"/>
                    <a:pt x="10002" y="2632"/>
                  </a:cubicBezTo>
                  <a:cubicBezTo>
                    <a:pt x="10050" y="2632"/>
                    <a:pt x="10074" y="2620"/>
                    <a:pt x="10109" y="2596"/>
                  </a:cubicBezTo>
                  <a:cubicBezTo>
                    <a:pt x="10121" y="2572"/>
                    <a:pt x="10133" y="2513"/>
                    <a:pt x="10133" y="2453"/>
                  </a:cubicBezTo>
                  <a:lnTo>
                    <a:pt x="9943" y="1108"/>
                  </a:lnTo>
                  <a:cubicBezTo>
                    <a:pt x="9932" y="1021"/>
                    <a:pt x="9871" y="964"/>
                    <a:pt x="9788" y="964"/>
                  </a:cubicBezTo>
                  <a:cubicBezTo>
                    <a:pt x="9780" y="964"/>
                    <a:pt x="9772" y="964"/>
                    <a:pt x="9764" y="965"/>
                  </a:cubicBezTo>
                  <a:cubicBezTo>
                    <a:pt x="9681" y="989"/>
                    <a:pt x="9621" y="1060"/>
                    <a:pt x="9633" y="1144"/>
                  </a:cubicBezTo>
                  <a:lnTo>
                    <a:pt x="9740" y="1906"/>
                  </a:lnTo>
                  <a:cubicBezTo>
                    <a:pt x="8681" y="703"/>
                    <a:pt x="7157" y="1"/>
                    <a:pt x="554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635;p70">
              <a:extLst>
                <a:ext uri="{FF2B5EF4-FFF2-40B4-BE49-F238E27FC236}">
                  <a16:creationId xmlns:a16="http://schemas.microsoft.com/office/drawing/2014/main" id="{9FD14550-6875-473C-805C-21405AE91B38}"/>
                </a:ext>
              </a:extLst>
            </p:cNvPr>
            <p:cNvSpPr/>
            <p:nvPr/>
          </p:nvSpPr>
          <p:spPr>
            <a:xfrm>
              <a:off x="2411169" y="2064598"/>
              <a:ext cx="17093" cy="26928"/>
            </a:xfrm>
            <a:custGeom>
              <a:avLst/>
              <a:gdLst/>
              <a:ahLst/>
              <a:cxnLst/>
              <a:rect l="l" t="t" r="r" b="b"/>
              <a:pathLst>
                <a:path w="537" h="846" extrusionOk="0">
                  <a:moveTo>
                    <a:pt x="358" y="0"/>
                  </a:moveTo>
                  <a:cubicBezTo>
                    <a:pt x="274" y="0"/>
                    <a:pt x="191" y="72"/>
                    <a:pt x="191" y="155"/>
                  </a:cubicBezTo>
                  <a:lnTo>
                    <a:pt x="191" y="453"/>
                  </a:lnTo>
                  <a:lnTo>
                    <a:pt x="72" y="572"/>
                  </a:lnTo>
                  <a:cubicBezTo>
                    <a:pt x="12" y="631"/>
                    <a:pt x="0" y="739"/>
                    <a:pt x="72" y="798"/>
                  </a:cubicBezTo>
                  <a:cubicBezTo>
                    <a:pt x="108" y="834"/>
                    <a:pt x="155" y="846"/>
                    <a:pt x="191" y="846"/>
                  </a:cubicBezTo>
                  <a:cubicBezTo>
                    <a:pt x="239" y="846"/>
                    <a:pt x="274" y="834"/>
                    <a:pt x="310" y="798"/>
                  </a:cubicBezTo>
                  <a:lnTo>
                    <a:pt x="489" y="631"/>
                  </a:lnTo>
                  <a:cubicBezTo>
                    <a:pt x="524" y="608"/>
                    <a:pt x="536" y="560"/>
                    <a:pt x="536" y="512"/>
                  </a:cubicBezTo>
                  <a:lnTo>
                    <a:pt x="524" y="155"/>
                  </a:lnTo>
                  <a:cubicBezTo>
                    <a:pt x="524" y="72"/>
                    <a:pt x="453" y="0"/>
                    <a:pt x="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636;p70">
              <a:extLst>
                <a:ext uri="{FF2B5EF4-FFF2-40B4-BE49-F238E27FC236}">
                  <a16:creationId xmlns:a16="http://schemas.microsoft.com/office/drawing/2014/main" id="{B0C9D09E-8B46-49E2-A338-A5B25EC9AD87}"/>
                </a:ext>
              </a:extLst>
            </p:cNvPr>
            <p:cNvSpPr/>
            <p:nvPr/>
          </p:nvSpPr>
          <p:spPr>
            <a:xfrm>
              <a:off x="2323254" y="2017458"/>
              <a:ext cx="267213" cy="264316"/>
            </a:xfrm>
            <a:custGeom>
              <a:avLst/>
              <a:gdLst/>
              <a:ahLst/>
              <a:cxnLst/>
              <a:rect l="l" t="t" r="r" b="b"/>
              <a:pathLst>
                <a:path w="8395" h="8304" extrusionOk="0">
                  <a:moveTo>
                    <a:pt x="2739" y="3125"/>
                  </a:moveTo>
                  <a:lnTo>
                    <a:pt x="2965" y="3160"/>
                  </a:lnTo>
                  <a:lnTo>
                    <a:pt x="3060" y="3160"/>
                  </a:lnTo>
                  <a:lnTo>
                    <a:pt x="2905" y="3529"/>
                  </a:lnTo>
                  <a:lnTo>
                    <a:pt x="2620" y="3458"/>
                  </a:lnTo>
                  <a:lnTo>
                    <a:pt x="2739" y="3125"/>
                  </a:lnTo>
                  <a:close/>
                  <a:moveTo>
                    <a:pt x="3834" y="3041"/>
                  </a:moveTo>
                  <a:lnTo>
                    <a:pt x="4167" y="3446"/>
                  </a:lnTo>
                  <a:lnTo>
                    <a:pt x="4120" y="3541"/>
                  </a:lnTo>
                  <a:cubicBezTo>
                    <a:pt x="4096" y="3636"/>
                    <a:pt x="4132" y="3720"/>
                    <a:pt x="4227" y="3756"/>
                  </a:cubicBezTo>
                  <a:cubicBezTo>
                    <a:pt x="4239" y="3756"/>
                    <a:pt x="4251" y="3767"/>
                    <a:pt x="4286" y="3767"/>
                  </a:cubicBezTo>
                  <a:cubicBezTo>
                    <a:pt x="4358" y="3767"/>
                    <a:pt x="4417" y="3720"/>
                    <a:pt x="4429" y="3660"/>
                  </a:cubicBezTo>
                  <a:lnTo>
                    <a:pt x="4477" y="3541"/>
                  </a:lnTo>
                  <a:cubicBezTo>
                    <a:pt x="4501" y="3446"/>
                    <a:pt x="4489" y="3339"/>
                    <a:pt x="4429" y="3267"/>
                  </a:cubicBezTo>
                  <a:lnTo>
                    <a:pt x="4346" y="3160"/>
                  </a:lnTo>
                  <a:lnTo>
                    <a:pt x="4620" y="3386"/>
                  </a:lnTo>
                  <a:cubicBezTo>
                    <a:pt x="4649" y="3401"/>
                    <a:pt x="4683" y="3411"/>
                    <a:pt x="4719" y="3411"/>
                  </a:cubicBezTo>
                  <a:cubicBezTo>
                    <a:pt x="4741" y="3411"/>
                    <a:pt x="4764" y="3407"/>
                    <a:pt x="4787" y="3398"/>
                  </a:cubicBezTo>
                  <a:lnTo>
                    <a:pt x="5001" y="3303"/>
                  </a:lnTo>
                  <a:lnTo>
                    <a:pt x="5132" y="3458"/>
                  </a:lnTo>
                  <a:cubicBezTo>
                    <a:pt x="5156" y="3506"/>
                    <a:pt x="5215" y="3517"/>
                    <a:pt x="5263" y="3517"/>
                  </a:cubicBezTo>
                  <a:lnTo>
                    <a:pt x="5668" y="3482"/>
                  </a:lnTo>
                  <a:lnTo>
                    <a:pt x="5679" y="3565"/>
                  </a:lnTo>
                  <a:cubicBezTo>
                    <a:pt x="5703" y="3601"/>
                    <a:pt x="5668" y="3636"/>
                    <a:pt x="5668" y="3648"/>
                  </a:cubicBezTo>
                  <a:cubicBezTo>
                    <a:pt x="5656" y="3660"/>
                    <a:pt x="5620" y="3696"/>
                    <a:pt x="5596" y="3696"/>
                  </a:cubicBezTo>
                  <a:lnTo>
                    <a:pt x="4894" y="3756"/>
                  </a:lnTo>
                  <a:cubicBezTo>
                    <a:pt x="4798" y="3756"/>
                    <a:pt x="4727" y="3815"/>
                    <a:pt x="4679" y="3875"/>
                  </a:cubicBezTo>
                  <a:cubicBezTo>
                    <a:pt x="4656" y="3934"/>
                    <a:pt x="4620" y="3994"/>
                    <a:pt x="4644" y="4053"/>
                  </a:cubicBezTo>
                  <a:lnTo>
                    <a:pt x="4179" y="3898"/>
                  </a:lnTo>
                  <a:cubicBezTo>
                    <a:pt x="4167" y="3898"/>
                    <a:pt x="4167" y="3887"/>
                    <a:pt x="4144" y="3875"/>
                  </a:cubicBezTo>
                  <a:cubicBezTo>
                    <a:pt x="4120" y="3696"/>
                    <a:pt x="3965" y="3577"/>
                    <a:pt x="3798" y="3577"/>
                  </a:cubicBezTo>
                  <a:lnTo>
                    <a:pt x="3774" y="3577"/>
                  </a:lnTo>
                  <a:lnTo>
                    <a:pt x="3274" y="3589"/>
                  </a:lnTo>
                  <a:lnTo>
                    <a:pt x="3393" y="3220"/>
                  </a:lnTo>
                  <a:cubicBezTo>
                    <a:pt x="3405" y="3184"/>
                    <a:pt x="3441" y="3172"/>
                    <a:pt x="3465" y="3160"/>
                  </a:cubicBezTo>
                  <a:lnTo>
                    <a:pt x="3834" y="3041"/>
                  </a:lnTo>
                  <a:close/>
                  <a:moveTo>
                    <a:pt x="7596" y="3601"/>
                  </a:moveTo>
                  <a:cubicBezTo>
                    <a:pt x="7620" y="3601"/>
                    <a:pt x="7656" y="3601"/>
                    <a:pt x="7692" y="3636"/>
                  </a:cubicBezTo>
                  <a:lnTo>
                    <a:pt x="8025" y="3958"/>
                  </a:lnTo>
                  <a:lnTo>
                    <a:pt x="8025" y="4256"/>
                  </a:lnTo>
                  <a:cubicBezTo>
                    <a:pt x="7977" y="5232"/>
                    <a:pt x="7584" y="6137"/>
                    <a:pt x="6906" y="6815"/>
                  </a:cubicBezTo>
                  <a:cubicBezTo>
                    <a:pt x="6799" y="6923"/>
                    <a:pt x="6692" y="7030"/>
                    <a:pt x="6572" y="7113"/>
                  </a:cubicBezTo>
                  <a:cubicBezTo>
                    <a:pt x="6632" y="7030"/>
                    <a:pt x="6680" y="6935"/>
                    <a:pt x="6727" y="6851"/>
                  </a:cubicBezTo>
                  <a:lnTo>
                    <a:pt x="7465" y="5125"/>
                  </a:lnTo>
                  <a:cubicBezTo>
                    <a:pt x="7501" y="5065"/>
                    <a:pt x="7489" y="5006"/>
                    <a:pt x="7454" y="4958"/>
                  </a:cubicBezTo>
                  <a:cubicBezTo>
                    <a:pt x="7418" y="4910"/>
                    <a:pt x="7358" y="4887"/>
                    <a:pt x="7299" y="4887"/>
                  </a:cubicBezTo>
                  <a:lnTo>
                    <a:pt x="7227" y="4887"/>
                  </a:lnTo>
                  <a:lnTo>
                    <a:pt x="7632" y="4077"/>
                  </a:lnTo>
                  <a:cubicBezTo>
                    <a:pt x="7704" y="3946"/>
                    <a:pt x="7668" y="3779"/>
                    <a:pt x="7525" y="3696"/>
                  </a:cubicBezTo>
                  <a:lnTo>
                    <a:pt x="7501" y="3660"/>
                  </a:lnTo>
                  <a:lnTo>
                    <a:pt x="7513" y="3648"/>
                  </a:lnTo>
                  <a:cubicBezTo>
                    <a:pt x="7537" y="3601"/>
                    <a:pt x="7573" y="3601"/>
                    <a:pt x="7596" y="3601"/>
                  </a:cubicBezTo>
                  <a:close/>
                  <a:moveTo>
                    <a:pt x="4239" y="1"/>
                  </a:moveTo>
                  <a:cubicBezTo>
                    <a:pt x="4176" y="1"/>
                    <a:pt x="4112" y="2"/>
                    <a:pt x="4048" y="5"/>
                  </a:cubicBezTo>
                  <a:cubicBezTo>
                    <a:pt x="3001" y="41"/>
                    <a:pt x="2000" y="481"/>
                    <a:pt x="1262" y="1220"/>
                  </a:cubicBezTo>
                  <a:cubicBezTo>
                    <a:pt x="512" y="1970"/>
                    <a:pt x="84" y="2946"/>
                    <a:pt x="36" y="4006"/>
                  </a:cubicBezTo>
                  <a:cubicBezTo>
                    <a:pt x="0" y="5041"/>
                    <a:pt x="334" y="6053"/>
                    <a:pt x="1012" y="6863"/>
                  </a:cubicBezTo>
                  <a:cubicBezTo>
                    <a:pt x="1036" y="6911"/>
                    <a:pt x="1084" y="6923"/>
                    <a:pt x="1131" y="6923"/>
                  </a:cubicBezTo>
                  <a:cubicBezTo>
                    <a:pt x="1155" y="6923"/>
                    <a:pt x="1203" y="6911"/>
                    <a:pt x="1227" y="6875"/>
                  </a:cubicBezTo>
                  <a:cubicBezTo>
                    <a:pt x="1310" y="6815"/>
                    <a:pt x="1310" y="6708"/>
                    <a:pt x="1250" y="6649"/>
                  </a:cubicBezTo>
                  <a:cubicBezTo>
                    <a:pt x="631" y="5922"/>
                    <a:pt x="310" y="4982"/>
                    <a:pt x="357" y="4017"/>
                  </a:cubicBezTo>
                  <a:cubicBezTo>
                    <a:pt x="393" y="3053"/>
                    <a:pt x="786" y="2148"/>
                    <a:pt x="1465" y="1458"/>
                  </a:cubicBezTo>
                  <a:cubicBezTo>
                    <a:pt x="2155" y="779"/>
                    <a:pt x="3060" y="374"/>
                    <a:pt x="4025" y="338"/>
                  </a:cubicBezTo>
                  <a:cubicBezTo>
                    <a:pt x="4081" y="335"/>
                    <a:pt x="4137" y="334"/>
                    <a:pt x="4192" y="334"/>
                  </a:cubicBezTo>
                  <a:cubicBezTo>
                    <a:pt x="4358" y="334"/>
                    <a:pt x="4519" y="347"/>
                    <a:pt x="4679" y="374"/>
                  </a:cubicBezTo>
                  <a:lnTo>
                    <a:pt x="4906" y="636"/>
                  </a:lnTo>
                  <a:lnTo>
                    <a:pt x="4822" y="862"/>
                  </a:lnTo>
                  <a:lnTo>
                    <a:pt x="4679" y="624"/>
                  </a:lnTo>
                  <a:cubicBezTo>
                    <a:pt x="4656" y="577"/>
                    <a:pt x="4596" y="541"/>
                    <a:pt x="4536" y="541"/>
                  </a:cubicBezTo>
                  <a:lnTo>
                    <a:pt x="4001" y="541"/>
                  </a:lnTo>
                  <a:cubicBezTo>
                    <a:pt x="3941" y="541"/>
                    <a:pt x="3882" y="565"/>
                    <a:pt x="3858" y="624"/>
                  </a:cubicBezTo>
                  <a:lnTo>
                    <a:pt x="3477" y="1327"/>
                  </a:lnTo>
                  <a:cubicBezTo>
                    <a:pt x="3441" y="1410"/>
                    <a:pt x="3441" y="1529"/>
                    <a:pt x="3477" y="1624"/>
                  </a:cubicBezTo>
                  <a:cubicBezTo>
                    <a:pt x="3524" y="1708"/>
                    <a:pt x="3632" y="1767"/>
                    <a:pt x="3739" y="1791"/>
                  </a:cubicBezTo>
                  <a:lnTo>
                    <a:pt x="4036" y="1815"/>
                  </a:lnTo>
                  <a:cubicBezTo>
                    <a:pt x="4096" y="1815"/>
                    <a:pt x="4155" y="1803"/>
                    <a:pt x="4179" y="1743"/>
                  </a:cubicBezTo>
                  <a:lnTo>
                    <a:pt x="4286" y="1577"/>
                  </a:lnTo>
                  <a:lnTo>
                    <a:pt x="4346" y="1648"/>
                  </a:lnTo>
                  <a:lnTo>
                    <a:pt x="4298" y="1934"/>
                  </a:lnTo>
                  <a:lnTo>
                    <a:pt x="3798" y="2005"/>
                  </a:lnTo>
                  <a:cubicBezTo>
                    <a:pt x="3763" y="2005"/>
                    <a:pt x="3751" y="2029"/>
                    <a:pt x="3715" y="2041"/>
                  </a:cubicBezTo>
                  <a:lnTo>
                    <a:pt x="3072" y="2517"/>
                  </a:lnTo>
                  <a:cubicBezTo>
                    <a:pt x="3048" y="2541"/>
                    <a:pt x="3024" y="2577"/>
                    <a:pt x="3024" y="2601"/>
                  </a:cubicBezTo>
                  <a:lnTo>
                    <a:pt x="2941" y="2898"/>
                  </a:lnTo>
                  <a:lnTo>
                    <a:pt x="2727" y="2874"/>
                  </a:lnTo>
                  <a:cubicBezTo>
                    <a:pt x="2716" y="2874"/>
                    <a:pt x="2706" y="2873"/>
                    <a:pt x="2696" y="2873"/>
                  </a:cubicBezTo>
                  <a:cubicBezTo>
                    <a:pt x="2565" y="2873"/>
                    <a:pt x="2449" y="2943"/>
                    <a:pt x="2405" y="3065"/>
                  </a:cubicBezTo>
                  <a:lnTo>
                    <a:pt x="2274" y="3422"/>
                  </a:lnTo>
                  <a:cubicBezTo>
                    <a:pt x="2250" y="3494"/>
                    <a:pt x="2250" y="3589"/>
                    <a:pt x="2286" y="3660"/>
                  </a:cubicBezTo>
                  <a:cubicBezTo>
                    <a:pt x="2334" y="3732"/>
                    <a:pt x="2393" y="3791"/>
                    <a:pt x="2465" y="3815"/>
                  </a:cubicBezTo>
                  <a:cubicBezTo>
                    <a:pt x="2322" y="3887"/>
                    <a:pt x="2215" y="4029"/>
                    <a:pt x="2203" y="4196"/>
                  </a:cubicBezTo>
                  <a:lnTo>
                    <a:pt x="2203" y="4268"/>
                  </a:lnTo>
                  <a:lnTo>
                    <a:pt x="1739" y="4791"/>
                  </a:lnTo>
                  <a:cubicBezTo>
                    <a:pt x="1667" y="4863"/>
                    <a:pt x="1631" y="4970"/>
                    <a:pt x="1631" y="5077"/>
                  </a:cubicBezTo>
                  <a:lnTo>
                    <a:pt x="1631" y="5684"/>
                  </a:lnTo>
                  <a:cubicBezTo>
                    <a:pt x="1631" y="5839"/>
                    <a:pt x="1691" y="5994"/>
                    <a:pt x="1810" y="6101"/>
                  </a:cubicBezTo>
                  <a:lnTo>
                    <a:pt x="2239" y="6518"/>
                  </a:lnTo>
                  <a:cubicBezTo>
                    <a:pt x="2334" y="6613"/>
                    <a:pt x="2465" y="6673"/>
                    <a:pt x="2596" y="6684"/>
                  </a:cubicBezTo>
                  <a:lnTo>
                    <a:pt x="3882" y="6792"/>
                  </a:lnTo>
                  <a:lnTo>
                    <a:pt x="3882" y="6827"/>
                  </a:lnTo>
                  <a:cubicBezTo>
                    <a:pt x="3870" y="6994"/>
                    <a:pt x="3929" y="7149"/>
                    <a:pt x="4060" y="7232"/>
                  </a:cubicBezTo>
                  <a:lnTo>
                    <a:pt x="4286" y="7399"/>
                  </a:lnTo>
                  <a:lnTo>
                    <a:pt x="4263" y="7446"/>
                  </a:lnTo>
                  <a:cubicBezTo>
                    <a:pt x="4203" y="7601"/>
                    <a:pt x="4263" y="7804"/>
                    <a:pt x="4406" y="7899"/>
                  </a:cubicBezTo>
                  <a:lnTo>
                    <a:pt x="4465" y="7958"/>
                  </a:lnTo>
                  <a:cubicBezTo>
                    <a:pt x="4406" y="7958"/>
                    <a:pt x="4358" y="7982"/>
                    <a:pt x="4298" y="7982"/>
                  </a:cubicBezTo>
                  <a:cubicBezTo>
                    <a:pt x="4250" y="7984"/>
                    <a:pt x="4202" y="7985"/>
                    <a:pt x="4153" y="7985"/>
                  </a:cubicBezTo>
                  <a:cubicBezTo>
                    <a:pt x="3241" y="7985"/>
                    <a:pt x="2368" y="7666"/>
                    <a:pt x="1667" y="7089"/>
                  </a:cubicBezTo>
                  <a:cubicBezTo>
                    <a:pt x="1630" y="7062"/>
                    <a:pt x="1590" y="7050"/>
                    <a:pt x="1553" y="7050"/>
                  </a:cubicBezTo>
                  <a:cubicBezTo>
                    <a:pt x="1508" y="7050"/>
                    <a:pt x="1467" y="7068"/>
                    <a:pt x="1441" y="7101"/>
                  </a:cubicBezTo>
                  <a:cubicBezTo>
                    <a:pt x="1381" y="7173"/>
                    <a:pt x="1393" y="7280"/>
                    <a:pt x="1453" y="7327"/>
                  </a:cubicBezTo>
                  <a:cubicBezTo>
                    <a:pt x="2215" y="7958"/>
                    <a:pt x="3155" y="8304"/>
                    <a:pt x="4132" y="8304"/>
                  </a:cubicBezTo>
                  <a:lnTo>
                    <a:pt x="4298" y="8304"/>
                  </a:lnTo>
                  <a:cubicBezTo>
                    <a:pt x="5334" y="8256"/>
                    <a:pt x="6334" y="7827"/>
                    <a:pt x="7084" y="7089"/>
                  </a:cubicBezTo>
                  <a:cubicBezTo>
                    <a:pt x="7823" y="6339"/>
                    <a:pt x="8251" y="5363"/>
                    <a:pt x="8299" y="4303"/>
                  </a:cubicBezTo>
                  <a:cubicBezTo>
                    <a:pt x="8394" y="3220"/>
                    <a:pt x="8049" y="2208"/>
                    <a:pt x="7382" y="1422"/>
                  </a:cubicBezTo>
                  <a:cubicBezTo>
                    <a:pt x="7350" y="1377"/>
                    <a:pt x="7304" y="1356"/>
                    <a:pt x="7258" y="1356"/>
                  </a:cubicBezTo>
                  <a:cubicBezTo>
                    <a:pt x="7220" y="1356"/>
                    <a:pt x="7183" y="1371"/>
                    <a:pt x="7156" y="1398"/>
                  </a:cubicBezTo>
                  <a:cubicBezTo>
                    <a:pt x="7084" y="1458"/>
                    <a:pt x="7084" y="1565"/>
                    <a:pt x="7144" y="1624"/>
                  </a:cubicBezTo>
                  <a:cubicBezTo>
                    <a:pt x="7584" y="2148"/>
                    <a:pt x="7870" y="2791"/>
                    <a:pt x="7989" y="3458"/>
                  </a:cubicBezTo>
                  <a:lnTo>
                    <a:pt x="7942" y="3410"/>
                  </a:lnTo>
                  <a:cubicBezTo>
                    <a:pt x="7867" y="3335"/>
                    <a:pt x="7754" y="3289"/>
                    <a:pt x="7628" y="3289"/>
                  </a:cubicBezTo>
                  <a:cubicBezTo>
                    <a:pt x="7614" y="3289"/>
                    <a:pt x="7599" y="3290"/>
                    <a:pt x="7584" y="3291"/>
                  </a:cubicBezTo>
                  <a:cubicBezTo>
                    <a:pt x="7454" y="3303"/>
                    <a:pt x="7334" y="3386"/>
                    <a:pt x="7263" y="3506"/>
                  </a:cubicBezTo>
                  <a:lnTo>
                    <a:pt x="7227" y="3541"/>
                  </a:lnTo>
                  <a:cubicBezTo>
                    <a:pt x="7156" y="3541"/>
                    <a:pt x="7084" y="3577"/>
                    <a:pt x="7025" y="3625"/>
                  </a:cubicBezTo>
                  <a:lnTo>
                    <a:pt x="6811" y="3363"/>
                  </a:lnTo>
                  <a:cubicBezTo>
                    <a:pt x="6779" y="3325"/>
                    <a:pt x="6739" y="3307"/>
                    <a:pt x="6698" y="3307"/>
                  </a:cubicBezTo>
                  <a:cubicBezTo>
                    <a:pt x="6661" y="3307"/>
                    <a:pt x="6625" y="3322"/>
                    <a:pt x="6596" y="3351"/>
                  </a:cubicBezTo>
                  <a:cubicBezTo>
                    <a:pt x="6513" y="3410"/>
                    <a:pt x="6513" y="3517"/>
                    <a:pt x="6572" y="3577"/>
                  </a:cubicBezTo>
                  <a:lnTo>
                    <a:pt x="6906" y="3958"/>
                  </a:lnTo>
                  <a:cubicBezTo>
                    <a:pt x="6930" y="3994"/>
                    <a:pt x="6977" y="4017"/>
                    <a:pt x="7025" y="4017"/>
                  </a:cubicBezTo>
                  <a:cubicBezTo>
                    <a:pt x="7073" y="4017"/>
                    <a:pt x="7108" y="4006"/>
                    <a:pt x="7144" y="3970"/>
                  </a:cubicBezTo>
                  <a:lnTo>
                    <a:pt x="7251" y="3875"/>
                  </a:lnTo>
                  <a:lnTo>
                    <a:pt x="7382" y="3958"/>
                  </a:lnTo>
                  <a:lnTo>
                    <a:pt x="6894" y="4934"/>
                  </a:lnTo>
                  <a:lnTo>
                    <a:pt x="6858" y="4934"/>
                  </a:lnTo>
                  <a:cubicBezTo>
                    <a:pt x="6834" y="4934"/>
                    <a:pt x="6787" y="4910"/>
                    <a:pt x="6775" y="4887"/>
                  </a:cubicBezTo>
                  <a:lnTo>
                    <a:pt x="6132" y="4101"/>
                  </a:lnTo>
                  <a:cubicBezTo>
                    <a:pt x="6098" y="4053"/>
                    <a:pt x="6049" y="4033"/>
                    <a:pt x="6001" y="4033"/>
                  </a:cubicBezTo>
                  <a:cubicBezTo>
                    <a:pt x="5966" y="4033"/>
                    <a:pt x="5931" y="4045"/>
                    <a:pt x="5906" y="4065"/>
                  </a:cubicBezTo>
                  <a:cubicBezTo>
                    <a:pt x="5834" y="4125"/>
                    <a:pt x="5834" y="4232"/>
                    <a:pt x="5882" y="4291"/>
                  </a:cubicBezTo>
                  <a:lnTo>
                    <a:pt x="6513" y="5077"/>
                  </a:lnTo>
                  <a:cubicBezTo>
                    <a:pt x="6608" y="5184"/>
                    <a:pt x="6739" y="5244"/>
                    <a:pt x="6894" y="5244"/>
                  </a:cubicBezTo>
                  <a:lnTo>
                    <a:pt x="7096" y="5232"/>
                  </a:lnTo>
                  <a:lnTo>
                    <a:pt x="6453" y="6720"/>
                  </a:lnTo>
                  <a:cubicBezTo>
                    <a:pt x="6418" y="6815"/>
                    <a:pt x="6346" y="6923"/>
                    <a:pt x="6275" y="7018"/>
                  </a:cubicBezTo>
                  <a:lnTo>
                    <a:pt x="5775" y="7625"/>
                  </a:lnTo>
                  <a:cubicBezTo>
                    <a:pt x="5513" y="7744"/>
                    <a:pt x="5251" y="7816"/>
                    <a:pt x="4965" y="7875"/>
                  </a:cubicBezTo>
                  <a:lnTo>
                    <a:pt x="4691" y="7625"/>
                  </a:lnTo>
                  <a:cubicBezTo>
                    <a:pt x="4656" y="7589"/>
                    <a:pt x="4644" y="7554"/>
                    <a:pt x="4656" y="7506"/>
                  </a:cubicBezTo>
                  <a:lnTo>
                    <a:pt x="4703" y="7339"/>
                  </a:lnTo>
                  <a:cubicBezTo>
                    <a:pt x="4715" y="7280"/>
                    <a:pt x="4703" y="7208"/>
                    <a:pt x="4644" y="7161"/>
                  </a:cubicBezTo>
                  <a:lnTo>
                    <a:pt x="4322" y="6923"/>
                  </a:lnTo>
                  <a:cubicBezTo>
                    <a:pt x="4298" y="6899"/>
                    <a:pt x="4286" y="6863"/>
                    <a:pt x="4286" y="6815"/>
                  </a:cubicBezTo>
                  <a:lnTo>
                    <a:pt x="4310" y="6613"/>
                  </a:lnTo>
                  <a:cubicBezTo>
                    <a:pt x="4310" y="6565"/>
                    <a:pt x="4310" y="6518"/>
                    <a:pt x="4286" y="6494"/>
                  </a:cubicBezTo>
                  <a:cubicBezTo>
                    <a:pt x="4251" y="6458"/>
                    <a:pt x="4203" y="6434"/>
                    <a:pt x="4167" y="6434"/>
                  </a:cubicBezTo>
                  <a:lnTo>
                    <a:pt x="2703" y="6315"/>
                  </a:lnTo>
                  <a:cubicBezTo>
                    <a:pt x="2643" y="6315"/>
                    <a:pt x="2596" y="6280"/>
                    <a:pt x="2560" y="6244"/>
                  </a:cubicBezTo>
                  <a:lnTo>
                    <a:pt x="2120" y="5827"/>
                  </a:lnTo>
                  <a:cubicBezTo>
                    <a:pt x="2084" y="5780"/>
                    <a:pt x="2048" y="5708"/>
                    <a:pt x="2048" y="5649"/>
                  </a:cubicBezTo>
                  <a:lnTo>
                    <a:pt x="2048" y="5030"/>
                  </a:lnTo>
                  <a:cubicBezTo>
                    <a:pt x="2048" y="5006"/>
                    <a:pt x="2060" y="4970"/>
                    <a:pt x="2084" y="4958"/>
                  </a:cubicBezTo>
                  <a:lnTo>
                    <a:pt x="2572" y="4398"/>
                  </a:lnTo>
                  <a:cubicBezTo>
                    <a:pt x="2596" y="4363"/>
                    <a:pt x="2620" y="4339"/>
                    <a:pt x="2620" y="4291"/>
                  </a:cubicBezTo>
                  <a:lnTo>
                    <a:pt x="2620" y="4160"/>
                  </a:lnTo>
                  <a:cubicBezTo>
                    <a:pt x="2620" y="4113"/>
                    <a:pt x="2643" y="4065"/>
                    <a:pt x="2691" y="4053"/>
                  </a:cubicBezTo>
                  <a:lnTo>
                    <a:pt x="3072" y="3887"/>
                  </a:lnTo>
                  <a:lnTo>
                    <a:pt x="3810" y="3875"/>
                  </a:lnTo>
                  <a:cubicBezTo>
                    <a:pt x="3822" y="3875"/>
                    <a:pt x="3834" y="3887"/>
                    <a:pt x="3834" y="3898"/>
                  </a:cubicBezTo>
                  <a:cubicBezTo>
                    <a:pt x="3846" y="4029"/>
                    <a:pt x="3953" y="4137"/>
                    <a:pt x="4072" y="4184"/>
                  </a:cubicBezTo>
                  <a:lnTo>
                    <a:pt x="4596" y="4363"/>
                  </a:lnTo>
                  <a:cubicBezTo>
                    <a:pt x="4628" y="4370"/>
                    <a:pt x="4661" y="4374"/>
                    <a:pt x="4693" y="4374"/>
                  </a:cubicBezTo>
                  <a:cubicBezTo>
                    <a:pt x="4766" y="4374"/>
                    <a:pt x="4836" y="4353"/>
                    <a:pt x="4894" y="4303"/>
                  </a:cubicBezTo>
                  <a:cubicBezTo>
                    <a:pt x="4953" y="4244"/>
                    <a:pt x="5001" y="4148"/>
                    <a:pt x="4989" y="4065"/>
                  </a:cubicBezTo>
                  <a:lnTo>
                    <a:pt x="5644" y="4017"/>
                  </a:lnTo>
                  <a:cubicBezTo>
                    <a:pt x="5751" y="4006"/>
                    <a:pt x="5882" y="3946"/>
                    <a:pt x="5953" y="3839"/>
                  </a:cubicBezTo>
                  <a:cubicBezTo>
                    <a:pt x="6025" y="3732"/>
                    <a:pt x="6060" y="3613"/>
                    <a:pt x="6025" y="3482"/>
                  </a:cubicBezTo>
                  <a:lnTo>
                    <a:pt x="6013" y="3398"/>
                  </a:lnTo>
                  <a:cubicBezTo>
                    <a:pt x="5980" y="3258"/>
                    <a:pt x="5870" y="3157"/>
                    <a:pt x="5725" y="3157"/>
                  </a:cubicBezTo>
                  <a:cubicBezTo>
                    <a:pt x="5710" y="3157"/>
                    <a:pt x="5695" y="3158"/>
                    <a:pt x="5679" y="3160"/>
                  </a:cubicBezTo>
                  <a:lnTo>
                    <a:pt x="5346" y="3184"/>
                  </a:lnTo>
                  <a:lnTo>
                    <a:pt x="5298" y="3125"/>
                  </a:lnTo>
                  <a:lnTo>
                    <a:pt x="5739" y="2684"/>
                  </a:lnTo>
                  <a:cubicBezTo>
                    <a:pt x="5799" y="2624"/>
                    <a:pt x="5799" y="2517"/>
                    <a:pt x="5739" y="2458"/>
                  </a:cubicBezTo>
                  <a:cubicBezTo>
                    <a:pt x="5709" y="2428"/>
                    <a:pt x="5671" y="2413"/>
                    <a:pt x="5632" y="2413"/>
                  </a:cubicBezTo>
                  <a:cubicBezTo>
                    <a:pt x="5593" y="2413"/>
                    <a:pt x="5554" y="2428"/>
                    <a:pt x="5525" y="2458"/>
                  </a:cubicBezTo>
                  <a:lnTo>
                    <a:pt x="4965" y="3005"/>
                  </a:lnTo>
                  <a:lnTo>
                    <a:pt x="4787" y="3077"/>
                  </a:lnTo>
                  <a:lnTo>
                    <a:pt x="4286" y="2696"/>
                  </a:lnTo>
                  <a:cubicBezTo>
                    <a:pt x="4251" y="2669"/>
                    <a:pt x="4208" y="2656"/>
                    <a:pt x="4169" y="2656"/>
                  </a:cubicBezTo>
                  <a:cubicBezTo>
                    <a:pt x="4156" y="2656"/>
                    <a:pt x="4144" y="2657"/>
                    <a:pt x="4132" y="2660"/>
                  </a:cubicBezTo>
                  <a:lnTo>
                    <a:pt x="3417" y="2886"/>
                  </a:lnTo>
                  <a:cubicBezTo>
                    <a:pt x="3405" y="2886"/>
                    <a:pt x="3370" y="2898"/>
                    <a:pt x="3358" y="2922"/>
                  </a:cubicBezTo>
                  <a:lnTo>
                    <a:pt x="3405" y="2708"/>
                  </a:lnTo>
                  <a:lnTo>
                    <a:pt x="3977" y="2291"/>
                  </a:lnTo>
                  <a:lnTo>
                    <a:pt x="4548" y="2208"/>
                  </a:lnTo>
                  <a:cubicBezTo>
                    <a:pt x="4632" y="2184"/>
                    <a:pt x="4691" y="2148"/>
                    <a:pt x="4691" y="2065"/>
                  </a:cubicBezTo>
                  <a:lnTo>
                    <a:pt x="4751" y="1589"/>
                  </a:lnTo>
                  <a:cubicBezTo>
                    <a:pt x="4751" y="1553"/>
                    <a:pt x="4751" y="1505"/>
                    <a:pt x="4715" y="1470"/>
                  </a:cubicBezTo>
                  <a:lnTo>
                    <a:pt x="4477" y="1172"/>
                  </a:lnTo>
                  <a:cubicBezTo>
                    <a:pt x="4441" y="1136"/>
                    <a:pt x="4406" y="1112"/>
                    <a:pt x="4346" y="1112"/>
                  </a:cubicBezTo>
                  <a:cubicBezTo>
                    <a:pt x="4298" y="1112"/>
                    <a:pt x="4239" y="1148"/>
                    <a:pt x="4215" y="1196"/>
                  </a:cubicBezTo>
                  <a:lnTo>
                    <a:pt x="4036" y="1446"/>
                  </a:lnTo>
                  <a:lnTo>
                    <a:pt x="3834" y="1434"/>
                  </a:lnTo>
                  <a:lnTo>
                    <a:pt x="4155" y="815"/>
                  </a:lnTo>
                  <a:lnTo>
                    <a:pt x="4477" y="815"/>
                  </a:lnTo>
                  <a:lnTo>
                    <a:pt x="4727" y="1267"/>
                  </a:lnTo>
                  <a:cubicBezTo>
                    <a:pt x="4763" y="1327"/>
                    <a:pt x="4822" y="1350"/>
                    <a:pt x="4882" y="1350"/>
                  </a:cubicBezTo>
                  <a:cubicBezTo>
                    <a:pt x="4941" y="1350"/>
                    <a:pt x="5001" y="1315"/>
                    <a:pt x="5025" y="1255"/>
                  </a:cubicBezTo>
                  <a:lnTo>
                    <a:pt x="5251" y="719"/>
                  </a:lnTo>
                  <a:cubicBezTo>
                    <a:pt x="5298" y="624"/>
                    <a:pt x="5287" y="505"/>
                    <a:pt x="5215" y="434"/>
                  </a:cubicBezTo>
                  <a:lnTo>
                    <a:pt x="5215" y="434"/>
                  </a:lnTo>
                  <a:cubicBezTo>
                    <a:pt x="5751" y="577"/>
                    <a:pt x="6263" y="839"/>
                    <a:pt x="6692" y="1208"/>
                  </a:cubicBezTo>
                  <a:cubicBezTo>
                    <a:pt x="6724" y="1234"/>
                    <a:pt x="6763" y="1247"/>
                    <a:pt x="6801" y="1247"/>
                  </a:cubicBezTo>
                  <a:cubicBezTo>
                    <a:pt x="6847" y="1247"/>
                    <a:pt x="6892" y="1228"/>
                    <a:pt x="6918" y="1196"/>
                  </a:cubicBezTo>
                  <a:cubicBezTo>
                    <a:pt x="6977" y="1112"/>
                    <a:pt x="6965" y="1017"/>
                    <a:pt x="6906" y="969"/>
                  </a:cubicBezTo>
                  <a:cubicBezTo>
                    <a:pt x="6157" y="343"/>
                    <a:pt x="5219" y="1"/>
                    <a:pt x="42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Zástupný symbol pro číslo snímku 5">
            <a:extLst>
              <a:ext uri="{FF2B5EF4-FFF2-40B4-BE49-F238E27FC236}">
                <a16:creationId xmlns:a16="http://schemas.microsoft.com/office/drawing/2014/main" id="{23F93140-8AE3-407F-8AED-5310A7BEB540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15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1975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en-US" sz="1400" dirty="0">
                <a:solidFill>
                  <a:schemeClr val="tx1"/>
                </a:solidFill>
              </a:rPr>
              <a:t>The goal is the </a:t>
            </a:r>
            <a:r>
              <a:rPr lang="en-US" sz="1400" b="1" dirty="0">
                <a:solidFill>
                  <a:schemeClr val="tx1"/>
                </a:solidFill>
              </a:rPr>
              <a:t>material transformation of sewage sludge </a:t>
            </a:r>
            <a:r>
              <a:rPr lang="en-US" sz="1400" dirty="0">
                <a:solidFill>
                  <a:schemeClr val="tx1"/>
                </a:solidFill>
              </a:rPr>
              <a:t>into another usable product in accordance with the </a:t>
            </a:r>
            <a:r>
              <a:rPr lang="en-US" sz="1400" b="1" dirty="0">
                <a:solidFill>
                  <a:schemeClr val="tx1"/>
                </a:solidFill>
              </a:rPr>
              <a:t>principles of the Circular Economy </a:t>
            </a:r>
            <a:r>
              <a:rPr lang="en-US" sz="1400" dirty="0">
                <a:solidFill>
                  <a:schemeClr val="tx1"/>
                </a:solidFill>
              </a:rPr>
              <a:t>and the idea from waste to product. The means can be </a:t>
            </a:r>
            <a:r>
              <a:rPr lang="en-US" sz="1400" b="1" dirty="0">
                <a:solidFill>
                  <a:schemeClr val="tx1"/>
                </a:solidFill>
              </a:rPr>
              <a:t>pyrolysis / torrefaction of sewage sludge</a:t>
            </a:r>
            <a:r>
              <a:rPr lang="en-US" sz="1400" dirty="0">
                <a:solidFill>
                  <a:schemeClr val="tx1"/>
                </a:solidFill>
              </a:rPr>
              <a:t> with the implementation of a solid carbonaceous product into the blue-green infrastructure.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344" name="Google Shape;344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lvl="0"/>
            <a:r>
              <a:rPr lang="en-US" sz="2000" dirty="0"/>
              <a:t>Material transformation of sewage sludge</a:t>
            </a:r>
            <a:endParaRPr dirty="0"/>
          </a:p>
        </p:txBody>
      </p:sp>
      <p:pic>
        <p:nvPicPr>
          <p:cNvPr id="7" name="Obrázek 2" descr="Obsah obrázku tráva, exteriér, strom, staré&#10;&#10;Popis byl vytvořen automaticky">
            <a:extLst>
              <a:ext uri="{FF2B5EF4-FFF2-40B4-BE49-F238E27FC236}">
                <a16:creationId xmlns:a16="http://schemas.microsoft.com/office/drawing/2014/main" id="{12A1BB12-1BDC-4AAC-A8B1-2E401E87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88" y="2334425"/>
            <a:ext cx="3531256" cy="198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8E82B3F-BF29-4821-B402-EBAC9092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xfrm>
            <a:off x="4756815" y="2334425"/>
            <a:ext cx="3532457" cy="198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oogle Shape;13632;p70">
            <a:extLst>
              <a:ext uri="{FF2B5EF4-FFF2-40B4-BE49-F238E27FC236}">
                <a16:creationId xmlns:a16="http://schemas.microsoft.com/office/drawing/2014/main" id="{0344D141-B01D-4EB0-B007-9885C048CC0C}"/>
              </a:ext>
            </a:extLst>
          </p:cNvPr>
          <p:cNvGrpSpPr/>
          <p:nvPr/>
        </p:nvGrpSpPr>
        <p:grpSpPr>
          <a:xfrm>
            <a:off x="7913510" y="613001"/>
            <a:ext cx="510315" cy="513436"/>
            <a:chOff x="2280029" y="1970604"/>
            <a:chExt cx="353631" cy="354395"/>
          </a:xfrm>
        </p:grpSpPr>
        <p:sp>
          <p:nvSpPr>
            <p:cNvPr id="10" name="Google Shape;13633;p70">
              <a:extLst>
                <a:ext uri="{FF2B5EF4-FFF2-40B4-BE49-F238E27FC236}">
                  <a16:creationId xmlns:a16="http://schemas.microsoft.com/office/drawing/2014/main" id="{F7BAC903-2ACF-4157-92C9-9DC312E75138}"/>
                </a:ext>
              </a:extLst>
            </p:cNvPr>
            <p:cNvSpPr/>
            <p:nvPr/>
          </p:nvSpPr>
          <p:spPr>
            <a:xfrm>
              <a:off x="2309981" y="2069086"/>
              <a:ext cx="323679" cy="255913"/>
            </a:xfrm>
            <a:custGeom>
              <a:avLst/>
              <a:gdLst/>
              <a:ahLst/>
              <a:cxnLst/>
              <a:rect l="l" t="t" r="r" b="b"/>
              <a:pathLst>
                <a:path w="10169" h="8040" extrusionOk="0">
                  <a:moveTo>
                    <a:pt x="9473" y="0"/>
                  </a:moveTo>
                  <a:cubicBezTo>
                    <a:pt x="9451" y="0"/>
                    <a:pt x="9428" y="5"/>
                    <a:pt x="9406" y="14"/>
                  </a:cubicBezTo>
                  <a:cubicBezTo>
                    <a:pt x="9335" y="62"/>
                    <a:pt x="9287" y="157"/>
                    <a:pt x="9335" y="240"/>
                  </a:cubicBezTo>
                  <a:cubicBezTo>
                    <a:pt x="9656" y="943"/>
                    <a:pt x="9835" y="1705"/>
                    <a:pt x="9835" y="2491"/>
                  </a:cubicBezTo>
                  <a:cubicBezTo>
                    <a:pt x="9835" y="3884"/>
                    <a:pt x="9287" y="5193"/>
                    <a:pt x="8299" y="6194"/>
                  </a:cubicBezTo>
                  <a:cubicBezTo>
                    <a:pt x="7323" y="7182"/>
                    <a:pt x="6001" y="7729"/>
                    <a:pt x="4596" y="7729"/>
                  </a:cubicBezTo>
                  <a:cubicBezTo>
                    <a:pt x="3763" y="7729"/>
                    <a:pt x="2977" y="7539"/>
                    <a:pt x="2251" y="7158"/>
                  </a:cubicBezTo>
                  <a:cubicBezTo>
                    <a:pt x="1632" y="6848"/>
                    <a:pt x="1084" y="6420"/>
                    <a:pt x="620" y="5896"/>
                  </a:cubicBezTo>
                  <a:lnTo>
                    <a:pt x="620" y="5896"/>
                  </a:lnTo>
                  <a:lnTo>
                    <a:pt x="1263" y="6110"/>
                  </a:lnTo>
                  <a:cubicBezTo>
                    <a:pt x="1279" y="6114"/>
                    <a:pt x="1295" y="6116"/>
                    <a:pt x="1311" y="6116"/>
                  </a:cubicBezTo>
                  <a:cubicBezTo>
                    <a:pt x="1385" y="6116"/>
                    <a:pt x="1447" y="6072"/>
                    <a:pt x="1477" y="6003"/>
                  </a:cubicBezTo>
                  <a:cubicBezTo>
                    <a:pt x="1501" y="5908"/>
                    <a:pt x="1453" y="5824"/>
                    <a:pt x="1370" y="5789"/>
                  </a:cubicBezTo>
                  <a:lnTo>
                    <a:pt x="203" y="5408"/>
                  </a:lnTo>
                  <a:cubicBezTo>
                    <a:pt x="187" y="5405"/>
                    <a:pt x="171" y="5403"/>
                    <a:pt x="156" y="5403"/>
                  </a:cubicBezTo>
                  <a:cubicBezTo>
                    <a:pt x="114" y="5403"/>
                    <a:pt x="77" y="5414"/>
                    <a:pt x="60" y="5432"/>
                  </a:cubicBezTo>
                  <a:cubicBezTo>
                    <a:pt x="12" y="5467"/>
                    <a:pt x="0" y="5527"/>
                    <a:pt x="0" y="5586"/>
                  </a:cubicBezTo>
                  <a:lnTo>
                    <a:pt x="191" y="6944"/>
                  </a:lnTo>
                  <a:cubicBezTo>
                    <a:pt x="203" y="7015"/>
                    <a:pt x="262" y="7075"/>
                    <a:pt x="358" y="7075"/>
                  </a:cubicBezTo>
                  <a:lnTo>
                    <a:pt x="381" y="7075"/>
                  </a:lnTo>
                  <a:cubicBezTo>
                    <a:pt x="477" y="7063"/>
                    <a:pt x="536" y="6979"/>
                    <a:pt x="524" y="6896"/>
                  </a:cubicBezTo>
                  <a:lnTo>
                    <a:pt x="417" y="6134"/>
                  </a:lnTo>
                  <a:lnTo>
                    <a:pt x="417" y="6134"/>
                  </a:lnTo>
                  <a:cubicBezTo>
                    <a:pt x="893" y="6670"/>
                    <a:pt x="1453" y="7122"/>
                    <a:pt x="2096" y="7444"/>
                  </a:cubicBezTo>
                  <a:cubicBezTo>
                    <a:pt x="2870" y="7849"/>
                    <a:pt x="3715" y="8039"/>
                    <a:pt x="4596" y="8039"/>
                  </a:cubicBezTo>
                  <a:cubicBezTo>
                    <a:pt x="6085" y="8039"/>
                    <a:pt x="7490" y="7456"/>
                    <a:pt x="8525" y="6420"/>
                  </a:cubicBezTo>
                  <a:cubicBezTo>
                    <a:pt x="9585" y="5360"/>
                    <a:pt x="10145" y="3979"/>
                    <a:pt x="10145" y="2491"/>
                  </a:cubicBezTo>
                  <a:cubicBezTo>
                    <a:pt x="10168" y="1645"/>
                    <a:pt x="9990" y="836"/>
                    <a:pt x="9633" y="98"/>
                  </a:cubicBezTo>
                  <a:cubicBezTo>
                    <a:pt x="9597" y="36"/>
                    <a:pt x="9536" y="0"/>
                    <a:pt x="94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634;p70">
              <a:extLst>
                <a:ext uri="{FF2B5EF4-FFF2-40B4-BE49-F238E27FC236}">
                  <a16:creationId xmlns:a16="http://schemas.microsoft.com/office/drawing/2014/main" id="{A62497DF-55E5-437F-A8A5-F933434A3536}"/>
                </a:ext>
              </a:extLst>
            </p:cNvPr>
            <p:cNvSpPr/>
            <p:nvPr/>
          </p:nvSpPr>
          <p:spPr>
            <a:xfrm>
              <a:off x="2280029" y="1970604"/>
              <a:ext cx="322565" cy="255468"/>
            </a:xfrm>
            <a:custGeom>
              <a:avLst/>
              <a:gdLst/>
              <a:ahLst/>
              <a:cxnLst/>
              <a:rect l="l" t="t" r="r" b="b"/>
              <a:pathLst>
                <a:path w="10134" h="8026" extrusionOk="0">
                  <a:moveTo>
                    <a:pt x="5549" y="1"/>
                  </a:moveTo>
                  <a:cubicBezTo>
                    <a:pt x="4061" y="1"/>
                    <a:pt x="2668" y="584"/>
                    <a:pt x="1620" y="1620"/>
                  </a:cubicBezTo>
                  <a:cubicBezTo>
                    <a:pt x="572" y="2680"/>
                    <a:pt x="1" y="4061"/>
                    <a:pt x="1" y="5549"/>
                  </a:cubicBezTo>
                  <a:cubicBezTo>
                    <a:pt x="1" y="6382"/>
                    <a:pt x="179" y="7192"/>
                    <a:pt x="537" y="7930"/>
                  </a:cubicBezTo>
                  <a:cubicBezTo>
                    <a:pt x="572" y="7990"/>
                    <a:pt x="632" y="8026"/>
                    <a:pt x="691" y="8026"/>
                  </a:cubicBezTo>
                  <a:cubicBezTo>
                    <a:pt x="715" y="8026"/>
                    <a:pt x="727" y="8026"/>
                    <a:pt x="763" y="8002"/>
                  </a:cubicBezTo>
                  <a:cubicBezTo>
                    <a:pt x="834" y="7966"/>
                    <a:pt x="882" y="7871"/>
                    <a:pt x="834" y="7787"/>
                  </a:cubicBezTo>
                  <a:cubicBezTo>
                    <a:pt x="513" y="7085"/>
                    <a:pt x="334" y="6323"/>
                    <a:pt x="334" y="5537"/>
                  </a:cubicBezTo>
                  <a:cubicBezTo>
                    <a:pt x="334" y="4132"/>
                    <a:pt x="882" y="2822"/>
                    <a:pt x="1858" y="1834"/>
                  </a:cubicBezTo>
                  <a:cubicBezTo>
                    <a:pt x="2846" y="834"/>
                    <a:pt x="4168" y="298"/>
                    <a:pt x="5573" y="298"/>
                  </a:cubicBezTo>
                  <a:cubicBezTo>
                    <a:pt x="7097" y="298"/>
                    <a:pt x="8550" y="965"/>
                    <a:pt x="9538" y="2132"/>
                  </a:cubicBezTo>
                  <a:lnTo>
                    <a:pt x="8907" y="1918"/>
                  </a:lnTo>
                  <a:cubicBezTo>
                    <a:pt x="8890" y="1913"/>
                    <a:pt x="8874" y="1911"/>
                    <a:pt x="8858" y="1911"/>
                  </a:cubicBezTo>
                  <a:cubicBezTo>
                    <a:pt x="8784" y="1911"/>
                    <a:pt x="8722" y="1956"/>
                    <a:pt x="8692" y="2025"/>
                  </a:cubicBezTo>
                  <a:cubicBezTo>
                    <a:pt x="8669" y="2120"/>
                    <a:pt x="8704" y="2203"/>
                    <a:pt x="8800" y="2227"/>
                  </a:cubicBezTo>
                  <a:lnTo>
                    <a:pt x="9955" y="2620"/>
                  </a:lnTo>
                  <a:cubicBezTo>
                    <a:pt x="9978" y="2620"/>
                    <a:pt x="9990" y="2632"/>
                    <a:pt x="10002" y="2632"/>
                  </a:cubicBezTo>
                  <a:cubicBezTo>
                    <a:pt x="10050" y="2632"/>
                    <a:pt x="10074" y="2620"/>
                    <a:pt x="10109" y="2596"/>
                  </a:cubicBezTo>
                  <a:cubicBezTo>
                    <a:pt x="10121" y="2572"/>
                    <a:pt x="10133" y="2513"/>
                    <a:pt x="10133" y="2453"/>
                  </a:cubicBezTo>
                  <a:lnTo>
                    <a:pt x="9943" y="1108"/>
                  </a:lnTo>
                  <a:cubicBezTo>
                    <a:pt x="9932" y="1021"/>
                    <a:pt x="9871" y="964"/>
                    <a:pt x="9788" y="964"/>
                  </a:cubicBezTo>
                  <a:cubicBezTo>
                    <a:pt x="9780" y="964"/>
                    <a:pt x="9772" y="964"/>
                    <a:pt x="9764" y="965"/>
                  </a:cubicBezTo>
                  <a:cubicBezTo>
                    <a:pt x="9681" y="989"/>
                    <a:pt x="9621" y="1060"/>
                    <a:pt x="9633" y="1144"/>
                  </a:cubicBezTo>
                  <a:lnTo>
                    <a:pt x="9740" y="1906"/>
                  </a:lnTo>
                  <a:cubicBezTo>
                    <a:pt x="8681" y="703"/>
                    <a:pt x="7157" y="1"/>
                    <a:pt x="554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635;p70">
              <a:extLst>
                <a:ext uri="{FF2B5EF4-FFF2-40B4-BE49-F238E27FC236}">
                  <a16:creationId xmlns:a16="http://schemas.microsoft.com/office/drawing/2014/main" id="{FD0E36AA-B9C7-4046-9A80-07A423BF3A1E}"/>
                </a:ext>
              </a:extLst>
            </p:cNvPr>
            <p:cNvSpPr/>
            <p:nvPr/>
          </p:nvSpPr>
          <p:spPr>
            <a:xfrm>
              <a:off x="2411169" y="2064598"/>
              <a:ext cx="17093" cy="26928"/>
            </a:xfrm>
            <a:custGeom>
              <a:avLst/>
              <a:gdLst/>
              <a:ahLst/>
              <a:cxnLst/>
              <a:rect l="l" t="t" r="r" b="b"/>
              <a:pathLst>
                <a:path w="537" h="846" extrusionOk="0">
                  <a:moveTo>
                    <a:pt x="358" y="0"/>
                  </a:moveTo>
                  <a:cubicBezTo>
                    <a:pt x="274" y="0"/>
                    <a:pt x="191" y="72"/>
                    <a:pt x="191" y="155"/>
                  </a:cubicBezTo>
                  <a:lnTo>
                    <a:pt x="191" y="453"/>
                  </a:lnTo>
                  <a:lnTo>
                    <a:pt x="72" y="572"/>
                  </a:lnTo>
                  <a:cubicBezTo>
                    <a:pt x="12" y="631"/>
                    <a:pt x="0" y="739"/>
                    <a:pt x="72" y="798"/>
                  </a:cubicBezTo>
                  <a:cubicBezTo>
                    <a:pt x="108" y="834"/>
                    <a:pt x="155" y="846"/>
                    <a:pt x="191" y="846"/>
                  </a:cubicBezTo>
                  <a:cubicBezTo>
                    <a:pt x="239" y="846"/>
                    <a:pt x="274" y="834"/>
                    <a:pt x="310" y="798"/>
                  </a:cubicBezTo>
                  <a:lnTo>
                    <a:pt x="489" y="631"/>
                  </a:lnTo>
                  <a:cubicBezTo>
                    <a:pt x="524" y="608"/>
                    <a:pt x="536" y="560"/>
                    <a:pt x="536" y="512"/>
                  </a:cubicBezTo>
                  <a:lnTo>
                    <a:pt x="524" y="155"/>
                  </a:lnTo>
                  <a:cubicBezTo>
                    <a:pt x="524" y="72"/>
                    <a:pt x="453" y="0"/>
                    <a:pt x="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636;p70">
              <a:extLst>
                <a:ext uri="{FF2B5EF4-FFF2-40B4-BE49-F238E27FC236}">
                  <a16:creationId xmlns:a16="http://schemas.microsoft.com/office/drawing/2014/main" id="{21DC1630-BB09-4372-8226-166473CCD01D}"/>
                </a:ext>
              </a:extLst>
            </p:cNvPr>
            <p:cNvSpPr/>
            <p:nvPr/>
          </p:nvSpPr>
          <p:spPr>
            <a:xfrm>
              <a:off x="2323254" y="2017458"/>
              <a:ext cx="267213" cy="264316"/>
            </a:xfrm>
            <a:custGeom>
              <a:avLst/>
              <a:gdLst/>
              <a:ahLst/>
              <a:cxnLst/>
              <a:rect l="l" t="t" r="r" b="b"/>
              <a:pathLst>
                <a:path w="8395" h="8304" extrusionOk="0">
                  <a:moveTo>
                    <a:pt x="2739" y="3125"/>
                  </a:moveTo>
                  <a:lnTo>
                    <a:pt x="2965" y="3160"/>
                  </a:lnTo>
                  <a:lnTo>
                    <a:pt x="3060" y="3160"/>
                  </a:lnTo>
                  <a:lnTo>
                    <a:pt x="2905" y="3529"/>
                  </a:lnTo>
                  <a:lnTo>
                    <a:pt x="2620" y="3458"/>
                  </a:lnTo>
                  <a:lnTo>
                    <a:pt x="2739" y="3125"/>
                  </a:lnTo>
                  <a:close/>
                  <a:moveTo>
                    <a:pt x="3834" y="3041"/>
                  </a:moveTo>
                  <a:lnTo>
                    <a:pt x="4167" y="3446"/>
                  </a:lnTo>
                  <a:lnTo>
                    <a:pt x="4120" y="3541"/>
                  </a:lnTo>
                  <a:cubicBezTo>
                    <a:pt x="4096" y="3636"/>
                    <a:pt x="4132" y="3720"/>
                    <a:pt x="4227" y="3756"/>
                  </a:cubicBezTo>
                  <a:cubicBezTo>
                    <a:pt x="4239" y="3756"/>
                    <a:pt x="4251" y="3767"/>
                    <a:pt x="4286" y="3767"/>
                  </a:cubicBezTo>
                  <a:cubicBezTo>
                    <a:pt x="4358" y="3767"/>
                    <a:pt x="4417" y="3720"/>
                    <a:pt x="4429" y="3660"/>
                  </a:cubicBezTo>
                  <a:lnTo>
                    <a:pt x="4477" y="3541"/>
                  </a:lnTo>
                  <a:cubicBezTo>
                    <a:pt x="4501" y="3446"/>
                    <a:pt x="4489" y="3339"/>
                    <a:pt x="4429" y="3267"/>
                  </a:cubicBezTo>
                  <a:lnTo>
                    <a:pt x="4346" y="3160"/>
                  </a:lnTo>
                  <a:lnTo>
                    <a:pt x="4620" y="3386"/>
                  </a:lnTo>
                  <a:cubicBezTo>
                    <a:pt x="4649" y="3401"/>
                    <a:pt x="4683" y="3411"/>
                    <a:pt x="4719" y="3411"/>
                  </a:cubicBezTo>
                  <a:cubicBezTo>
                    <a:pt x="4741" y="3411"/>
                    <a:pt x="4764" y="3407"/>
                    <a:pt x="4787" y="3398"/>
                  </a:cubicBezTo>
                  <a:lnTo>
                    <a:pt x="5001" y="3303"/>
                  </a:lnTo>
                  <a:lnTo>
                    <a:pt x="5132" y="3458"/>
                  </a:lnTo>
                  <a:cubicBezTo>
                    <a:pt x="5156" y="3506"/>
                    <a:pt x="5215" y="3517"/>
                    <a:pt x="5263" y="3517"/>
                  </a:cubicBezTo>
                  <a:lnTo>
                    <a:pt x="5668" y="3482"/>
                  </a:lnTo>
                  <a:lnTo>
                    <a:pt x="5679" y="3565"/>
                  </a:lnTo>
                  <a:cubicBezTo>
                    <a:pt x="5703" y="3601"/>
                    <a:pt x="5668" y="3636"/>
                    <a:pt x="5668" y="3648"/>
                  </a:cubicBezTo>
                  <a:cubicBezTo>
                    <a:pt x="5656" y="3660"/>
                    <a:pt x="5620" y="3696"/>
                    <a:pt x="5596" y="3696"/>
                  </a:cubicBezTo>
                  <a:lnTo>
                    <a:pt x="4894" y="3756"/>
                  </a:lnTo>
                  <a:cubicBezTo>
                    <a:pt x="4798" y="3756"/>
                    <a:pt x="4727" y="3815"/>
                    <a:pt x="4679" y="3875"/>
                  </a:cubicBezTo>
                  <a:cubicBezTo>
                    <a:pt x="4656" y="3934"/>
                    <a:pt x="4620" y="3994"/>
                    <a:pt x="4644" y="4053"/>
                  </a:cubicBezTo>
                  <a:lnTo>
                    <a:pt x="4179" y="3898"/>
                  </a:lnTo>
                  <a:cubicBezTo>
                    <a:pt x="4167" y="3898"/>
                    <a:pt x="4167" y="3887"/>
                    <a:pt x="4144" y="3875"/>
                  </a:cubicBezTo>
                  <a:cubicBezTo>
                    <a:pt x="4120" y="3696"/>
                    <a:pt x="3965" y="3577"/>
                    <a:pt x="3798" y="3577"/>
                  </a:cubicBezTo>
                  <a:lnTo>
                    <a:pt x="3774" y="3577"/>
                  </a:lnTo>
                  <a:lnTo>
                    <a:pt x="3274" y="3589"/>
                  </a:lnTo>
                  <a:lnTo>
                    <a:pt x="3393" y="3220"/>
                  </a:lnTo>
                  <a:cubicBezTo>
                    <a:pt x="3405" y="3184"/>
                    <a:pt x="3441" y="3172"/>
                    <a:pt x="3465" y="3160"/>
                  </a:cubicBezTo>
                  <a:lnTo>
                    <a:pt x="3834" y="3041"/>
                  </a:lnTo>
                  <a:close/>
                  <a:moveTo>
                    <a:pt x="7596" y="3601"/>
                  </a:moveTo>
                  <a:cubicBezTo>
                    <a:pt x="7620" y="3601"/>
                    <a:pt x="7656" y="3601"/>
                    <a:pt x="7692" y="3636"/>
                  </a:cubicBezTo>
                  <a:lnTo>
                    <a:pt x="8025" y="3958"/>
                  </a:lnTo>
                  <a:lnTo>
                    <a:pt x="8025" y="4256"/>
                  </a:lnTo>
                  <a:cubicBezTo>
                    <a:pt x="7977" y="5232"/>
                    <a:pt x="7584" y="6137"/>
                    <a:pt x="6906" y="6815"/>
                  </a:cubicBezTo>
                  <a:cubicBezTo>
                    <a:pt x="6799" y="6923"/>
                    <a:pt x="6692" y="7030"/>
                    <a:pt x="6572" y="7113"/>
                  </a:cubicBezTo>
                  <a:cubicBezTo>
                    <a:pt x="6632" y="7030"/>
                    <a:pt x="6680" y="6935"/>
                    <a:pt x="6727" y="6851"/>
                  </a:cubicBezTo>
                  <a:lnTo>
                    <a:pt x="7465" y="5125"/>
                  </a:lnTo>
                  <a:cubicBezTo>
                    <a:pt x="7501" y="5065"/>
                    <a:pt x="7489" y="5006"/>
                    <a:pt x="7454" y="4958"/>
                  </a:cubicBezTo>
                  <a:cubicBezTo>
                    <a:pt x="7418" y="4910"/>
                    <a:pt x="7358" y="4887"/>
                    <a:pt x="7299" y="4887"/>
                  </a:cubicBezTo>
                  <a:lnTo>
                    <a:pt x="7227" y="4887"/>
                  </a:lnTo>
                  <a:lnTo>
                    <a:pt x="7632" y="4077"/>
                  </a:lnTo>
                  <a:cubicBezTo>
                    <a:pt x="7704" y="3946"/>
                    <a:pt x="7668" y="3779"/>
                    <a:pt x="7525" y="3696"/>
                  </a:cubicBezTo>
                  <a:lnTo>
                    <a:pt x="7501" y="3660"/>
                  </a:lnTo>
                  <a:lnTo>
                    <a:pt x="7513" y="3648"/>
                  </a:lnTo>
                  <a:cubicBezTo>
                    <a:pt x="7537" y="3601"/>
                    <a:pt x="7573" y="3601"/>
                    <a:pt x="7596" y="3601"/>
                  </a:cubicBezTo>
                  <a:close/>
                  <a:moveTo>
                    <a:pt x="4239" y="1"/>
                  </a:moveTo>
                  <a:cubicBezTo>
                    <a:pt x="4176" y="1"/>
                    <a:pt x="4112" y="2"/>
                    <a:pt x="4048" y="5"/>
                  </a:cubicBezTo>
                  <a:cubicBezTo>
                    <a:pt x="3001" y="41"/>
                    <a:pt x="2000" y="481"/>
                    <a:pt x="1262" y="1220"/>
                  </a:cubicBezTo>
                  <a:cubicBezTo>
                    <a:pt x="512" y="1970"/>
                    <a:pt x="84" y="2946"/>
                    <a:pt x="36" y="4006"/>
                  </a:cubicBezTo>
                  <a:cubicBezTo>
                    <a:pt x="0" y="5041"/>
                    <a:pt x="334" y="6053"/>
                    <a:pt x="1012" y="6863"/>
                  </a:cubicBezTo>
                  <a:cubicBezTo>
                    <a:pt x="1036" y="6911"/>
                    <a:pt x="1084" y="6923"/>
                    <a:pt x="1131" y="6923"/>
                  </a:cubicBezTo>
                  <a:cubicBezTo>
                    <a:pt x="1155" y="6923"/>
                    <a:pt x="1203" y="6911"/>
                    <a:pt x="1227" y="6875"/>
                  </a:cubicBezTo>
                  <a:cubicBezTo>
                    <a:pt x="1310" y="6815"/>
                    <a:pt x="1310" y="6708"/>
                    <a:pt x="1250" y="6649"/>
                  </a:cubicBezTo>
                  <a:cubicBezTo>
                    <a:pt x="631" y="5922"/>
                    <a:pt x="310" y="4982"/>
                    <a:pt x="357" y="4017"/>
                  </a:cubicBezTo>
                  <a:cubicBezTo>
                    <a:pt x="393" y="3053"/>
                    <a:pt x="786" y="2148"/>
                    <a:pt x="1465" y="1458"/>
                  </a:cubicBezTo>
                  <a:cubicBezTo>
                    <a:pt x="2155" y="779"/>
                    <a:pt x="3060" y="374"/>
                    <a:pt x="4025" y="338"/>
                  </a:cubicBezTo>
                  <a:cubicBezTo>
                    <a:pt x="4081" y="335"/>
                    <a:pt x="4137" y="334"/>
                    <a:pt x="4192" y="334"/>
                  </a:cubicBezTo>
                  <a:cubicBezTo>
                    <a:pt x="4358" y="334"/>
                    <a:pt x="4519" y="347"/>
                    <a:pt x="4679" y="374"/>
                  </a:cubicBezTo>
                  <a:lnTo>
                    <a:pt x="4906" y="636"/>
                  </a:lnTo>
                  <a:lnTo>
                    <a:pt x="4822" y="862"/>
                  </a:lnTo>
                  <a:lnTo>
                    <a:pt x="4679" y="624"/>
                  </a:lnTo>
                  <a:cubicBezTo>
                    <a:pt x="4656" y="577"/>
                    <a:pt x="4596" y="541"/>
                    <a:pt x="4536" y="541"/>
                  </a:cubicBezTo>
                  <a:lnTo>
                    <a:pt x="4001" y="541"/>
                  </a:lnTo>
                  <a:cubicBezTo>
                    <a:pt x="3941" y="541"/>
                    <a:pt x="3882" y="565"/>
                    <a:pt x="3858" y="624"/>
                  </a:cubicBezTo>
                  <a:lnTo>
                    <a:pt x="3477" y="1327"/>
                  </a:lnTo>
                  <a:cubicBezTo>
                    <a:pt x="3441" y="1410"/>
                    <a:pt x="3441" y="1529"/>
                    <a:pt x="3477" y="1624"/>
                  </a:cubicBezTo>
                  <a:cubicBezTo>
                    <a:pt x="3524" y="1708"/>
                    <a:pt x="3632" y="1767"/>
                    <a:pt x="3739" y="1791"/>
                  </a:cubicBezTo>
                  <a:lnTo>
                    <a:pt x="4036" y="1815"/>
                  </a:lnTo>
                  <a:cubicBezTo>
                    <a:pt x="4096" y="1815"/>
                    <a:pt x="4155" y="1803"/>
                    <a:pt x="4179" y="1743"/>
                  </a:cubicBezTo>
                  <a:lnTo>
                    <a:pt x="4286" y="1577"/>
                  </a:lnTo>
                  <a:lnTo>
                    <a:pt x="4346" y="1648"/>
                  </a:lnTo>
                  <a:lnTo>
                    <a:pt x="4298" y="1934"/>
                  </a:lnTo>
                  <a:lnTo>
                    <a:pt x="3798" y="2005"/>
                  </a:lnTo>
                  <a:cubicBezTo>
                    <a:pt x="3763" y="2005"/>
                    <a:pt x="3751" y="2029"/>
                    <a:pt x="3715" y="2041"/>
                  </a:cubicBezTo>
                  <a:lnTo>
                    <a:pt x="3072" y="2517"/>
                  </a:lnTo>
                  <a:cubicBezTo>
                    <a:pt x="3048" y="2541"/>
                    <a:pt x="3024" y="2577"/>
                    <a:pt x="3024" y="2601"/>
                  </a:cubicBezTo>
                  <a:lnTo>
                    <a:pt x="2941" y="2898"/>
                  </a:lnTo>
                  <a:lnTo>
                    <a:pt x="2727" y="2874"/>
                  </a:lnTo>
                  <a:cubicBezTo>
                    <a:pt x="2716" y="2874"/>
                    <a:pt x="2706" y="2873"/>
                    <a:pt x="2696" y="2873"/>
                  </a:cubicBezTo>
                  <a:cubicBezTo>
                    <a:pt x="2565" y="2873"/>
                    <a:pt x="2449" y="2943"/>
                    <a:pt x="2405" y="3065"/>
                  </a:cubicBezTo>
                  <a:lnTo>
                    <a:pt x="2274" y="3422"/>
                  </a:lnTo>
                  <a:cubicBezTo>
                    <a:pt x="2250" y="3494"/>
                    <a:pt x="2250" y="3589"/>
                    <a:pt x="2286" y="3660"/>
                  </a:cubicBezTo>
                  <a:cubicBezTo>
                    <a:pt x="2334" y="3732"/>
                    <a:pt x="2393" y="3791"/>
                    <a:pt x="2465" y="3815"/>
                  </a:cubicBezTo>
                  <a:cubicBezTo>
                    <a:pt x="2322" y="3887"/>
                    <a:pt x="2215" y="4029"/>
                    <a:pt x="2203" y="4196"/>
                  </a:cubicBezTo>
                  <a:lnTo>
                    <a:pt x="2203" y="4268"/>
                  </a:lnTo>
                  <a:lnTo>
                    <a:pt x="1739" y="4791"/>
                  </a:lnTo>
                  <a:cubicBezTo>
                    <a:pt x="1667" y="4863"/>
                    <a:pt x="1631" y="4970"/>
                    <a:pt x="1631" y="5077"/>
                  </a:cubicBezTo>
                  <a:lnTo>
                    <a:pt x="1631" y="5684"/>
                  </a:lnTo>
                  <a:cubicBezTo>
                    <a:pt x="1631" y="5839"/>
                    <a:pt x="1691" y="5994"/>
                    <a:pt x="1810" y="6101"/>
                  </a:cubicBezTo>
                  <a:lnTo>
                    <a:pt x="2239" y="6518"/>
                  </a:lnTo>
                  <a:cubicBezTo>
                    <a:pt x="2334" y="6613"/>
                    <a:pt x="2465" y="6673"/>
                    <a:pt x="2596" y="6684"/>
                  </a:cubicBezTo>
                  <a:lnTo>
                    <a:pt x="3882" y="6792"/>
                  </a:lnTo>
                  <a:lnTo>
                    <a:pt x="3882" y="6827"/>
                  </a:lnTo>
                  <a:cubicBezTo>
                    <a:pt x="3870" y="6994"/>
                    <a:pt x="3929" y="7149"/>
                    <a:pt x="4060" y="7232"/>
                  </a:cubicBezTo>
                  <a:lnTo>
                    <a:pt x="4286" y="7399"/>
                  </a:lnTo>
                  <a:lnTo>
                    <a:pt x="4263" y="7446"/>
                  </a:lnTo>
                  <a:cubicBezTo>
                    <a:pt x="4203" y="7601"/>
                    <a:pt x="4263" y="7804"/>
                    <a:pt x="4406" y="7899"/>
                  </a:cubicBezTo>
                  <a:lnTo>
                    <a:pt x="4465" y="7958"/>
                  </a:lnTo>
                  <a:cubicBezTo>
                    <a:pt x="4406" y="7958"/>
                    <a:pt x="4358" y="7982"/>
                    <a:pt x="4298" y="7982"/>
                  </a:cubicBezTo>
                  <a:cubicBezTo>
                    <a:pt x="4250" y="7984"/>
                    <a:pt x="4202" y="7985"/>
                    <a:pt x="4153" y="7985"/>
                  </a:cubicBezTo>
                  <a:cubicBezTo>
                    <a:pt x="3241" y="7985"/>
                    <a:pt x="2368" y="7666"/>
                    <a:pt x="1667" y="7089"/>
                  </a:cubicBezTo>
                  <a:cubicBezTo>
                    <a:pt x="1630" y="7062"/>
                    <a:pt x="1590" y="7050"/>
                    <a:pt x="1553" y="7050"/>
                  </a:cubicBezTo>
                  <a:cubicBezTo>
                    <a:pt x="1508" y="7050"/>
                    <a:pt x="1467" y="7068"/>
                    <a:pt x="1441" y="7101"/>
                  </a:cubicBezTo>
                  <a:cubicBezTo>
                    <a:pt x="1381" y="7173"/>
                    <a:pt x="1393" y="7280"/>
                    <a:pt x="1453" y="7327"/>
                  </a:cubicBezTo>
                  <a:cubicBezTo>
                    <a:pt x="2215" y="7958"/>
                    <a:pt x="3155" y="8304"/>
                    <a:pt x="4132" y="8304"/>
                  </a:cubicBezTo>
                  <a:lnTo>
                    <a:pt x="4298" y="8304"/>
                  </a:lnTo>
                  <a:cubicBezTo>
                    <a:pt x="5334" y="8256"/>
                    <a:pt x="6334" y="7827"/>
                    <a:pt x="7084" y="7089"/>
                  </a:cubicBezTo>
                  <a:cubicBezTo>
                    <a:pt x="7823" y="6339"/>
                    <a:pt x="8251" y="5363"/>
                    <a:pt x="8299" y="4303"/>
                  </a:cubicBezTo>
                  <a:cubicBezTo>
                    <a:pt x="8394" y="3220"/>
                    <a:pt x="8049" y="2208"/>
                    <a:pt x="7382" y="1422"/>
                  </a:cubicBezTo>
                  <a:cubicBezTo>
                    <a:pt x="7350" y="1377"/>
                    <a:pt x="7304" y="1356"/>
                    <a:pt x="7258" y="1356"/>
                  </a:cubicBezTo>
                  <a:cubicBezTo>
                    <a:pt x="7220" y="1356"/>
                    <a:pt x="7183" y="1371"/>
                    <a:pt x="7156" y="1398"/>
                  </a:cubicBezTo>
                  <a:cubicBezTo>
                    <a:pt x="7084" y="1458"/>
                    <a:pt x="7084" y="1565"/>
                    <a:pt x="7144" y="1624"/>
                  </a:cubicBezTo>
                  <a:cubicBezTo>
                    <a:pt x="7584" y="2148"/>
                    <a:pt x="7870" y="2791"/>
                    <a:pt x="7989" y="3458"/>
                  </a:cubicBezTo>
                  <a:lnTo>
                    <a:pt x="7942" y="3410"/>
                  </a:lnTo>
                  <a:cubicBezTo>
                    <a:pt x="7867" y="3335"/>
                    <a:pt x="7754" y="3289"/>
                    <a:pt x="7628" y="3289"/>
                  </a:cubicBezTo>
                  <a:cubicBezTo>
                    <a:pt x="7614" y="3289"/>
                    <a:pt x="7599" y="3290"/>
                    <a:pt x="7584" y="3291"/>
                  </a:cubicBezTo>
                  <a:cubicBezTo>
                    <a:pt x="7454" y="3303"/>
                    <a:pt x="7334" y="3386"/>
                    <a:pt x="7263" y="3506"/>
                  </a:cubicBezTo>
                  <a:lnTo>
                    <a:pt x="7227" y="3541"/>
                  </a:lnTo>
                  <a:cubicBezTo>
                    <a:pt x="7156" y="3541"/>
                    <a:pt x="7084" y="3577"/>
                    <a:pt x="7025" y="3625"/>
                  </a:cubicBezTo>
                  <a:lnTo>
                    <a:pt x="6811" y="3363"/>
                  </a:lnTo>
                  <a:cubicBezTo>
                    <a:pt x="6779" y="3325"/>
                    <a:pt x="6739" y="3307"/>
                    <a:pt x="6698" y="3307"/>
                  </a:cubicBezTo>
                  <a:cubicBezTo>
                    <a:pt x="6661" y="3307"/>
                    <a:pt x="6625" y="3322"/>
                    <a:pt x="6596" y="3351"/>
                  </a:cubicBezTo>
                  <a:cubicBezTo>
                    <a:pt x="6513" y="3410"/>
                    <a:pt x="6513" y="3517"/>
                    <a:pt x="6572" y="3577"/>
                  </a:cubicBezTo>
                  <a:lnTo>
                    <a:pt x="6906" y="3958"/>
                  </a:lnTo>
                  <a:cubicBezTo>
                    <a:pt x="6930" y="3994"/>
                    <a:pt x="6977" y="4017"/>
                    <a:pt x="7025" y="4017"/>
                  </a:cubicBezTo>
                  <a:cubicBezTo>
                    <a:pt x="7073" y="4017"/>
                    <a:pt x="7108" y="4006"/>
                    <a:pt x="7144" y="3970"/>
                  </a:cubicBezTo>
                  <a:lnTo>
                    <a:pt x="7251" y="3875"/>
                  </a:lnTo>
                  <a:lnTo>
                    <a:pt x="7382" y="3958"/>
                  </a:lnTo>
                  <a:lnTo>
                    <a:pt x="6894" y="4934"/>
                  </a:lnTo>
                  <a:lnTo>
                    <a:pt x="6858" y="4934"/>
                  </a:lnTo>
                  <a:cubicBezTo>
                    <a:pt x="6834" y="4934"/>
                    <a:pt x="6787" y="4910"/>
                    <a:pt x="6775" y="4887"/>
                  </a:cubicBezTo>
                  <a:lnTo>
                    <a:pt x="6132" y="4101"/>
                  </a:lnTo>
                  <a:cubicBezTo>
                    <a:pt x="6098" y="4053"/>
                    <a:pt x="6049" y="4033"/>
                    <a:pt x="6001" y="4033"/>
                  </a:cubicBezTo>
                  <a:cubicBezTo>
                    <a:pt x="5966" y="4033"/>
                    <a:pt x="5931" y="4045"/>
                    <a:pt x="5906" y="4065"/>
                  </a:cubicBezTo>
                  <a:cubicBezTo>
                    <a:pt x="5834" y="4125"/>
                    <a:pt x="5834" y="4232"/>
                    <a:pt x="5882" y="4291"/>
                  </a:cubicBezTo>
                  <a:lnTo>
                    <a:pt x="6513" y="5077"/>
                  </a:lnTo>
                  <a:cubicBezTo>
                    <a:pt x="6608" y="5184"/>
                    <a:pt x="6739" y="5244"/>
                    <a:pt x="6894" y="5244"/>
                  </a:cubicBezTo>
                  <a:lnTo>
                    <a:pt x="7096" y="5232"/>
                  </a:lnTo>
                  <a:lnTo>
                    <a:pt x="6453" y="6720"/>
                  </a:lnTo>
                  <a:cubicBezTo>
                    <a:pt x="6418" y="6815"/>
                    <a:pt x="6346" y="6923"/>
                    <a:pt x="6275" y="7018"/>
                  </a:cubicBezTo>
                  <a:lnTo>
                    <a:pt x="5775" y="7625"/>
                  </a:lnTo>
                  <a:cubicBezTo>
                    <a:pt x="5513" y="7744"/>
                    <a:pt x="5251" y="7816"/>
                    <a:pt x="4965" y="7875"/>
                  </a:cubicBezTo>
                  <a:lnTo>
                    <a:pt x="4691" y="7625"/>
                  </a:lnTo>
                  <a:cubicBezTo>
                    <a:pt x="4656" y="7589"/>
                    <a:pt x="4644" y="7554"/>
                    <a:pt x="4656" y="7506"/>
                  </a:cubicBezTo>
                  <a:lnTo>
                    <a:pt x="4703" y="7339"/>
                  </a:lnTo>
                  <a:cubicBezTo>
                    <a:pt x="4715" y="7280"/>
                    <a:pt x="4703" y="7208"/>
                    <a:pt x="4644" y="7161"/>
                  </a:cubicBezTo>
                  <a:lnTo>
                    <a:pt x="4322" y="6923"/>
                  </a:lnTo>
                  <a:cubicBezTo>
                    <a:pt x="4298" y="6899"/>
                    <a:pt x="4286" y="6863"/>
                    <a:pt x="4286" y="6815"/>
                  </a:cubicBezTo>
                  <a:lnTo>
                    <a:pt x="4310" y="6613"/>
                  </a:lnTo>
                  <a:cubicBezTo>
                    <a:pt x="4310" y="6565"/>
                    <a:pt x="4310" y="6518"/>
                    <a:pt x="4286" y="6494"/>
                  </a:cubicBezTo>
                  <a:cubicBezTo>
                    <a:pt x="4251" y="6458"/>
                    <a:pt x="4203" y="6434"/>
                    <a:pt x="4167" y="6434"/>
                  </a:cubicBezTo>
                  <a:lnTo>
                    <a:pt x="2703" y="6315"/>
                  </a:lnTo>
                  <a:cubicBezTo>
                    <a:pt x="2643" y="6315"/>
                    <a:pt x="2596" y="6280"/>
                    <a:pt x="2560" y="6244"/>
                  </a:cubicBezTo>
                  <a:lnTo>
                    <a:pt x="2120" y="5827"/>
                  </a:lnTo>
                  <a:cubicBezTo>
                    <a:pt x="2084" y="5780"/>
                    <a:pt x="2048" y="5708"/>
                    <a:pt x="2048" y="5649"/>
                  </a:cubicBezTo>
                  <a:lnTo>
                    <a:pt x="2048" y="5030"/>
                  </a:lnTo>
                  <a:cubicBezTo>
                    <a:pt x="2048" y="5006"/>
                    <a:pt x="2060" y="4970"/>
                    <a:pt x="2084" y="4958"/>
                  </a:cubicBezTo>
                  <a:lnTo>
                    <a:pt x="2572" y="4398"/>
                  </a:lnTo>
                  <a:cubicBezTo>
                    <a:pt x="2596" y="4363"/>
                    <a:pt x="2620" y="4339"/>
                    <a:pt x="2620" y="4291"/>
                  </a:cubicBezTo>
                  <a:lnTo>
                    <a:pt x="2620" y="4160"/>
                  </a:lnTo>
                  <a:cubicBezTo>
                    <a:pt x="2620" y="4113"/>
                    <a:pt x="2643" y="4065"/>
                    <a:pt x="2691" y="4053"/>
                  </a:cubicBezTo>
                  <a:lnTo>
                    <a:pt x="3072" y="3887"/>
                  </a:lnTo>
                  <a:lnTo>
                    <a:pt x="3810" y="3875"/>
                  </a:lnTo>
                  <a:cubicBezTo>
                    <a:pt x="3822" y="3875"/>
                    <a:pt x="3834" y="3887"/>
                    <a:pt x="3834" y="3898"/>
                  </a:cubicBezTo>
                  <a:cubicBezTo>
                    <a:pt x="3846" y="4029"/>
                    <a:pt x="3953" y="4137"/>
                    <a:pt x="4072" y="4184"/>
                  </a:cubicBezTo>
                  <a:lnTo>
                    <a:pt x="4596" y="4363"/>
                  </a:lnTo>
                  <a:cubicBezTo>
                    <a:pt x="4628" y="4370"/>
                    <a:pt x="4661" y="4374"/>
                    <a:pt x="4693" y="4374"/>
                  </a:cubicBezTo>
                  <a:cubicBezTo>
                    <a:pt x="4766" y="4374"/>
                    <a:pt x="4836" y="4353"/>
                    <a:pt x="4894" y="4303"/>
                  </a:cubicBezTo>
                  <a:cubicBezTo>
                    <a:pt x="4953" y="4244"/>
                    <a:pt x="5001" y="4148"/>
                    <a:pt x="4989" y="4065"/>
                  </a:cubicBezTo>
                  <a:lnTo>
                    <a:pt x="5644" y="4017"/>
                  </a:lnTo>
                  <a:cubicBezTo>
                    <a:pt x="5751" y="4006"/>
                    <a:pt x="5882" y="3946"/>
                    <a:pt x="5953" y="3839"/>
                  </a:cubicBezTo>
                  <a:cubicBezTo>
                    <a:pt x="6025" y="3732"/>
                    <a:pt x="6060" y="3613"/>
                    <a:pt x="6025" y="3482"/>
                  </a:cubicBezTo>
                  <a:lnTo>
                    <a:pt x="6013" y="3398"/>
                  </a:lnTo>
                  <a:cubicBezTo>
                    <a:pt x="5980" y="3258"/>
                    <a:pt x="5870" y="3157"/>
                    <a:pt x="5725" y="3157"/>
                  </a:cubicBezTo>
                  <a:cubicBezTo>
                    <a:pt x="5710" y="3157"/>
                    <a:pt x="5695" y="3158"/>
                    <a:pt x="5679" y="3160"/>
                  </a:cubicBezTo>
                  <a:lnTo>
                    <a:pt x="5346" y="3184"/>
                  </a:lnTo>
                  <a:lnTo>
                    <a:pt x="5298" y="3125"/>
                  </a:lnTo>
                  <a:lnTo>
                    <a:pt x="5739" y="2684"/>
                  </a:lnTo>
                  <a:cubicBezTo>
                    <a:pt x="5799" y="2624"/>
                    <a:pt x="5799" y="2517"/>
                    <a:pt x="5739" y="2458"/>
                  </a:cubicBezTo>
                  <a:cubicBezTo>
                    <a:pt x="5709" y="2428"/>
                    <a:pt x="5671" y="2413"/>
                    <a:pt x="5632" y="2413"/>
                  </a:cubicBezTo>
                  <a:cubicBezTo>
                    <a:pt x="5593" y="2413"/>
                    <a:pt x="5554" y="2428"/>
                    <a:pt x="5525" y="2458"/>
                  </a:cubicBezTo>
                  <a:lnTo>
                    <a:pt x="4965" y="3005"/>
                  </a:lnTo>
                  <a:lnTo>
                    <a:pt x="4787" y="3077"/>
                  </a:lnTo>
                  <a:lnTo>
                    <a:pt x="4286" y="2696"/>
                  </a:lnTo>
                  <a:cubicBezTo>
                    <a:pt x="4251" y="2669"/>
                    <a:pt x="4208" y="2656"/>
                    <a:pt x="4169" y="2656"/>
                  </a:cubicBezTo>
                  <a:cubicBezTo>
                    <a:pt x="4156" y="2656"/>
                    <a:pt x="4144" y="2657"/>
                    <a:pt x="4132" y="2660"/>
                  </a:cubicBezTo>
                  <a:lnTo>
                    <a:pt x="3417" y="2886"/>
                  </a:lnTo>
                  <a:cubicBezTo>
                    <a:pt x="3405" y="2886"/>
                    <a:pt x="3370" y="2898"/>
                    <a:pt x="3358" y="2922"/>
                  </a:cubicBezTo>
                  <a:lnTo>
                    <a:pt x="3405" y="2708"/>
                  </a:lnTo>
                  <a:lnTo>
                    <a:pt x="3977" y="2291"/>
                  </a:lnTo>
                  <a:lnTo>
                    <a:pt x="4548" y="2208"/>
                  </a:lnTo>
                  <a:cubicBezTo>
                    <a:pt x="4632" y="2184"/>
                    <a:pt x="4691" y="2148"/>
                    <a:pt x="4691" y="2065"/>
                  </a:cubicBezTo>
                  <a:lnTo>
                    <a:pt x="4751" y="1589"/>
                  </a:lnTo>
                  <a:cubicBezTo>
                    <a:pt x="4751" y="1553"/>
                    <a:pt x="4751" y="1505"/>
                    <a:pt x="4715" y="1470"/>
                  </a:cubicBezTo>
                  <a:lnTo>
                    <a:pt x="4477" y="1172"/>
                  </a:lnTo>
                  <a:cubicBezTo>
                    <a:pt x="4441" y="1136"/>
                    <a:pt x="4406" y="1112"/>
                    <a:pt x="4346" y="1112"/>
                  </a:cubicBezTo>
                  <a:cubicBezTo>
                    <a:pt x="4298" y="1112"/>
                    <a:pt x="4239" y="1148"/>
                    <a:pt x="4215" y="1196"/>
                  </a:cubicBezTo>
                  <a:lnTo>
                    <a:pt x="4036" y="1446"/>
                  </a:lnTo>
                  <a:lnTo>
                    <a:pt x="3834" y="1434"/>
                  </a:lnTo>
                  <a:lnTo>
                    <a:pt x="4155" y="815"/>
                  </a:lnTo>
                  <a:lnTo>
                    <a:pt x="4477" y="815"/>
                  </a:lnTo>
                  <a:lnTo>
                    <a:pt x="4727" y="1267"/>
                  </a:lnTo>
                  <a:cubicBezTo>
                    <a:pt x="4763" y="1327"/>
                    <a:pt x="4822" y="1350"/>
                    <a:pt x="4882" y="1350"/>
                  </a:cubicBezTo>
                  <a:cubicBezTo>
                    <a:pt x="4941" y="1350"/>
                    <a:pt x="5001" y="1315"/>
                    <a:pt x="5025" y="1255"/>
                  </a:cubicBezTo>
                  <a:lnTo>
                    <a:pt x="5251" y="719"/>
                  </a:lnTo>
                  <a:cubicBezTo>
                    <a:pt x="5298" y="624"/>
                    <a:pt x="5287" y="505"/>
                    <a:pt x="5215" y="434"/>
                  </a:cubicBezTo>
                  <a:lnTo>
                    <a:pt x="5215" y="434"/>
                  </a:lnTo>
                  <a:cubicBezTo>
                    <a:pt x="5751" y="577"/>
                    <a:pt x="6263" y="839"/>
                    <a:pt x="6692" y="1208"/>
                  </a:cubicBezTo>
                  <a:cubicBezTo>
                    <a:pt x="6724" y="1234"/>
                    <a:pt x="6763" y="1247"/>
                    <a:pt x="6801" y="1247"/>
                  </a:cubicBezTo>
                  <a:cubicBezTo>
                    <a:pt x="6847" y="1247"/>
                    <a:pt x="6892" y="1228"/>
                    <a:pt x="6918" y="1196"/>
                  </a:cubicBezTo>
                  <a:cubicBezTo>
                    <a:pt x="6977" y="1112"/>
                    <a:pt x="6965" y="1017"/>
                    <a:pt x="6906" y="969"/>
                  </a:cubicBezTo>
                  <a:cubicBezTo>
                    <a:pt x="6157" y="343"/>
                    <a:pt x="5219" y="1"/>
                    <a:pt x="42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Zástupný symbol pro číslo snímku 5">
            <a:extLst>
              <a:ext uri="{FF2B5EF4-FFF2-40B4-BE49-F238E27FC236}">
                <a16:creationId xmlns:a16="http://schemas.microsoft.com/office/drawing/2014/main" id="{4524872E-8521-4CF2-BCD9-458379BBF6F1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16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04237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45;p29">
            <a:extLst>
              <a:ext uri="{FF2B5EF4-FFF2-40B4-BE49-F238E27FC236}">
                <a16:creationId xmlns:a16="http://schemas.microsoft.com/office/drawing/2014/main" id="{425A2F55-8ECC-481F-82ED-F8939FEEAF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dirty="0">
                <a:solidFill>
                  <a:schemeClr val="tx1"/>
                </a:solidFill>
              </a:rPr>
              <a:t> 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344" name="Google Shape;344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lvl="0"/>
            <a:r>
              <a:rPr lang="en-AU" sz="2000" dirty="0"/>
              <a:t>Pyrolysis  / torrefaction of sewage sludge (SS)</a:t>
            </a:r>
            <a:endParaRPr lang="en-AU" dirty="0"/>
          </a:p>
        </p:txBody>
      </p:sp>
      <p:grpSp>
        <p:nvGrpSpPr>
          <p:cNvPr id="9" name="Google Shape;13632;p70">
            <a:extLst>
              <a:ext uri="{FF2B5EF4-FFF2-40B4-BE49-F238E27FC236}">
                <a16:creationId xmlns:a16="http://schemas.microsoft.com/office/drawing/2014/main" id="{0344D141-B01D-4EB0-B007-9885C048CC0C}"/>
              </a:ext>
            </a:extLst>
          </p:cNvPr>
          <p:cNvGrpSpPr/>
          <p:nvPr/>
        </p:nvGrpSpPr>
        <p:grpSpPr>
          <a:xfrm>
            <a:off x="7913510" y="613001"/>
            <a:ext cx="510315" cy="513436"/>
            <a:chOff x="2280029" y="1970604"/>
            <a:chExt cx="353631" cy="354395"/>
          </a:xfrm>
        </p:grpSpPr>
        <p:sp>
          <p:nvSpPr>
            <p:cNvPr id="10" name="Google Shape;13633;p70">
              <a:extLst>
                <a:ext uri="{FF2B5EF4-FFF2-40B4-BE49-F238E27FC236}">
                  <a16:creationId xmlns:a16="http://schemas.microsoft.com/office/drawing/2014/main" id="{F7BAC903-2ACF-4157-92C9-9DC312E75138}"/>
                </a:ext>
              </a:extLst>
            </p:cNvPr>
            <p:cNvSpPr/>
            <p:nvPr/>
          </p:nvSpPr>
          <p:spPr>
            <a:xfrm>
              <a:off x="2309981" y="2069086"/>
              <a:ext cx="323679" cy="255913"/>
            </a:xfrm>
            <a:custGeom>
              <a:avLst/>
              <a:gdLst/>
              <a:ahLst/>
              <a:cxnLst/>
              <a:rect l="l" t="t" r="r" b="b"/>
              <a:pathLst>
                <a:path w="10169" h="8040" extrusionOk="0">
                  <a:moveTo>
                    <a:pt x="9473" y="0"/>
                  </a:moveTo>
                  <a:cubicBezTo>
                    <a:pt x="9451" y="0"/>
                    <a:pt x="9428" y="5"/>
                    <a:pt x="9406" y="14"/>
                  </a:cubicBezTo>
                  <a:cubicBezTo>
                    <a:pt x="9335" y="62"/>
                    <a:pt x="9287" y="157"/>
                    <a:pt x="9335" y="240"/>
                  </a:cubicBezTo>
                  <a:cubicBezTo>
                    <a:pt x="9656" y="943"/>
                    <a:pt x="9835" y="1705"/>
                    <a:pt x="9835" y="2491"/>
                  </a:cubicBezTo>
                  <a:cubicBezTo>
                    <a:pt x="9835" y="3884"/>
                    <a:pt x="9287" y="5193"/>
                    <a:pt x="8299" y="6194"/>
                  </a:cubicBezTo>
                  <a:cubicBezTo>
                    <a:pt x="7323" y="7182"/>
                    <a:pt x="6001" y="7729"/>
                    <a:pt x="4596" y="7729"/>
                  </a:cubicBezTo>
                  <a:cubicBezTo>
                    <a:pt x="3763" y="7729"/>
                    <a:pt x="2977" y="7539"/>
                    <a:pt x="2251" y="7158"/>
                  </a:cubicBezTo>
                  <a:cubicBezTo>
                    <a:pt x="1632" y="6848"/>
                    <a:pt x="1084" y="6420"/>
                    <a:pt x="620" y="5896"/>
                  </a:cubicBezTo>
                  <a:lnTo>
                    <a:pt x="620" y="5896"/>
                  </a:lnTo>
                  <a:lnTo>
                    <a:pt x="1263" y="6110"/>
                  </a:lnTo>
                  <a:cubicBezTo>
                    <a:pt x="1279" y="6114"/>
                    <a:pt x="1295" y="6116"/>
                    <a:pt x="1311" y="6116"/>
                  </a:cubicBezTo>
                  <a:cubicBezTo>
                    <a:pt x="1385" y="6116"/>
                    <a:pt x="1447" y="6072"/>
                    <a:pt x="1477" y="6003"/>
                  </a:cubicBezTo>
                  <a:cubicBezTo>
                    <a:pt x="1501" y="5908"/>
                    <a:pt x="1453" y="5824"/>
                    <a:pt x="1370" y="5789"/>
                  </a:cubicBezTo>
                  <a:lnTo>
                    <a:pt x="203" y="5408"/>
                  </a:lnTo>
                  <a:cubicBezTo>
                    <a:pt x="187" y="5405"/>
                    <a:pt x="171" y="5403"/>
                    <a:pt x="156" y="5403"/>
                  </a:cubicBezTo>
                  <a:cubicBezTo>
                    <a:pt x="114" y="5403"/>
                    <a:pt x="77" y="5414"/>
                    <a:pt x="60" y="5432"/>
                  </a:cubicBezTo>
                  <a:cubicBezTo>
                    <a:pt x="12" y="5467"/>
                    <a:pt x="0" y="5527"/>
                    <a:pt x="0" y="5586"/>
                  </a:cubicBezTo>
                  <a:lnTo>
                    <a:pt x="191" y="6944"/>
                  </a:lnTo>
                  <a:cubicBezTo>
                    <a:pt x="203" y="7015"/>
                    <a:pt x="262" y="7075"/>
                    <a:pt x="358" y="7075"/>
                  </a:cubicBezTo>
                  <a:lnTo>
                    <a:pt x="381" y="7075"/>
                  </a:lnTo>
                  <a:cubicBezTo>
                    <a:pt x="477" y="7063"/>
                    <a:pt x="536" y="6979"/>
                    <a:pt x="524" y="6896"/>
                  </a:cubicBezTo>
                  <a:lnTo>
                    <a:pt x="417" y="6134"/>
                  </a:lnTo>
                  <a:lnTo>
                    <a:pt x="417" y="6134"/>
                  </a:lnTo>
                  <a:cubicBezTo>
                    <a:pt x="893" y="6670"/>
                    <a:pt x="1453" y="7122"/>
                    <a:pt x="2096" y="7444"/>
                  </a:cubicBezTo>
                  <a:cubicBezTo>
                    <a:pt x="2870" y="7849"/>
                    <a:pt x="3715" y="8039"/>
                    <a:pt x="4596" y="8039"/>
                  </a:cubicBezTo>
                  <a:cubicBezTo>
                    <a:pt x="6085" y="8039"/>
                    <a:pt x="7490" y="7456"/>
                    <a:pt x="8525" y="6420"/>
                  </a:cubicBezTo>
                  <a:cubicBezTo>
                    <a:pt x="9585" y="5360"/>
                    <a:pt x="10145" y="3979"/>
                    <a:pt x="10145" y="2491"/>
                  </a:cubicBezTo>
                  <a:cubicBezTo>
                    <a:pt x="10168" y="1645"/>
                    <a:pt x="9990" y="836"/>
                    <a:pt x="9633" y="98"/>
                  </a:cubicBezTo>
                  <a:cubicBezTo>
                    <a:pt x="9597" y="36"/>
                    <a:pt x="9536" y="0"/>
                    <a:pt x="94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634;p70">
              <a:extLst>
                <a:ext uri="{FF2B5EF4-FFF2-40B4-BE49-F238E27FC236}">
                  <a16:creationId xmlns:a16="http://schemas.microsoft.com/office/drawing/2014/main" id="{A62497DF-55E5-437F-A8A5-F933434A3536}"/>
                </a:ext>
              </a:extLst>
            </p:cNvPr>
            <p:cNvSpPr/>
            <p:nvPr/>
          </p:nvSpPr>
          <p:spPr>
            <a:xfrm>
              <a:off x="2280029" y="1970604"/>
              <a:ext cx="322565" cy="255468"/>
            </a:xfrm>
            <a:custGeom>
              <a:avLst/>
              <a:gdLst/>
              <a:ahLst/>
              <a:cxnLst/>
              <a:rect l="l" t="t" r="r" b="b"/>
              <a:pathLst>
                <a:path w="10134" h="8026" extrusionOk="0">
                  <a:moveTo>
                    <a:pt x="5549" y="1"/>
                  </a:moveTo>
                  <a:cubicBezTo>
                    <a:pt x="4061" y="1"/>
                    <a:pt x="2668" y="584"/>
                    <a:pt x="1620" y="1620"/>
                  </a:cubicBezTo>
                  <a:cubicBezTo>
                    <a:pt x="572" y="2680"/>
                    <a:pt x="1" y="4061"/>
                    <a:pt x="1" y="5549"/>
                  </a:cubicBezTo>
                  <a:cubicBezTo>
                    <a:pt x="1" y="6382"/>
                    <a:pt x="179" y="7192"/>
                    <a:pt x="537" y="7930"/>
                  </a:cubicBezTo>
                  <a:cubicBezTo>
                    <a:pt x="572" y="7990"/>
                    <a:pt x="632" y="8026"/>
                    <a:pt x="691" y="8026"/>
                  </a:cubicBezTo>
                  <a:cubicBezTo>
                    <a:pt x="715" y="8026"/>
                    <a:pt x="727" y="8026"/>
                    <a:pt x="763" y="8002"/>
                  </a:cubicBezTo>
                  <a:cubicBezTo>
                    <a:pt x="834" y="7966"/>
                    <a:pt x="882" y="7871"/>
                    <a:pt x="834" y="7787"/>
                  </a:cubicBezTo>
                  <a:cubicBezTo>
                    <a:pt x="513" y="7085"/>
                    <a:pt x="334" y="6323"/>
                    <a:pt x="334" y="5537"/>
                  </a:cubicBezTo>
                  <a:cubicBezTo>
                    <a:pt x="334" y="4132"/>
                    <a:pt x="882" y="2822"/>
                    <a:pt x="1858" y="1834"/>
                  </a:cubicBezTo>
                  <a:cubicBezTo>
                    <a:pt x="2846" y="834"/>
                    <a:pt x="4168" y="298"/>
                    <a:pt x="5573" y="298"/>
                  </a:cubicBezTo>
                  <a:cubicBezTo>
                    <a:pt x="7097" y="298"/>
                    <a:pt x="8550" y="965"/>
                    <a:pt x="9538" y="2132"/>
                  </a:cubicBezTo>
                  <a:lnTo>
                    <a:pt x="8907" y="1918"/>
                  </a:lnTo>
                  <a:cubicBezTo>
                    <a:pt x="8890" y="1913"/>
                    <a:pt x="8874" y="1911"/>
                    <a:pt x="8858" y="1911"/>
                  </a:cubicBezTo>
                  <a:cubicBezTo>
                    <a:pt x="8784" y="1911"/>
                    <a:pt x="8722" y="1956"/>
                    <a:pt x="8692" y="2025"/>
                  </a:cubicBezTo>
                  <a:cubicBezTo>
                    <a:pt x="8669" y="2120"/>
                    <a:pt x="8704" y="2203"/>
                    <a:pt x="8800" y="2227"/>
                  </a:cubicBezTo>
                  <a:lnTo>
                    <a:pt x="9955" y="2620"/>
                  </a:lnTo>
                  <a:cubicBezTo>
                    <a:pt x="9978" y="2620"/>
                    <a:pt x="9990" y="2632"/>
                    <a:pt x="10002" y="2632"/>
                  </a:cubicBezTo>
                  <a:cubicBezTo>
                    <a:pt x="10050" y="2632"/>
                    <a:pt x="10074" y="2620"/>
                    <a:pt x="10109" y="2596"/>
                  </a:cubicBezTo>
                  <a:cubicBezTo>
                    <a:pt x="10121" y="2572"/>
                    <a:pt x="10133" y="2513"/>
                    <a:pt x="10133" y="2453"/>
                  </a:cubicBezTo>
                  <a:lnTo>
                    <a:pt x="9943" y="1108"/>
                  </a:lnTo>
                  <a:cubicBezTo>
                    <a:pt x="9932" y="1021"/>
                    <a:pt x="9871" y="964"/>
                    <a:pt x="9788" y="964"/>
                  </a:cubicBezTo>
                  <a:cubicBezTo>
                    <a:pt x="9780" y="964"/>
                    <a:pt x="9772" y="964"/>
                    <a:pt x="9764" y="965"/>
                  </a:cubicBezTo>
                  <a:cubicBezTo>
                    <a:pt x="9681" y="989"/>
                    <a:pt x="9621" y="1060"/>
                    <a:pt x="9633" y="1144"/>
                  </a:cubicBezTo>
                  <a:lnTo>
                    <a:pt x="9740" y="1906"/>
                  </a:lnTo>
                  <a:cubicBezTo>
                    <a:pt x="8681" y="703"/>
                    <a:pt x="7157" y="1"/>
                    <a:pt x="554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635;p70">
              <a:extLst>
                <a:ext uri="{FF2B5EF4-FFF2-40B4-BE49-F238E27FC236}">
                  <a16:creationId xmlns:a16="http://schemas.microsoft.com/office/drawing/2014/main" id="{FD0E36AA-B9C7-4046-9A80-07A423BF3A1E}"/>
                </a:ext>
              </a:extLst>
            </p:cNvPr>
            <p:cNvSpPr/>
            <p:nvPr/>
          </p:nvSpPr>
          <p:spPr>
            <a:xfrm>
              <a:off x="2411169" y="2064598"/>
              <a:ext cx="17093" cy="26928"/>
            </a:xfrm>
            <a:custGeom>
              <a:avLst/>
              <a:gdLst/>
              <a:ahLst/>
              <a:cxnLst/>
              <a:rect l="l" t="t" r="r" b="b"/>
              <a:pathLst>
                <a:path w="537" h="846" extrusionOk="0">
                  <a:moveTo>
                    <a:pt x="358" y="0"/>
                  </a:moveTo>
                  <a:cubicBezTo>
                    <a:pt x="274" y="0"/>
                    <a:pt x="191" y="72"/>
                    <a:pt x="191" y="155"/>
                  </a:cubicBezTo>
                  <a:lnTo>
                    <a:pt x="191" y="453"/>
                  </a:lnTo>
                  <a:lnTo>
                    <a:pt x="72" y="572"/>
                  </a:lnTo>
                  <a:cubicBezTo>
                    <a:pt x="12" y="631"/>
                    <a:pt x="0" y="739"/>
                    <a:pt x="72" y="798"/>
                  </a:cubicBezTo>
                  <a:cubicBezTo>
                    <a:pt x="108" y="834"/>
                    <a:pt x="155" y="846"/>
                    <a:pt x="191" y="846"/>
                  </a:cubicBezTo>
                  <a:cubicBezTo>
                    <a:pt x="239" y="846"/>
                    <a:pt x="274" y="834"/>
                    <a:pt x="310" y="798"/>
                  </a:cubicBezTo>
                  <a:lnTo>
                    <a:pt x="489" y="631"/>
                  </a:lnTo>
                  <a:cubicBezTo>
                    <a:pt x="524" y="608"/>
                    <a:pt x="536" y="560"/>
                    <a:pt x="536" y="512"/>
                  </a:cubicBezTo>
                  <a:lnTo>
                    <a:pt x="524" y="155"/>
                  </a:lnTo>
                  <a:cubicBezTo>
                    <a:pt x="524" y="72"/>
                    <a:pt x="453" y="0"/>
                    <a:pt x="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636;p70">
              <a:extLst>
                <a:ext uri="{FF2B5EF4-FFF2-40B4-BE49-F238E27FC236}">
                  <a16:creationId xmlns:a16="http://schemas.microsoft.com/office/drawing/2014/main" id="{21DC1630-BB09-4372-8226-166473CCD01D}"/>
                </a:ext>
              </a:extLst>
            </p:cNvPr>
            <p:cNvSpPr/>
            <p:nvPr/>
          </p:nvSpPr>
          <p:spPr>
            <a:xfrm>
              <a:off x="2323254" y="2017458"/>
              <a:ext cx="267213" cy="264316"/>
            </a:xfrm>
            <a:custGeom>
              <a:avLst/>
              <a:gdLst/>
              <a:ahLst/>
              <a:cxnLst/>
              <a:rect l="l" t="t" r="r" b="b"/>
              <a:pathLst>
                <a:path w="8395" h="8304" extrusionOk="0">
                  <a:moveTo>
                    <a:pt x="2739" y="3125"/>
                  </a:moveTo>
                  <a:lnTo>
                    <a:pt x="2965" y="3160"/>
                  </a:lnTo>
                  <a:lnTo>
                    <a:pt x="3060" y="3160"/>
                  </a:lnTo>
                  <a:lnTo>
                    <a:pt x="2905" y="3529"/>
                  </a:lnTo>
                  <a:lnTo>
                    <a:pt x="2620" y="3458"/>
                  </a:lnTo>
                  <a:lnTo>
                    <a:pt x="2739" y="3125"/>
                  </a:lnTo>
                  <a:close/>
                  <a:moveTo>
                    <a:pt x="3834" y="3041"/>
                  </a:moveTo>
                  <a:lnTo>
                    <a:pt x="4167" y="3446"/>
                  </a:lnTo>
                  <a:lnTo>
                    <a:pt x="4120" y="3541"/>
                  </a:lnTo>
                  <a:cubicBezTo>
                    <a:pt x="4096" y="3636"/>
                    <a:pt x="4132" y="3720"/>
                    <a:pt x="4227" y="3756"/>
                  </a:cubicBezTo>
                  <a:cubicBezTo>
                    <a:pt x="4239" y="3756"/>
                    <a:pt x="4251" y="3767"/>
                    <a:pt x="4286" y="3767"/>
                  </a:cubicBezTo>
                  <a:cubicBezTo>
                    <a:pt x="4358" y="3767"/>
                    <a:pt x="4417" y="3720"/>
                    <a:pt x="4429" y="3660"/>
                  </a:cubicBezTo>
                  <a:lnTo>
                    <a:pt x="4477" y="3541"/>
                  </a:lnTo>
                  <a:cubicBezTo>
                    <a:pt x="4501" y="3446"/>
                    <a:pt x="4489" y="3339"/>
                    <a:pt x="4429" y="3267"/>
                  </a:cubicBezTo>
                  <a:lnTo>
                    <a:pt x="4346" y="3160"/>
                  </a:lnTo>
                  <a:lnTo>
                    <a:pt x="4620" y="3386"/>
                  </a:lnTo>
                  <a:cubicBezTo>
                    <a:pt x="4649" y="3401"/>
                    <a:pt x="4683" y="3411"/>
                    <a:pt x="4719" y="3411"/>
                  </a:cubicBezTo>
                  <a:cubicBezTo>
                    <a:pt x="4741" y="3411"/>
                    <a:pt x="4764" y="3407"/>
                    <a:pt x="4787" y="3398"/>
                  </a:cubicBezTo>
                  <a:lnTo>
                    <a:pt x="5001" y="3303"/>
                  </a:lnTo>
                  <a:lnTo>
                    <a:pt x="5132" y="3458"/>
                  </a:lnTo>
                  <a:cubicBezTo>
                    <a:pt x="5156" y="3506"/>
                    <a:pt x="5215" y="3517"/>
                    <a:pt x="5263" y="3517"/>
                  </a:cubicBezTo>
                  <a:lnTo>
                    <a:pt x="5668" y="3482"/>
                  </a:lnTo>
                  <a:lnTo>
                    <a:pt x="5679" y="3565"/>
                  </a:lnTo>
                  <a:cubicBezTo>
                    <a:pt x="5703" y="3601"/>
                    <a:pt x="5668" y="3636"/>
                    <a:pt x="5668" y="3648"/>
                  </a:cubicBezTo>
                  <a:cubicBezTo>
                    <a:pt x="5656" y="3660"/>
                    <a:pt x="5620" y="3696"/>
                    <a:pt x="5596" y="3696"/>
                  </a:cubicBezTo>
                  <a:lnTo>
                    <a:pt x="4894" y="3756"/>
                  </a:lnTo>
                  <a:cubicBezTo>
                    <a:pt x="4798" y="3756"/>
                    <a:pt x="4727" y="3815"/>
                    <a:pt x="4679" y="3875"/>
                  </a:cubicBezTo>
                  <a:cubicBezTo>
                    <a:pt x="4656" y="3934"/>
                    <a:pt x="4620" y="3994"/>
                    <a:pt x="4644" y="4053"/>
                  </a:cubicBezTo>
                  <a:lnTo>
                    <a:pt x="4179" y="3898"/>
                  </a:lnTo>
                  <a:cubicBezTo>
                    <a:pt x="4167" y="3898"/>
                    <a:pt x="4167" y="3887"/>
                    <a:pt x="4144" y="3875"/>
                  </a:cubicBezTo>
                  <a:cubicBezTo>
                    <a:pt x="4120" y="3696"/>
                    <a:pt x="3965" y="3577"/>
                    <a:pt x="3798" y="3577"/>
                  </a:cubicBezTo>
                  <a:lnTo>
                    <a:pt x="3774" y="3577"/>
                  </a:lnTo>
                  <a:lnTo>
                    <a:pt x="3274" y="3589"/>
                  </a:lnTo>
                  <a:lnTo>
                    <a:pt x="3393" y="3220"/>
                  </a:lnTo>
                  <a:cubicBezTo>
                    <a:pt x="3405" y="3184"/>
                    <a:pt x="3441" y="3172"/>
                    <a:pt x="3465" y="3160"/>
                  </a:cubicBezTo>
                  <a:lnTo>
                    <a:pt x="3834" y="3041"/>
                  </a:lnTo>
                  <a:close/>
                  <a:moveTo>
                    <a:pt x="7596" y="3601"/>
                  </a:moveTo>
                  <a:cubicBezTo>
                    <a:pt x="7620" y="3601"/>
                    <a:pt x="7656" y="3601"/>
                    <a:pt x="7692" y="3636"/>
                  </a:cubicBezTo>
                  <a:lnTo>
                    <a:pt x="8025" y="3958"/>
                  </a:lnTo>
                  <a:lnTo>
                    <a:pt x="8025" y="4256"/>
                  </a:lnTo>
                  <a:cubicBezTo>
                    <a:pt x="7977" y="5232"/>
                    <a:pt x="7584" y="6137"/>
                    <a:pt x="6906" y="6815"/>
                  </a:cubicBezTo>
                  <a:cubicBezTo>
                    <a:pt x="6799" y="6923"/>
                    <a:pt x="6692" y="7030"/>
                    <a:pt x="6572" y="7113"/>
                  </a:cubicBezTo>
                  <a:cubicBezTo>
                    <a:pt x="6632" y="7030"/>
                    <a:pt x="6680" y="6935"/>
                    <a:pt x="6727" y="6851"/>
                  </a:cubicBezTo>
                  <a:lnTo>
                    <a:pt x="7465" y="5125"/>
                  </a:lnTo>
                  <a:cubicBezTo>
                    <a:pt x="7501" y="5065"/>
                    <a:pt x="7489" y="5006"/>
                    <a:pt x="7454" y="4958"/>
                  </a:cubicBezTo>
                  <a:cubicBezTo>
                    <a:pt x="7418" y="4910"/>
                    <a:pt x="7358" y="4887"/>
                    <a:pt x="7299" y="4887"/>
                  </a:cubicBezTo>
                  <a:lnTo>
                    <a:pt x="7227" y="4887"/>
                  </a:lnTo>
                  <a:lnTo>
                    <a:pt x="7632" y="4077"/>
                  </a:lnTo>
                  <a:cubicBezTo>
                    <a:pt x="7704" y="3946"/>
                    <a:pt x="7668" y="3779"/>
                    <a:pt x="7525" y="3696"/>
                  </a:cubicBezTo>
                  <a:lnTo>
                    <a:pt x="7501" y="3660"/>
                  </a:lnTo>
                  <a:lnTo>
                    <a:pt x="7513" y="3648"/>
                  </a:lnTo>
                  <a:cubicBezTo>
                    <a:pt x="7537" y="3601"/>
                    <a:pt x="7573" y="3601"/>
                    <a:pt x="7596" y="3601"/>
                  </a:cubicBezTo>
                  <a:close/>
                  <a:moveTo>
                    <a:pt x="4239" y="1"/>
                  </a:moveTo>
                  <a:cubicBezTo>
                    <a:pt x="4176" y="1"/>
                    <a:pt x="4112" y="2"/>
                    <a:pt x="4048" y="5"/>
                  </a:cubicBezTo>
                  <a:cubicBezTo>
                    <a:pt x="3001" y="41"/>
                    <a:pt x="2000" y="481"/>
                    <a:pt x="1262" y="1220"/>
                  </a:cubicBezTo>
                  <a:cubicBezTo>
                    <a:pt x="512" y="1970"/>
                    <a:pt x="84" y="2946"/>
                    <a:pt x="36" y="4006"/>
                  </a:cubicBezTo>
                  <a:cubicBezTo>
                    <a:pt x="0" y="5041"/>
                    <a:pt x="334" y="6053"/>
                    <a:pt x="1012" y="6863"/>
                  </a:cubicBezTo>
                  <a:cubicBezTo>
                    <a:pt x="1036" y="6911"/>
                    <a:pt x="1084" y="6923"/>
                    <a:pt x="1131" y="6923"/>
                  </a:cubicBezTo>
                  <a:cubicBezTo>
                    <a:pt x="1155" y="6923"/>
                    <a:pt x="1203" y="6911"/>
                    <a:pt x="1227" y="6875"/>
                  </a:cubicBezTo>
                  <a:cubicBezTo>
                    <a:pt x="1310" y="6815"/>
                    <a:pt x="1310" y="6708"/>
                    <a:pt x="1250" y="6649"/>
                  </a:cubicBezTo>
                  <a:cubicBezTo>
                    <a:pt x="631" y="5922"/>
                    <a:pt x="310" y="4982"/>
                    <a:pt x="357" y="4017"/>
                  </a:cubicBezTo>
                  <a:cubicBezTo>
                    <a:pt x="393" y="3053"/>
                    <a:pt x="786" y="2148"/>
                    <a:pt x="1465" y="1458"/>
                  </a:cubicBezTo>
                  <a:cubicBezTo>
                    <a:pt x="2155" y="779"/>
                    <a:pt x="3060" y="374"/>
                    <a:pt x="4025" y="338"/>
                  </a:cubicBezTo>
                  <a:cubicBezTo>
                    <a:pt x="4081" y="335"/>
                    <a:pt x="4137" y="334"/>
                    <a:pt x="4192" y="334"/>
                  </a:cubicBezTo>
                  <a:cubicBezTo>
                    <a:pt x="4358" y="334"/>
                    <a:pt x="4519" y="347"/>
                    <a:pt x="4679" y="374"/>
                  </a:cubicBezTo>
                  <a:lnTo>
                    <a:pt x="4906" y="636"/>
                  </a:lnTo>
                  <a:lnTo>
                    <a:pt x="4822" y="862"/>
                  </a:lnTo>
                  <a:lnTo>
                    <a:pt x="4679" y="624"/>
                  </a:lnTo>
                  <a:cubicBezTo>
                    <a:pt x="4656" y="577"/>
                    <a:pt x="4596" y="541"/>
                    <a:pt x="4536" y="541"/>
                  </a:cubicBezTo>
                  <a:lnTo>
                    <a:pt x="4001" y="541"/>
                  </a:lnTo>
                  <a:cubicBezTo>
                    <a:pt x="3941" y="541"/>
                    <a:pt x="3882" y="565"/>
                    <a:pt x="3858" y="624"/>
                  </a:cubicBezTo>
                  <a:lnTo>
                    <a:pt x="3477" y="1327"/>
                  </a:lnTo>
                  <a:cubicBezTo>
                    <a:pt x="3441" y="1410"/>
                    <a:pt x="3441" y="1529"/>
                    <a:pt x="3477" y="1624"/>
                  </a:cubicBezTo>
                  <a:cubicBezTo>
                    <a:pt x="3524" y="1708"/>
                    <a:pt x="3632" y="1767"/>
                    <a:pt x="3739" y="1791"/>
                  </a:cubicBezTo>
                  <a:lnTo>
                    <a:pt x="4036" y="1815"/>
                  </a:lnTo>
                  <a:cubicBezTo>
                    <a:pt x="4096" y="1815"/>
                    <a:pt x="4155" y="1803"/>
                    <a:pt x="4179" y="1743"/>
                  </a:cubicBezTo>
                  <a:lnTo>
                    <a:pt x="4286" y="1577"/>
                  </a:lnTo>
                  <a:lnTo>
                    <a:pt x="4346" y="1648"/>
                  </a:lnTo>
                  <a:lnTo>
                    <a:pt x="4298" y="1934"/>
                  </a:lnTo>
                  <a:lnTo>
                    <a:pt x="3798" y="2005"/>
                  </a:lnTo>
                  <a:cubicBezTo>
                    <a:pt x="3763" y="2005"/>
                    <a:pt x="3751" y="2029"/>
                    <a:pt x="3715" y="2041"/>
                  </a:cubicBezTo>
                  <a:lnTo>
                    <a:pt x="3072" y="2517"/>
                  </a:lnTo>
                  <a:cubicBezTo>
                    <a:pt x="3048" y="2541"/>
                    <a:pt x="3024" y="2577"/>
                    <a:pt x="3024" y="2601"/>
                  </a:cubicBezTo>
                  <a:lnTo>
                    <a:pt x="2941" y="2898"/>
                  </a:lnTo>
                  <a:lnTo>
                    <a:pt x="2727" y="2874"/>
                  </a:lnTo>
                  <a:cubicBezTo>
                    <a:pt x="2716" y="2874"/>
                    <a:pt x="2706" y="2873"/>
                    <a:pt x="2696" y="2873"/>
                  </a:cubicBezTo>
                  <a:cubicBezTo>
                    <a:pt x="2565" y="2873"/>
                    <a:pt x="2449" y="2943"/>
                    <a:pt x="2405" y="3065"/>
                  </a:cubicBezTo>
                  <a:lnTo>
                    <a:pt x="2274" y="3422"/>
                  </a:lnTo>
                  <a:cubicBezTo>
                    <a:pt x="2250" y="3494"/>
                    <a:pt x="2250" y="3589"/>
                    <a:pt x="2286" y="3660"/>
                  </a:cubicBezTo>
                  <a:cubicBezTo>
                    <a:pt x="2334" y="3732"/>
                    <a:pt x="2393" y="3791"/>
                    <a:pt x="2465" y="3815"/>
                  </a:cubicBezTo>
                  <a:cubicBezTo>
                    <a:pt x="2322" y="3887"/>
                    <a:pt x="2215" y="4029"/>
                    <a:pt x="2203" y="4196"/>
                  </a:cubicBezTo>
                  <a:lnTo>
                    <a:pt x="2203" y="4268"/>
                  </a:lnTo>
                  <a:lnTo>
                    <a:pt x="1739" y="4791"/>
                  </a:lnTo>
                  <a:cubicBezTo>
                    <a:pt x="1667" y="4863"/>
                    <a:pt x="1631" y="4970"/>
                    <a:pt x="1631" y="5077"/>
                  </a:cubicBezTo>
                  <a:lnTo>
                    <a:pt x="1631" y="5684"/>
                  </a:lnTo>
                  <a:cubicBezTo>
                    <a:pt x="1631" y="5839"/>
                    <a:pt x="1691" y="5994"/>
                    <a:pt x="1810" y="6101"/>
                  </a:cubicBezTo>
                  <a:lnTo>
                    <a:pt x="2239" y="6518"/>
                  </a:lnTo>
                  <a:cubicBezTo>
                    <a:pt x="2334" y="6613"/>
                    <a:pt x="2465" y="6673"/>
                    <a:pt x="2596" y="6684"/>
                  </a:cubicBezTo>
                  <a:lnTo>
                    <a:pt x="3882" y="6792"/>
                  </a:lnTo>
                  <a:lnTo>
                    <a:pt x="3882" y="6827"/>
                  </a:lnTo>
                  <a:cubicBezTo>
                    <a:pt x="3870" y="6994"/>
                    <a:pt x="3929" y="7149"/>
                    <a:pt x="4060" y="7232"/>
                  </a:cubicBezTo>
                  <a:lnTo>
                    <a:pt x="4286" y="7399"/>
                  </a:lnTo>
                  <a:lnTo>
                    <a:pt x="4263" y="7446"/>
                  </a:lnTo>
                  <a:cubicBezTo>
                    <a:pt x="4203" y="7601"/>
                    <a:pt x="4263" y="7804"/>
                    <a:pt x="4406" y="7899"/>
                  </a:cubicBezTo>
                  <a:lnTo>
                    <a:pt x="4465" y="7958"/>
                  </a:lnTo>
                  <a:cubicBezTo>
                    <a:pt x="4406" y="7958"/>
                    <a:pt x="4358" y="7982"/>
                    <a:pt x="4298" y="7982"/>
                  </a:cubicBezTo>
                  <a:cubicBezTo>
                    <a:pt x="4250" y="7984"/>
                    <a:pt x="4202" y="7985"/>
                    <a:pt x="4153" y="7985"/>
                  </a:cubicBezTo>
                  <a:cubicBezTo>
                    <a:pt x="3241" y="7985"/>
                    <a:pt x="2368" y="7666"/>
                    <a:pt x="1667" y="7089"/>
                  </a:cubicBezTo>
                  <a:cubicBezTo>
                    <a:pt x="1630" y="7062"/>
                    <a:pt x="1590" y="7050"/>
                    <a:pt x="1553" y="7050"/>
                  </a:cubicBezTo>
                  <a:cubicBezTo>
                    <a:pt x="1508" y="7050"/>
                    <a:pt x="1467" y="7068"/>
                    <a:pt x="1441" y="7101"/>
                  </a:cubicBezTo>
                  <a:cubicBezTo>
                    <a:pt x="1381" y="7173"/>
                    <a:pt x="1393" y="7280"/>
                    <a:pt x="1453" y="7327"/>
                  </a:cubicBezTo>
                  <a:cubicBezTo>
                    <a:pt x="2215" y="7958"/>
                    <a:pt x="3155" y="8304"/>
                    <a:pt x="4132" y="8304"/>
                  </a:cubicBezTo>
                  <a:lnTo>
                    <a:pt x="4298" y="8304"/>
                  </a:lnTo>
                  <a:cubicBezTo>
                    <a:pt x="5334" y="8256"/>
                    <a:pt x="6334" y="7827"/>
                    <a:pt x="7084" y="7089"/>
                  </a:cubicBezTo>
                  <a:cubicBezTo>
                    <a:pt x="7823" y="6339"/>
                    <a:pt x="8251" y="5363"/>
                    <a:pt x="8299" y="4303"/>
                  </a:cubicBezTo>
                  <a:cubicBezTo>
                    <a:pt x="8394" y="3220"/>
                    <a:pt x="8049" y="2208"/>
                    <a:pt x="7382" y="1422"/>
                  </a:cubicBezTo>
                  <a:cubicBezTo>
                    <a:pt x="7350" y="1377"/>
                    <a:pt x="7304" y="1356"/>
                    <a:pt x="7258" y="1356"/>
                  </a:cubicBezTo>
                  <a:cubicBezTo>
                    <a:pt x="7220" y="1356"/>
                    <a:pt x="7183" y="1371"/>
                    <a:pt x="7156" y="1398"/>
                  </a:cubicBezTo>
                  <a:cubicBezTo>
                    <a:pt x="7084" y="1458"/>
                    <a:pt x="7084" y="1565"/>
                    <a:pt x="7144" y="1624"/>
                  </a:cubicBezTo>
                  <a:cubicBezTo>
                    <a:pt x="7584" y="2148"/>
                    <a:pt x="7870" y="2791"/>
                    <a:pt x="7989" y="3458"/>
                  </a:cubicBezTo>
                  <a:lnTo>
                    <a:pt x="7942" y="3410"/>
                  </a:lnTo>
                  <a:cubicBezTo>
                    <a:pt x="7867" y="3335"/>
                    <a:pt x="7754" y="3289"/>
                    <a:pt x="7628" y="3289"/>
                  </a:cubicBezTo>
                  <a:cubicBezTo>
                    <a:pt x="7614" y="3289"/>
                    <a:pt x="7599" y="3290"/>
                    <a:pt x="7584" y="3291"/>
                  </a:cubicBezTo>
                  <a:cubicBezTo>
                    <a:pt x="7454" y="3303"/>
                    <a:pt x="7334" y="3386"/>
                    <a:pt x="7263" y="3506"/>
                  </a:cubicBezTo>
                  <a:lnTo>
                    <a:pt x="7227" y="3541"/>
                  </a:lnTo>
                  <a:cubicBezTo>
                    <a:pt x="7156" y="3541"/>
                    <a:pt x="7084" y="3577"/>
                    <a:pt x="7025" y="3625"/>
                  </a:cubicBezTo>
                  <a:lnTo>
                    <a:pt x="6811" y="3363"/>
                  </a:lnTo>
                  <a:cubicBezTo>
                    <a:pt x="6779" y="3325"/>
                    <a:pt x="6739" y="3307"/>
                    <a:pt x="6698" y="3307"/>
                  </a:cubicBezTo>
                  <a:cubicBezTo>
                    <a:pt x="6661" y="3307"/>
                    <a:pt x="6625" y="3322"/>
                    <a:pt x="6596" y="3351"/>
                  </a:cubicBezTo>
                  <a:cubicBezTo>
                    <a:pt x="6513" y="3410"/>
                    <a:pt x="6513" y="3517"/>
                    <a:pt x="6572" y="3577"/>
                  </a:cubicBezTo>
                  <a:lnTo>
                    <a:pt x="6906" y="3958"/>
                  </a:lnTo>
                  <a:cubicBezTo>
                    <a:pt x="6930" y="3994"/>
                    <a:pt x="6977" y="4017"/>
                    <a:pt x="7025" y="4017"/>
                  </a:cubicBezTo>
                  <a:cubicBezTo>
                    <a:pt x="7073" y="4017"/>
                    <a:pt x="7108" y="4006"/>
                    <a:pt x="7144" y="3970"/>
                  </a:cubicBezTo>
                  <a:lnTo>
                    <a:pt x="7251" y="3875"/>
                  </a:lnTo>
                  <a:lnTo>
                    <a:pt x="7382" y="3958"/>
                  </a:lnTo>
                  <a:lnTo>
                    <a:pt x="6894" y="4934"/>
                  </a:lnTo>
                  <a:lnTo>
                    <a:pt x="6858" y="4934"/>
                  </a:lnTo>
                  <a:cubicBezTo>
                    <a:pt x="6834" y="4934"/>
                    <a:pt x="6787" y="4910"/>
                    <a:pt x="6775" y="4887"/>
                  </a:cubicBezTo>
                  <a:lnTo>
                    <a:pt x="6132" y="4101"/>
                  </a:lnTo>
                  <a:cubicBezTo>
                    <a:pt x="6098" y="4053"/>
                    <a:pt x="6049" y="4033"/>
                    <a:pt x="6001" y="4033"/>
                  </a:cubicBezTo>
                  <a:cubicBezTo>
                    <a:pt x="5966" y="4033"/>
                    <a:pt x="5931" y="4045"/>
                    <a:pt x="5906" y="4065"/>
                  </a:cubicBezTo>
                  <a:cubicBezTo>
                    <a:pt x="5834" y="4125"/>
                    <a:pt x="5834" y="4232"/>
                    <a:pt x="5882" y="4291"/>
                  </a:cubicBezTo>
                  <a:lnTo>
                    <a:pt x="6513" y="5077"/>
                  </a:lnTo>
                  <a:cubicBezTo>
                    <a:pt x="6608" y="5184"/>
                    <a:pt x="6739" y="5244"/>
                    <a:pt x="6894" y="5244"/>
                  </a:cubicBezTo>
                  <a:lnTo>
                    <a:pt x="7096" y="5232"/>
                  </a:lnTo>
                  <a:lnTo>
                    <a:pt x="6453" y="6720"/>
                  </a:lnTo>
                  <a:cubicBezTo>
                    <a:pt x="6418" y="6815"/>
                    <a:pt x="6346" y="6923"/>
                    <a:pt x="6275" y="7018"/>
                  </a:cubicBezTo>
                  <a:lnTo>
                    <a:pt x="5775" y="7625"/>
                  </a:lnTo>
                  <a:cubicBezTo>
                    <a:pt x="5513" y="7744"/>
                    <a:pt x="5251" y="7816"/>
                    <a:pt x="4965" y="7875"/>
                  </a:cubicBezTo>
                  <a:lnTo>
                    <a:pt x="4691" y="7625"/>
                  </a:lnTo>
                  <a:cubicBezTo>
                    <a:pt x="4656" y="7589"/>
                    <a:pt x="4644" y="7554"/>
                    <a:pt x="4656" y="7506"/>
                  </a:cubicBezTo>
                  <a:lnTo>
                    <a:pt x="4703" y="7339"/>
                  </a:lnTo>
                  <a:cubicBezTo>
                    <a:pt x="4715" y="7280"/>
                    <a:pt x="4703" y="7208"/>
                    <a:pt x="4644" y="7161"/>
                  </a:cubicBezTo>
                  <a:lnTo>
                    <a:pt x="4322" y="6923"/>
                  </a:lnTo>
                  <a:cubicBezTo>
                    <a:pt x="4298" y="6899"/>
                    <a:pt x="4286" y="6863"/>
                    <a:pt x="4286" y="6815"/>
                  </a:cubicBezTo>
                  <a:lnTo>
                    <a:pt x="4310" y="6613"/>
                  </a:lnTo>
                  <a:cubicBezTo>
                    <a:pt x="4310" y="6565"/>
                    <a:pt x="4310" y="6518"/>
                    <a:pt x="4286" y="6494"/>
                  </a:cubicBezTo>
                  <a:cubicBezTo>
                    <a:pt x="4251" y="6458"/>
                    <a:pt x="4203" y="6434"/>
                    <a:pt x="4167" y="6434"/>
                  </a:cubicBezTo>
                  <a:lnTo>
                    <a:pt x="2703" y="6315"/>
                  </a:lnTo>
                  <a:cubicBezTo>
                    <a:pt x="2643" y="6315"/>
                    <a:pt x="2596" y="6280"/>
                    <a:pt x="2560" y="6244"/>
                  </a:cubicBezTo>
                  <a:lnTo>
                    <a:pt x="2120" y="5827"/>
                  </a:lnTo>
                  <a:cubicBezTo>
                    <a:pt x="2084" y="5780"/>
                    <a:pt x="2048" y="5708"/>
                    <a:pt x="2048" y="5649"/>
                  </a:cubicBezTo>
                  <a:lnTo>
                    <a:pt x="2048" y="5030"/>
                  </a:lnTo>
                  <a:cubicBezTo>
                    <a:pt x="2048" y="5006"/>
                    <a:pt x="2060" y="4970"/>
                    <a:pt x="2084" y="4958"/>
                  </a:cubicBezTo>
                  <a:lnTo>
                    <a:pt x="2572" y="4398"/>
                  </a:lnTo>
                  <a:cubicBezTo>
                    <a:pt x="2596" y="4363"/>
                    <a:pt x="2620" y="4339"/>
                    <a:pt x="2620" y="4291"/>
                  </a:cubicBezTo>
                  <a:lnTo>
                    <a:pt x="2620" y="4160"/>
                  </a:lnTo>
                  <a:cubicBezTo>
                    <a:pt x="2620" y="4113"/>
                    <a:pt x="2643" y="4065"/>
                    <a:pt x="2691" y="4053"/>
                  </a:cubicBezTo>
                  <a:lnTo>
                    <a:pt x="3072" y="3887"/>
                  </a:lnTo>
                  <a:lnTo>
                    <a:pt x="3810" y="3875"/>
                  </a:lnTo>
                  <a:cubicBezTo>
                    <a:pt x="3822" y="3875"/>
                    <a:pt x="3834" y="3887"/>
                    <a:pt x="3834" y="3898"/>
                  </a:cubicBezTo>
                  <a:cubicBezTo>
                    <a:pt x="3846" y="4029"/>
                    <a:pt x="3953" y="4137"/>
                    <a:pt x="4072" y="4184"/>
                  </a:cubicBezTo>
                  <a:lnTo>
                    <a:pt x="4596" y="4363"/>
                  </a:lnTo>
                  <a:cubicBezTo>
                    <a:pt x="4628" y="4370"/>
                    <a:pt x="4661" y="4374"/>
                    <a:pt x="4693" y="4374"/>
                  </a:cubicBezTo>
                  <a:cubicBezTo>
                    <a:pt x="4766" y="4374"/>
                    <a:pt x="4836" y="4353"/>
                    <a:pt x="4894" y="4303"/>
                  </a:cubicBezTo>
                  <a:cubicBezTo>
                    <a:pt x="4953" y="4244"/>
                    <a:pt x="5001" y="4148"/>
                    <a:pt x="4989" y="4065"/>
                  </a:cubicBezTo>
                  <a:lnTo>
                    <a:pt x="5644" y="4017"/>
                  </a:lnTo>
                  <a:cubicBezTo>
                    <a:pt x="5751" y="4006"/>
                    <a:pt x="5882" y="3946"/>
                    <a:pt x="5953" y="3839"/>
                  </a:cubicBezTo>
                  <a:cubicBezTo>
                    <a:pt x="6025" y="3732"/>
                    <a:pt x="6060" y="3613"/>
                    <a:pt x="6025" y="3482"/>
                  </a:cubicBezTo>
                  <a:lnTo>
                    <a:pt x="6013" y="3398"/>
                  </a:lnTo>
                  <a:cubicBezTo>
                    <a:pt x="5980" y="3258"/>
                    <a:pt x="5870" y="3157"/>
                    <a:pt x="5725" y="3157"/>
                  </a:cubicBezTo>
                  <a:cubicBezTo>
                    <a:pt x="5710" y="3157"/>
                    <a:pt x="5695" y="3158"/>
                    <a:pt x="5679" y="3160"/>
                  </a:cubicBezTo>
                  <a:lnTo>
                    <a:pt x="5346" y="3184"/>
                  </a:lnTo>
                  <a:lnTo>
                    <a:pt x="5298" y="3125"/>
                  </a:lnTo>
                  <a:lnTo>
                    <a:pt x="5739" y="2684"/>
                  </a:lnTo>
                  <a:cubicBezTo>
                    <a:pt x="5799" y="2624"/>
                    <a:pt x="5799" y="2517"/>
                    <a:pt x="5739" y="2458"/>
                  </a:cubicBezTo>
                  <a:cubicBezTo>
                    <a:pt x="5709" y="2428"/>
                    <a:pt x="5671" y="2413"/>
                    <a:pt x="5632" y="2413"/>
                  </a:cubicBezTo>
                  <a:cubicBezTo>
                    <a:pt x="5593" y="2413"/>
                    <a:pt x="5554" y="2428"/>
                    <a:pt x="5525" y="2458"/>
                  </a:cubicBezTo>
                  <a:lnTo>
                    <a:pt x="4965" y="3005"/>
                  </a:lnTo>
                  <a:lnTo>
                    <a:pt x="4787" y="3077"/>
                  </a:lnTo>
                  <a:lnTo>
                    <a:pt x="4286" y="2696"/>
                  </a:lnTo>
                  <a:cubicBezTo>
                    <a:pt x="4251" y="2669"/>
                    <a:pt x="4208" y="2656"/>
                    <a:pt x="4169" y="2656"/>
                  </a:cubicBezTo>
                  <a:cubicBezTo>
                    <a:pt x="4156" y="2656"/>
                    <a:pt x="4144" y="2657"/>
                    <a:pt x="4132" y="2660"/>
                  </a:cubicBezTo>
                  <a:lnTo>
                    <a:pt x="3417" y="2886"/>
                  </a:lnTo>
                  <a:cubicBezTo>
                    <a:pt x="3405" y="2886"/>
                    <a:pt x="3370" y="2898"/>
                    <a:pt x="3358" y="2922"/>
                  </a:cubicBezTo>
                  <a:lnTo>
                    <a:pt x="3405" y="2708"/>
                  </a:lnTo>
                  <a:lnTo>
                    <a:pt x="3977" y="2291"/>
                  </a:lnTo>
                  <a:lnTo>
                    <a:pt x="4548" y="2208"/>
                  </a:lnTo>
                  <a:cubicBezTo>
                    <a:pt x="4632" y="2184"/>
                    <a:pt x="4691" y="2148"/>
                    <a:pt x="4691" y="2065"/>
                  </a:cubicBezTo>
                  <a:lnTo>
                    <a:pt x="4751" y="1589"/>
                  </a:lnTo>
                  <a:cubicBezTo>
                    <a:pt x="4751" y="1553"/>
                    <a:pt x="4751" y="1505"/>
                    <a:pt x="4715" y="1470"/>
                  </a:cubicBezTo>
                  <a:lnTo>
                    <a:pt x="4477" y="1172"/>
                  </a:lnTo>
                  <a:cubicBezTo>
                    <a:pt x="4441" y="1136"/>
                    <a:pt x="4406" y="1112"/>
                    <a:pt x="4346" y="1112"/>
                  </a:cubicBezTo>
                  <a:cubicBezTo>
                    <a:pt x="4298" y="1112"/>
                    <a:pt x="4239" y="1148"/>
                    <a:pt x="4215" y="1196"/>
                  </a:cubicBezTo>
                  <a:lnTo>
                    <a:pt x="4036" y="1446"/>
                  </a:lnTo>
                  <a:lnTo>
                    <a:pt x="3834" y="1434"/>
                  </a:lnTo>
                  <a:lnTo>
                    <a:pt x="4155" y="815"/>
                  </a:lnTo>
                  <a:lnTo>
                    <a:pt x="4477" y="815"/>
                  </a:lnTo>
                  <a:lnTo>
                    <a:pt x="4727" y="1267"/>
                  </a:lnTo>
                  <a:cubicBezTo>
                    <a:pt x="4763" y="1327"/>
                    <a:pt x="4822" y="1350"/>
                    <a:pt x="4882" y="1350"/>
                  </a:cubicBezTo>
                  <a:cubicBezTo>
                    <a:pt x="4941" y="1350"/>
                    <a:pt x="5001" y="1315"/>
                    <a:pt x="5025" y="1255"/>
                  </a:cubicBezTo>
                  <a:lnTo>
                    <a:pt x="5251" y="719"/>
                  </a:lnTo>
                  <a:cubicBezTo>
                    <a:pt x="5298" y="624"/>
                    <a:pt x="5287" y="505"/>
                    <a:pt x="5215" y="434"/>
                  </a:cubicBezTo>
                  <a:lnTo>
                    <a:pt x="5215" y="434"/>
                  </a:lnTo>
                  <a:cubicBezTo>
                    <a:pt x="5751" y="577"/>
                    <a:pt x="6263" y="839"/>
                    <a:pt x="6692" y="1208"/>
                  </a:cubicBezTo>
                  <a:cubicBezTo>
                    <a:pt x="6724" y="1234"/>
                    <a:pt x="6763" y="1247"/>
                    <a:pt x="6801" y="1247"/>
                  </a:cubicBezTo>
                  <a:cubicBezTo>
                    <a:pt x="6847" y="1247"/>
                    <a:pt x="6892" y="1228"/>
                    <a:pt x="6918" y="1196"/>
                  </a:cubicBezTo>
                  <a:cubicBezTo>
                    <a:pt x="6977" y="1112"/>
                    <a:pt x="6965" y="1017"/>
                    <a:pt x="6906" y="969"/>
                  </a:cubicBezTo>
                  <a:cubicBezTo>
                    <a:pt x="6157" y="343"/>
                    <a:pt x="5219" y="1"/>
                    <a:pt x="42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Obrázek 13">
            <a:extLst>
              <a:ext uri="{FF2B5EF4-FFF2-40B4-BE49-F238E27FC236}">
                <a16:creationId xmlns:a16="http://schemas.microsoft.com/office/drawing/2014/main" id="{447F4313-86B0-4D25-A71E-26EA75A20679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55" t="-1059" r="22410" b="1059"/>
          <a:stretch/>
        </p:blipFill>
        <p:spPr bwMode="auto">
          <a:xfrm>
            <a:off x="1033815" y="1853828"/>
            <a:ext cx="1049900" cy="9427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FCEDCA7-CA0E-42D4-A02C-AF2BEEF7DEE7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57" r="34675"/>
          <a:stretch/>
        </p:blipFill>
        <p:spPr bwMode="auto">
          <a:xfrm rot="5400000">
            <a:off x="4103166" y="1863762"/>
            <a:ext cx="813309" cy="9739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0A8D332-A8F7-4935-BAB2-622D377CF1CC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0" r="32319"/>
          <a:stretch/>
        </p:blipFill>
        <p:spPr bwMode="auto">
          <a:xfrm rot="5400000">
            <a:off x="4114818" y="3589853"/>
            <a:ext cx="921663" cy="11056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FA71D704-34E2-46E9-8026-B313B034B4A5}"/>
              </a:ext>
            </a:extLst>
          </p:cNvPr>
          <p:cNvSpPr txBox="1">
            <a:spLocks/>
          </p:cNvSpPr>
          <p:nvPr/>
        </p:nvSpPr>
        <p:spPr>
          <a:xfrm>
            <a:off x="874205" y="1299101"/>
            <a:ext cx="1345981" cy="67970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cs-CZ" sz="1500" dirty="0" err="1">
                <a:latin typeface="Rubik" panose="020B0604020202020204" charset="-79"/>
                <a:cs typeface="Rubik" panose="020B0604020202020204" charset="-79"/>
              </a:rPr>
              <a:t>Dried</a:t>
            </a:r>
            <a:r>
              <a:rPr lang="cs-CZ" sz="1500" dirty="0">
                <a:latin typeface="Rubik" panose="020B0604020202020204" charset="-79"/>
                <a:cs typeface="Rubik" panose="020B0604020202020204" charset="-79"/>
              </a:rPr>
              <a:t> SS (</a:t>
            </a:r>
            <a:r>
              <a:rPr lang="cs-CZ" sz="1500" dirty="0" err="1">
                <a:latin typeface="Rubik" panose="020B0604020202020204" charset="-79"/>
                <a:cs typeface="Rubik" panose="020B0604020202020204" charset="-79"/>
              </a:rPr>
              <a:t>dust</a:t>
            </a:r>
            <a:r>
              <a:rPr lang="cs-CZ" sz="1500" dirty="0">
                <a:latin typeface="Rubik" panose="020B0604020202020204" charset="-79"/>
                <a:cs typeface="Rubik" panose="020B0604020202020204" charset="-79"/>
              </a:rPr>
              <a:t> </a:t>
            </a:r>
            <a:r>
              <a:rPr lang="cs-CZ" sz="1500" dirty="0" err="1">
                <a:latin typeface="Rubik" panose="020B0604020202020204" charset="-79"/>
                <a:cs typeface="Rubik" panose="020B0604020202020204" charset="-79"/>
              </a:rPr>
              <a:t>composition</a:t>
            </a:r>
            <a:r>
              <a:rPr lang="cs-CZ" sz="1500" dirty="0">
                <a:latin typeface="Rubik" panose="020B0604020202020204" charset="-79"/>
                <a:cs typeface="Rubik" panose="020B0604020202020204" charset="-79"/>
              </a:rPr>
              <a:t>)</a:t>
            </a:r>
            <a:endParaRPr lang="en-AU" sz="1500" dirty="0">
              <a:latin typeface="Rubik" panose="020B0604020202020204" charset="-79"/>
              <a:cs typeface="Rubik" panose="020B0604020202020204" charset="-79"/>
            </a:endParaRP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en-AU" sz="1500" dirty="0">
              <a:latin typeface="Rubik" panose="020B0604020202020204" charset="-79"/>
              <a:cs typeface="Rubik" panose="020B0604020202020204" charset="-79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</a:pPr>
            <a:endParaRPr lang="en-AU" sz="1500" dirty="0">
              <a:latin typeface="Rubik" panose="020B0604020202020204" charset="-79"/>
              <a:cs typeface="Rubik" panose="020B0604020202020204" charset="-79"/>
            </a:endParaRPr>
          </a:p>
        </p:txBody>
      </p:sp>
      <p:sp>
        <p:nvSpPr>
          <p:cNvPr id="18" name="Zástupný symbol pro obsah 2">
            <a:extLst>
              <a:ext uri="{FF2B5EF4-FFF2-40B4-BE49-F238E27FC236}">
                <a16:creationId xmlns:a16="http://schemas.microsoft.com/office/drawing/2014/main" id="{FE930C88-BBB9-4791-8CD1-6890E35FF2D9}"/>
              </a:ext>
            </a:extLst>
          </p:cNvPr>
          <p:cNvSpPr txBox="1">
            <a:spLocks/>
          </p:cNvSpPr>
          <p:nvPr/>
        </p:nvSpPr>
        <p:spPr>
          <a:xfrm>
            <a:off x="3812494" y="1264023"/>
            <a:ext cx="153101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500">
                <a:latin typeface="Rubik" panose="020B0604020202020204" charset="-79"/>
                <a:cs typeface="Rubik" panose="020B0604020202020204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Pelletized </a:t>
            </a:r>
            <a:r>
              <a:rPr lang="cs-CZ" dirty="0"/>
              <a:t>SS</a:t>
            </a:r>
            <a:r>
              <a:rPr lang="en-US" dirty="0"/>
              <a:t> (pellets dia. 6 or 8 mm)</a:t>
            </a:r>
            <a:endParaRPr lang="en-AU" dirty="0"/>
          </a:p>
        </p:txBody>
      </p:sp>
      <p:sp>
        <p:nvSpPr>
          <p:cNvPr id="20" name="Zástupný symbol pro obsah 2">
            <a:extLst>
              <a:ext uri="{FF2B5EF4-FFF2-40B4-BE49-F238E27FC236}">
                <a16:creationId xmlns:a16="http://schemas.microsoft.com/office/drawing/2014/main" id="{98C5231E-3149-4E13-A585-83BE4CBF92D3}"/>
              </a:ext>
            </a:extLst>
          </p:cNvPr>
          <p:cNvSpPr txBox="1">
            <a:spLocks/>
          </p:cNvSpPr>
          <p:nvPr/>
        </p:nvSpPr>
        <p:spPr>
          <a:xfrm>
            <a:off x="6250699" y="1527489"/>
            <a:ext cx="19395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500">
                <a:latin typeface="Rubik" panose="020B0604020202020204" charset="-79"/>
                <a:cs typeface="Rubik" panose="020B0604020202020204" charset="-79"/>
              </a:defRPr>
            </a:lvl1pPr>
            <a:lvl2pPr marL="742950" indent="-28575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FF0000"/>
                </a:solidFill>
              </a:rPr>
              <a:t>ii) </a:t>
            </a:r>
            <a:r>
              <a:rPr lang="en-US" dirty="0">
                <a:solidFill>
                  <a:srgbClr val="FF0000"/>
                </a:solidFill>
              </a:rPr>
              <a:t>Pyrolysis oil and iii) pyrolysis gas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48A8CF1-B4E8-4CCA-A212-15E70486DCB7}"/>
              </a:ext>
            </a:extLst>
          </p:cNvPr>
          <p:cNvSpPr txBox="1"/>
          <p:nvPr/>
        </p:nvSpPr>
        <p:spPr>
          <a:xfrm>
            <a:off x="874204" y="2914761"/>
            <a:ext cx="13459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err="1">
                <a:latin typeface="Rubik" panose="020B0604020202020204" charset="-79"/>
                <a:cs typeface="Rubik" panose="020B0604020202020204" charset="-79"/>
              </a:rPr>
              <a:t>Dried</a:t>
            </a:r>
            <a:r>
              <a:rPr lang="cs-CZ" sz="1500" dirty="0">
                <a:latin typeface="Rubik" panose="020B0604020202020204" charset="-79"/>
                <a:cs typeface="Rubik" panose="020B0604020202020204" charset="-79"/>
              </a:rPr>
              <a:t> SS (</a:t>
            </a:r>
            <a:r>
              <a:rPr lang="cs-CZ" sz="1500" dirty="0" err="1">
                <a:latin typeface="Rubik" panose="020B0604020202020204" charset="-79"/>
                <a:cs typeface="Rubik" panose="020B0604020202020204" charset="-79"/>
              </a:rPr>
              <a:t>noodle-shaped</a:t>
            </a:r>
            <a:r>
              <a:rPr lang="cs-CZ" sz="1500" dirty="0">
                <a:latin typeface="Rubik" panose="020B0604020202020204" charset="-79"/>
                <a:cs typeface="Rubik" panose="020B0604020202020204" charset="-79"/>
              </a:rPr>
              <a:t>)</a:t>
            </a:r>
            <a:endParaRPr lang="en-AU" sz="1500" dirty="0">
              <a:latin typeface="Rubik" panose="020B0604020202020204" charset="-79"/>
              <a:cs typeface="Rubik" panose="020B0604020202020204" charset="-79"/>
            </a:endParaRP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B4D89FB7-0D53-4CB8-BB2C-00AC736EF7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1863" y="2034173"/>
            <a:ext cx="1364024" cy="2163725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ADF6297D-DA5E-4E23-B7E8-170C65FC42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64" y="3609437"/>
            <a:ext cx="1202062" cy="1047607"/>
          </a:xfrm>
          <a:prstGeom prst="rect">
            <a:avLst/>
          </a:prstGeom>
        </p:spPr>
      </p:pic>
      <p:sp>
        <p:nvSpPr>
          <p:cNvPr id="24" name="Šipka: doprava 23">
            <a:extLst>
              <a:ext uri="{FF2B5EF4-FFF2-40B4-BE49-F238E27FC236}">
                <a16:creationId xmlns:a16="http://schemas.microsoft.com/office/drawing/2014/main" id="{4C12BE69-804F-469D-BFDF-FDEA1746919F}"/>
              </a:ext>
            </a:extLst>
          </p:cNvPr>
          <p:cNvSpPr/>
          <p:nvPr/>
        </p:nvSpPr>
        <p:spPr>
          <a:xfrm rot="5400000">
            <a:off x="4286932" y="2991240"/>
            <a:ext cx="563184" cy="28416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6" name="Zástupný symbol pro obsah 2">
            <a:extLst>
              <a:ext uri="{FF2B5EF4-FFF2-40B4-BE49-F238E27FC236}">
                <a16:creationId xmlns:a16="http://schemas.microsoft.com/office/drawing/2014/main" id="{4EE6FDA9-C826-4FD7-B1B6-6480315BA7EC}"/>
              </a:ext>
            </a:extLst>
          </p:cNvPr>
          <p:cNvSpPr txBox="1">
            <a:spLocks/>
          </p:cNvSpPr>
          <p:nvPr/>
        </p:nvSpPr>
        <p:spPr>
          <a:xfrm>
            <a:off x="2936918" y="3195188"/>
            <a:ext cx="14219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500">
                <a:latin typeface="Rubik" panose="020B0604020202020204" charset="-79"/>
                <a:cs typeface="Rubik" panose="020B0604020202020204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err="1">
                <a:solidFill>
                  <a:srgbClr val="FF0000"/>
                </a:solidFill>
              </a:rPr>
              <a:t>Pyrolysis</a:t>
            </a:r>
            <a:r>
              <a:rPr lang="cs-CZ" b="1" dirty="0">
                <a:solidFill>
                  <a:srgbClr val="FF0000"/>
                </a:solidFill>
              </a:rPr>
              <a:t> / torrefaction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27" name="Zástupný symbol pro obsah 2">
            <a:extLst>
              <a:ext uri="{FF2B5EF4-FFF2-40B4-BE49-F238E27FC236}">
                <a16:creationId xmlns:a16="http://schemas.microsoft.com/office/drawing/2014/main" id="{C169277A-2CA4-475A-AA51-9053536F4FE8}"/>
              </a:ext>
            </a:extLst>
          </p:cNvPr>
          <p:cNvSpPr txBox="1">
            <a:spLocks/>
          </p:cNvSpPr>
          <p:nvPr/>
        </p:nvSpPr>
        <p:spPr>
          <a:xfrm>
            <a:off x="2456882" y="1781830"/>
            <a:ext cx="1191033" cy="3092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cs-CZ" sz="1500" dirty="0">
                <a:solidFill>
                  <a:srgbClr val="0070C0"/>
                </a:solidFill>
                <a:latin typeface="Rubik" panose="020B0604020202020204" charset="-79"/>
                <a:cs typeface="Rubik" panose="020B0604020202020204" charset="-79"/>
              </a:rPr>
              <a:t>+</a:t>
            </a:r>
            <a:r>
              <a:rPr lang="cs-CZ" sz="1500" dirty="0" err="1">
                <a:solidFill>
                  <a:srgbClr val="0070C0"/>
                </a:solidFill>
                <a:latin typeface="Rubik" panose="020B0604020202020204" charset="-79"/>
                <a:cs typeface="Rubik" panose="020B0604020202020204" charset="-79"/>
              </a:rPr>
              <a:t>additives</a:t>
            </a:r>
            <a:endParaRPr lang="en-AU" sz="1500" dirty="0">
              <a:solidFill>
                <a:srgbClr val="0070C0"/>
              </a:solidFill>
              <a:latin typeface="Rubik" panose="020B0604020202020204" charset="-79"/>
              <a:cs typeface="Rubik" panose="020B0604020202020204" charset="-79"/>
            </a:endParaRP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en-AU" sz="1500" dirty="0">
              <a:solidFill>
                <a:srgbClr val="0070C0"/>
              </a:solidFill>
              <a:latin typeface="Rubik" panose="020B0604020202020204" charset="-79"/>
              <a:cs typeface="Rubik" panose="020B0604020202020204" charset="-79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</a:pPr>
            <a:endParaRPr lang="en-AU" sz="1500" dirty="0">
              <a:solidFill>
                <a:srgbClr val="0070C0"/>
              </a:solidFill>
              <a:latin typeface="Rubik" panose="020B0604020202020204" charset="-79"/>
              <a:cs typeface="Rubik" panose="020B0604020202020204" charset="-79"/>
            </a:endParaRPr>
          </a:p>
        </p:txBody>
      </p:sp>
      <p:sp>
        <p:nvSpPr>
          <p:cNvPr id="29" name="Šipka: doprava 28">
            <a:extLst>
              <a:ext uri="{FF2B5EF4-FFF2-40B4-BE49-F238E27FC236}">
                <a16:creationId xmlns:a16="http://schemas.microsoft.com/office/drawing/2014/main" id="{C14ED613-440C-4A81-AC05-63D49F4C31F0}"/>
              </a:ext>
            </a:extLst>
          </p:cNvPr>
          <p:cNvSpPr/>
          <p:nvPr/>
        </p:nvSpPr>
        <p:spPr>
          <a:xfrm>
            <a:off x="2810462" y="3937053"/>
            <a:ext cx="603120" cy="26256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1" name="Šipka: doprava 30">
            <a:extLst>
              <a:ext uri="{FF2B5EF4-FFF2-40B4-BE49-F238E27FC236}">
                <a16:creationId xmlns:a16="http://schemas.microsoft.com/office/drawing/2014/main" id="{EFD12BE2-209F-49E0-9969-7B37A35DEBF7}"/>
              </a:ext>
            </a:extLst>
          </p:cNvPr>
          <p:cNvSpPr/>
          <p:nvPr/>
        </p:nvSpPr>
        <p:spPr>
          <a:xfrm>
            <a:off x="2767540" y="2117732"/>
            <a:ext cx="603120" cy="26256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2" name="Zástupný symbol pro obsah 2">
            <a:extLst>
              <a:ext uri="{FF2B5EF4-FFF2-40B4-BE49-F238E27FC236}">
                <a16:creationId xmlns:a16="http://schemas.microsoft.com/office/drawing/2014/main" id="{B91480D2-FE21-4EDB-9731-86F2B53E15D1}"/>
              </a:ext>
            </a:extLst>
          </p:cNvPr>
          <p:cNvSpPr txBox="1">
            <a:spLocks/>
          </p:cNvSpPr>
          <p:nvPr/>
        </p:nvSpPr>
        <p:spPr>
          <a:xfrm>
            <a:off x="4872518" y="3498620"/>
            <a:ext cx="1939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500">
                <a:latin typeface="Rubik" panose="020B0604020202020204" charset="-79"/>
                <a:cs typeface="Rubik" panose="020B0604020202020204" charset="-79"/>
              </a:defRPr>
            </a:lvl1pPr>
            <a:lvl2pPr marL="742950" indent="-28575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FF0000"/>
                </a:solidFill>
              </a:rPr>
              <a:t>i) Solid </a:t>
            </a:r>
            <a:r>
              <a:rPr lang="cs-CZ" dirty="0" err="1">
                <a:solidFill>
                  <a:srgbClr val="FF0000"/>
                </a:solidFill>
              </a:rPr>
              <a:t>Carbonaceous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Product</a:t>
            </a:r>
            <a:r>
              <a:rPr lang="cs-CZ" dirty="0">
                <a:solidFill>
                  <a:srgbClr val="FF0000"/>
                </a:solidFill>
              </a:rPr>
              <a:t> (SCP), Biochar (BC)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3" name="Zástupný symbol pro číslo snímku 5">
            <a:extLst>
              <a:ext uri="{FF2B5EF4-FFF2-40B4-BE49-F238E27FC236}">
                <a16:creationId xmlns:a16="http://schemas.microsoft.com/office/drawing/2014/main" id="{ACA59A53-64EE-4347-AEEF-7FEF29F68C27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17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6997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4" grpId="0" animBg="1"/>
      <p:bldP spid="26" grpId="0"/>
      <p:bldP spid="27" grpId="0"/>
      <p:bldP spid="29" grpId="0" animBg="1"/>
      <p:bldP spid="31" grpId="0" animBg="1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dirty="0">
                <a:solidFill>
                  <a:schemeClr val="tx1"/>
                </a:solidFill>
              </a:rPr>
              <a:t> 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344" name="Google Shape;344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lvl="0"/>
            <a:r>
              <a:rPr lang="cs-CZ" sz="2000" dirty="0" err="1"/>
              <a:t>Pyrolysis</a:t>
            </a:r>
            <a:r>
              <a:rPr lang="cs-CZ" sz="2000" dirty="0"/>
              <a:t> / torrefaction </a:t>
            </a:r>
            <a:r>
              <a:rPr lang="cs-CZ" sz="2000" dirty="0" err="1"/>
              <a:t>units</a:t>
            </a:r>
            <a:r>
              <a:rPr lang="cs-CZ" sz="2000" dirty="0"/>
              <a:t> </a:t>
            </a:r>
            <a:r>
              <a:rPr lang="cs-CZ" sz="2000" dirty="0" err="1"/>
              <a:t>at</a:t>
            </a:r>
            <a:r>
              <a:rPr lang="cs-CZ" sz="2000" dirty="0"/>
              <a:t> AdMaS BUT Brno</a:t>
            </a:r>
            <a:endParaRPr dirty="0"/>
          </a:p>
        </p:txBody>
      </p:sp>
      <p:grpSp>
        <p:nvGrpSpPr>
          <p:cNvPr id="9" name="Google Shape;13632;p70">
            <a:extLst>
              <a:ext uri="{FF2B5EF4-FFF2-40B4-BE49-F238E27FC236}">
                <a16:creationId xmlns:a16="http://schemas.microsoft.com/office/drawing/2014/main" id="{0344D141-B01D-4EB0-B007-9885C048CC0C}"/>
              </a:ext>
            </a:extLst>
          </p:cNvPr>
          <p:cNvGrpSpPr/>
          <p:nvPr/>
        </p:nvGrpSpPr>
        <p:grpSpPr>
          <a:xfrm>
            <a:off x="7913510" y="613001"/>
            <a:ext cx="510315" cy="513436"/>
            <a:chOff x="2280029" y="1970604"/>
            <a:chExt cx="353631" cy="354395"/>
          </a:xfrm>
        </p:grpSpPr>
        <p:sp>
          <p:nvSpPr>
            <p:cNvPr id="10" name="Google Shape;13633;p70">
              <a:extLst>
                <a:ext uri="{FF2B5EF4-FFF2-40B4-BE49-F238E27FC236}">
                  <a16:creationId xmlns:a16="http://schemas.microsoft.com/office/drawing/2014/main" id="{F7BAC903-2ACF-4157-92C9-9DC312E75138}"/>
                </a:ext>
              </a:extLst>
            </p:cNvPr>
            <p:cNvSpPr/>
            <p:nvPr/>
          </p:nvSpPr>
          <p:spPr>
            <a:xfrm>
              <a:off x="2309981" y="2069086"/>
              <a:ext cx="323679" cy="255913"/>
            </a:xfrm>
            <a:custGeom>
              <a:avLst/>
              <a:gdLst/>
              <a:ahLst/>
              <a:cxnLst/>
              <a:rect l="l" t="t" r="r" b="b"/>
              <a:pathLst>
                <a:path w="10169" h="8040" extrusionOk="0">
                  <a:moveTo>
                    <a:pt x="9473" y="0"/>
                  </a:moveTo>
                  <a:cubicBezTo>
                    <a:pt x="9451" y="0"/>
                    <a:pt x="9428" y="5"/>
                    <a:pt x="9406" y="14"/>
                  </a:cubicBezTo>
                  <a:cubicBezTo>
                    <a:pt x="9335" y="62"/>
                    <a:pt x="9287" y="157"/>
                    <a:pt x="9335" y="240"/>
                  </a:cubicBezTo>
                  <a:cubicBezTo>
                    <a:pt x="9656" y="943"/>
                    <a:pt x="9835" y="1705"/>
                    <a:pt x="9835" y="2491"/>
                  </a:cubicBezTo>
                  <a:cubicBezTo>
                    <a:pt x="9835" y="3884"/>
                    <a:pt x="9287" y="5193"/>
                    <a:pt x="8299" y="6194"/>
                  </a:cubicBezTo>
                  <a:cubicBezTo>
                    <a:pt x="7323" y="7182"/>
                    <a:pt x="6001" y="7729"/>
                    <a:pt x="4596" y="7729"/>
                  </a:cubicBezTo>
                  <a:cubicBezTo>
                    <a:pt x="3763" y="7729"/>
                    <a:pt x="2977" y="7539"/>
                    <a:pt x="2251" y="7158"/>
                  </a:cubicBezTo>
                  <a:cubicBezTo>
                    <a:pt x="1632" y="6848"/>
                    <a:pt x="1084" y="6420"/>
                    <a:pt x="620" y="5896"/>
                  </a:cubicBezTo>
                  <a:lnTo>
                    <a:pt x="620" y="5896"/>
                  </a:lnTo>
                  <a:lnTo>
                    <a:pt x="1263" y="6110"/>
                  </a:lnTo>
                  <a:cubicBezTo>
                    <a:pt x="1279" y="6114"/>
                    <a:pt x="1295" y="6116"/>
                    <a:pt x="1311" y="6116"/>
                  </a:cubicBezTo>
                  <a:cubicBezTo>
                    <a:pt x="1385" y="6116"/>
                    <a:pt x="1447" y="6072"/>
                    <a:pt x="1477" y="6003"/>
                  </a:cubicBezTo>
                  <a:cubicBezTo>
                    <a:pt x="1501" y="5908"/>
                    <a:pt x="1453" y="5824"/>
                    <a:pt x="1370" y="5789"/>
                  </a:cubicBezTo>
                  <a:lnTo>
                    <a:pt x="203" y="5408"/>
                  </a:lnTo>
                  <a:cubicBezTo>
                    <a:pt x="187" y="5405"/>
                    <a:pt x="171" y="5403"/>
                    <a:pt x="156" y="5403"/>
                  </a:cubicBezTo>
                  <a:cubicBezTo>
                    <a:pt x="114" y="5403"/>
                    <a:pt x="77" y="5414"/>
                    <a:pt x="60" y="5432"/>
                  </a:cubicBezTo>
                  <a:cubicBezTo>
                    <a:pt x="12" y="5467"/>
                    <a:pt x="0" y="5527"/>
                    <a:pt x="0" y="5586"/>
                  </a:cubicBezTo>
                  <a:lnTo>
                    <a:pt x="191" y="6944"/>
                  </a:lnTo>
                  <a:cubicBezTo>
                    <a:pt x="203" y="7015"/>
                    <a:pt x="262" y="7075"/>
                    <a:pt x="358" y="7075"/>
                  </a:cubicBezTo>
                  <a:lnTo>
                    <a:pt x="381" y="7075"/>
                  </a:lnTo>
                  <a:cubicBezTo>
                    <a:pt x="477" y="7063"/>
                    <a:pt x="536" y="6979"/>
                    <a:pt x="524" y="6896"/>
                  </a:cubicBezTo>
                  <a:lnTo>
                    <a:pt x="417" y="6134"/>
                  </a:lnTo>
                  <a:lnTo>
                    <a:pt x="417" y="6134"/>
                  </a:lnTo>
                  <a:cubicBezTo>
                    <a:pt x="893" y="6670"/>
                    <a:pt x="1453" y="7122"/>
                    <a:pt x="2096" y="7444"/>
                  </a:cubicBezTo>
                  <a:cubicBezTo>
                    <a:pt x="2870" y="7849"/>
                    <a:pt x="3715" y="8039"/>
                    <a:pt x="4596" y="8039"/>
                  </a:cubicBezTo>
                  <a:cubicBezTo>
                    <a:pt x="6085" y="8039"/>
                    <a:pt x="7490" y="7456"/>
                    <a:pt x="8525" y="6420"/>
                  </a:cubicBezTo>
                  <a:cubicBezTo>
                    <a:pt x="9585" y="5360"/>
                    <a:pt x="10145" y="3979"/>
                    <a:pt x="10145" y="2491"/>
                  </a:cubicBezTo>
                  <a:cubicBezTo>
                    <a:pt x="10168" y="1645"/>
                    <a:pt x="9990" y="836"/>
                    <a:pt x="9633" y="98"/>
                  </a:cubicBezTo>
                  <a:cubicBezTo>
                    <a:pt x="9597" y="36"/>
                    <a:pt x="9536" y="0"/>
                    <a:pt x="94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634;p70">
              <a:extLst>
                <a:ext uri="{FF2B5EF4-FFF2-40B4-BE49-F238E27FC236}">
                  <a16:creationId xmlns:a16="http://schemas.microsoft.com/office/drawing/2014/main" id="{A62497DF-55E5-437F-A8A5-F933434A3536}"/>
                </a:ext>
              </a:extLst>
            </p:cNvPr>
            <p:cNvSpPr/>
            <p:nvPr/>
          </p:nvSpPr>
          <p:spPr>
            <a:xfrm>
              <a:off x="2280029" y="1970604"/>
              <a:ext cx="322565" cy="255468"/>
            </a:xfrm>
            <a:custGeom>
              <a:avLst/>
              <a:gdLst/>
              <a:ahLst/>
              <a:cxnLst/>
              <a:rect l="l" t="t" r="r" b="b"/>
              <a:pathLst>
                <a:path w="10134" h="8026" extrusionOk="0">
                  <a:moveTo>
                    <a:pt x="5549" y="1"/>
                  </a:moveTo>
                  <a:cubicBezTo>
                    <a:pt x="4061" y="1"/>
                    <a:pt x="2668" y="584"/>
                    <a:pt x="1620" y="1620"/>
                  </a:cubicBezTo>
                  <a:cubicBezTo>
                    <a:pt x="572" y="2680"/>
                    <a:pt x="1" y="4061"/>
                    <a:pt x="1" y="5549"/>
                  </a:cubicBezTo>
                  <a:cubicBezTo>
                    <a:pt x="1" y="6382"/>
                    <a:pt x="179" y="7192"/>
                    <a:pt x="537" y="7930"/>
                  </a:cubicBezTo>
                  <a:cubicBezTo>
                    <a:pt x="572" y="7990"/>
                    <a:pt x="632" y="8026"/>
                    <a:pt x="691" y="8026"/>
                  </a:cubicBezTo>
                  <a:cubicBezTo>
                    <a:pt x="715" y="8026"/>
                    <a:pt x="727" y="8026"/>
                    <a:pt x="763" y="8002"/>
                  </a:cubicBezTo>
                  <a:cubicBezTo>
                    <a:pt x="834" y="7966"/>
                    <a:pt x="882" y="7871"/>
                    <a:pt x="834" y="7787"/>
                  </a:cubicBezTo>
                  <a:cubicBezTo>
                    <a:pt x="513" y="7085"/>
                    <a:pt x="334" y="6323"/>
                    <a:pt x="334" y="5537"/>
                  </a:cubicBezTo>
                  <a:cubicBezTo>
                    <a:pt x="334" y="4132"/>
                    <a:pt x="882" y="2822"/>
                    <a:pt x="1858" y="1834"/>
                  </a:cubicBezTo>
                  <a:cubicBezTo>
                    <a:pt x="2846" y="834"/>
                    <a:pt x="4168" y="298"/>
                    <a:pt x="5573" y="298"/>
                  </a:cubicBezTo>
                  <a:cubicBezTo>
                    <a:pt x="7097" y="298"/>
                    <a:pt x="8550" y="965"/>
                    <a:pt x="9538" y="2132"/>
                  </a:cubicBezTo>
                  <a:lnTo>
                    <a:pt x="8907" y="1918"/>
                  </a:lnTo>
                  <a:cubicBezTo>
                    <a:pt x="8890" y="1913"/>
                    <a:pt x="8874" y="1911"/>
                    <a:pt x="8858" y="1911"/>
                  </a:cubicBezTo>
                  <a:cubicBezTo>
                    <a:pt x="8784" y="1911"/>
                    <a:pt x="8722" y="1956"/>
                    <a:pt x="8692" y="2025"/>
                  </a:cubicBezTo>
                  <a:cubicBezTo>
                    <a:pt x="8669" y="2120"/>
                    <a:pt x="8704" y="2203"/>
                    <a:pt x="8800" y="2227"/>
                  </a:cubicBezTo>
                  <a:lnTo>
                    <a:pt x="9955" y="2620"/>
                  </a:lnTo>
                  <a:cubicBezTo>
                    <a:pt x="9978" y="2620"/>
                    <a:pt x="9990" y="2632"/>
                    <a:pt x="10002" y="2632"/>
                  </a:cubicBezTo>
                  <a:cubicBezTo>
                    <a:pt x="10050" y="2632"/>
                    <a:pt x="10074" y="2620"/>
                    <a:pt x="10109" y="2596"/>
                  </a:cubicBezTo>
                  <a:cubicBezTo>
                    <a:pt x="10121" y="2572"/>
                    <a:pt x="10133" y="2513"/>
                    <a:pt x="10133" y="2453"/>
                  </a:cubicBezTo>
                  <a:lnTo>
                    <a:pt x="9943" y="1108"/>
                  </a:lnTo>
                  <a:cubicBezTo>
                    <a:pt x="9932" y="1021"/>
                    <a:pt x="9871" y="964"/>
                    <a:pt x="9788" y="964"/>
                  </a:cubicBezTo>
                  <a:cubicBezTo>
                    <a:pt x="9780" y="964"/>
                    <a:pt x="9772" y="964"/>
                    <a:pt x="9764" y="965"/>
                  </a:cubicBezTo>
                  <a:cubicBezTo>
                    <a:pt x="9681" y="989"/>
                    <a:pt x="9621" y="1060"/>
                    <a:pt x="9633" y="1144"/>
                  </a:cubicBezTo>
                  <a:lnTo>
                    <a:pt x="9740" y="1906"/>
                  </a:lnTo>
                  <a:cubicBezTo>
                    <a:pt x="8681" y="703"/>
                    <a:pt x="7157" y="1"/>
                    <a:pt x="554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635;p70">
              <a:extLst>
                <a:ext uri="{FF2B5EF4-FFF2-40B4-BE49-F238E27FC236}">
                  <a16:creationId xmlns:a16="http://schemas.microsoft.com/office/drawing/2014/main" id="{FD0E36AA-B9C7-4046-9A80-07A423BF3A1E}"/>
                </a:ext>
              </a:extLst>
            </p:cNvPr>
            <p:cNvSpPr/>
            <p:nvPr/>
          </p:nvSpPr>
          <p:spPr>
            <a:xfrm>
              <a:off x="2411169" y="2064598"/>
              <a:ext cx="17093" cy="26928"/>
            </a:xfrm>
            <a:custGeom>
              <a:avLst/>
              <a:gdLst/>
              <a:ahLst/>
              <a:cxnLst/>
              <a:rect l="l" t="t" r="r" b="b"/>
              <a:pathLst>
                <a:path w="537" h="846" extrusionOk="0">
                  <a:moveTo>
                    <a:pt x="358" y="0"/>
                  </a:moveTo>
                  <a:cubicBezTo>
                    <a:pt x="274" y="0"/>
                    <a:pt x="191" y="72"/>
                    <a:pt x="191" y="155"/>
                  </a:cubicBezTo>
                  <a:lnTo>
                    <a:pt x="191" y="453"/>
                  </a:lnTo>
                  <a:lnTo>
                    <a:pt x="72" y="572"/>
                  </a:lnTo>
                  <a:cubicBezTo>
                    <a:pt x="12" y="631"/>
                    <a:pt x="0" y="739"/>
                    <a:pt x="72" y="798"/>
                  </a:cubicBezTo>
                  <a:cubicBezTo>
                    <a:pt x="108" y="834"/>
                    <a:pt x="155" y="846"/>
                    <a:pt x="191" y="846"/>
                  </a:cubicBezTo>
                  <a:cubicBezTo>
                    <a:pt x="239" y="846"/>
                    <a:pt x="274" y="834"/>
                    <a:pt x="310" y="798"/>
                  </a:cubicBezTo>
                  <a:lnTo>
                    <a:pt x="489" y="631"/>
                  </a:lnTo>
                  <a:cubicBezTo>
                    <a:pt x="524" y="608"/>
                    <a:pt x="536" y="560"/>
                    <a:pt x="536" y="512"/>
                  </a:cubicBezTo>
                  <a:lnTo>
                    <a:pt x="524" y="155"/>
                  </a:lnTo>
                  <a:cubicBezTo>
                    <a:pt x="524" y="72"/>
                    <a:pt x="453" y="0"/>
                    <a:pt x="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636;p70">
              <a:extLst>
                <a:ext uri="{FF2B5EF4-FFF2-40B4-BE49-F238E27FC236}">
                  <a16:creationId xmlns:a16="http://schemas.microsoft.com/office/drawing/2014/main" id="{21DC1630-BB09-4372-8226-166473CCD01D}"/>
                </a:ext>
              </a:extLst>
            </p:cNvPr>
            <p:cNvSpPr/>
            <p:nvPr/>
          </p:nvSpPr>
          <p:spPr>
            <a:xfrm>
              <a:off x="2323254" y="2017458"/>
              <a:ext cx="267213" cy="264316"/>
            </a:xfrm>
            <a:custGeom>
              <a:avLst/>
              <a:gdLst/>
              <a:ahLst/>
              <a:cxnLst/>
              <a:rect l="l" t="t" r="r" b="b"/>
              <a:pathLst>
                <a:path w="8395" h="8304" extrusionOk="0">
                  <a:moveTo>
                    <a:pt x="2739" y="3125"/>
                  </a:moveTo>
                  <a:lnTo>
                    <a:pt x="2965" y="3160"/>
                  </a:lnTo>
                  <a:lnTo>
                    <a:pt x="3060" y="3160"/>
                  </a:lnTo>
                  <a:lnTo>
                    <a:pt x="2905" y="3529"/>
                  </a:lnTo>
                  <a:lnTo>
                    <a:pt x="2620" y="3458"/>
                  </a:lnTo>
                  <a:lnTo>
                    <a:pt x="2739" y="3125"/>
                  </a:lnTo>
                  <a:close/>
                  <a:moveTo>
                    <a:pt x="3834" y="3041"/>
                  </a:moveTo>
                  <a:lnTo>
                    <a:pt x="4167" y="3446"/>
                  </a:lnTo>
                  <a:lnTo>
                    <a:pt x="4120" y="3541"/>
                  </a:lnTo>
                  <a:cubicBezTo>
                    <a:pt x="4096" y="3636"/>
                    <a:pt x="4132" y="3720"/>
                    <a:pt x="4227" y="3756"/>
                  </a:cubicBezTo>
                  <a:cubicBezTo>
                    <a:pt x="4239" y="3756"/>
                    <a:pt x="4251" y="3767"/>
                    <a:pt x="4286" y="3767"/>
                  </a:cubicBezTo>
                  <a:cubicBezTo>
                    <a:pt x="4358" y="3767"/>
                    <a:pt x="4417" y="3720"/>
                    <a:pt x="4429" y="3660"/>
                  </a:cubicBezTo>
                  <a:lnTo>
                    <a:pt x="4477" y="3541"/>
                  </a:lnTo>
                  <a:cubicBezTo>
                    <a:pt x="4501" y="3446"/>
                    <a:pt x="4489" y="3339"/>
                    <a:pt x="4429" y="3267"/>
                  </a:cubicBezTo>
                  <a:lnTo>
                    <a:pt x="4346" y="3160"/>
                  </a:lnTo>
                  <a:lnTo>
                    <a:pt x="4620" y="3386"/>
                  </a:lnTo>
                  <a:cubicBezTo>
                    <a:pt x="4649" y="3401"/>
                    <a:pt x="4683" y="3411"/>
                    <a:pt x="4719" y="3411"/>
                  </a:cubicBezTo>
                  <a:cubicBezTo>
                    <a:pt x="4741" y="3411"/>
                    <a:pt x="4764" y="3407"/>
                    <a:pt x="4787" y="3398"/>
                  </a:cubicBezTo>
                  <a:lnTo>
                    <a:pt x="5001" y="3303"/>
                  </a:lnTo>
                  <a:lnTo>
                    <a:pt x="5132" y="3458"/>
                  </a:lnTo>
                  <a:cubicBezTo>
                    <a:pt x="5156" y="3506"/>
                    <a:pt x="5215" y="3517"/>
                    <a:pt x="5263" y="3517"/>
                  </a:cubicBezTo>
                  <a:lnTo>
                    <a:pt x="5668" y="3482"/>
                  </a:lnTo>
                  <a:lnTo>
                    <a:pt x="5679" y="3565"/>
                  </a:lnTo>
                  <a:cubicBezTo>
                    <a:pt x="5703" y="3601"/>
                    <a:pt x="5668" y="3636"/>
                    <a:pt x="5668" y="3648"/>
                  </a:cubicBezTo>
                  <a:cubicBezTo>
                    <a:pt x="5656" y="3660"/>
                    <a:pt x="5620" y="3696"/>
                    <a:pt x="5596" y="3696"/>
                  </a:cubicBezTo>
                  <a:lnTo>
                    <a:pt x="4894" y="3756"/>
                  </a:lnTo>
                  <a:cubicBezTo>
                    <a:pt x="4798" y="3756"/>
                    <a:pt x="4727" y="3815"/>
                    <a:pt x="4679" y="3875"/>
                  </a:cubicBezTo>
                  <a:cubicBezTo>
                    <a:pt x="4656" y="3934"/>
                    <a:pt x="4620" y="3994"/>
                    <a:pt x="4644" y="4053"/>
                  </a:cubicBezTo>
                  <a:lnTo>
                    <a:pt x="4179" y="3898"/>
                  </a:lnTo>
                  <a:cubicBezTo>
                    <a:pt x="4167" y="3898"/>
                    <a:pt x="4167" y="3887"/>
                    <a:pt x="4144" y="3875"/>
                  </a:cubicBezTo>
                  <a:cubicBezTo>
                    <a:pt x="4120" y="3696"/>
                    <a:pt x="3965" y="3577"/>
                    <a:pt x="3798" y="3577"/>
                  </a:cubicBezTo>
                  <a:lnTo>
                    <a:pt x="3774" y="3577"/>
                  </a:lnTo>
                  <a:lnTo>
                    <a:pt x="3274" y="3589"/>
                  </a:lnTo>
                  <a:lnTo>
                    <a:pt x="3393" y="3220"/>
                  </a:lnTo>
                  <a:cubicBezTo>
                    <a:pt x="3405" y="3184"/>
                    <a:pt x="3441" y="3172"/>
                    <a:pt x="3465" y="3160"/>
                  </a:cubicBezTo>
                  <a:lnTo>
                    <a:pt x="3834" y="3041"/>
                  </a:lnTo>
                  <a:close/>
                  <a:moveTo>
                    <a:pt x="7596" y="3601"/>
                  </a:moveTo>
                  <a:cubicBezTo>
                    <a:pt x="7620" y="3601"/>
                    <a:pt x="7656" y="3601"/>
                    <a:pt x="7692" y="3636"/>
                  </a:cubicBezTo>
                  <a:lnTo>
                    <a:pt x="8025" y="3958"/>
                  </a:lnTo>
                  <a:lnTo>
                    <a:pt x="8025" y="4256"/>
                  </a:lnTo>
                  <a:cubicBezTo>
                    <a:pt x="7977" y="5232"/>
                    <a:pt x="7584" y="6137"/>
                    <a:pt x="6906" y="6815"/>
                  </a:cubicBezTo>
                  <a:cubicBezTo>
                    <a:pt x="6799" y="6923"/>
                    <a:pt x="6692" y="7030"/>
                    <a:pt x="6572" y="7113"/>
                  </a:cubicBezTo>
                  <a:cubicBezTo>
                    <a:pt x="6632" y="7030"/>
                    <a:pt x="6680" y="6935"/>
                    <a:pt x="6727" y="6851"/>
                  </a:cubicBezTo>
                  <a:lnTo>
                    <a:pt x="7465" y="5125"/>
                  </a:lnTo>
                  <a:cubicBezTo>
                    <a:pt x="7501" y="5065"/>
                    <a:pt x="7489" y="5006"/>
                    <a:pt x="7454" y="4958"/>
                  </a:cubicBezTo>
                  <a:cubicBezTo>
                    <a:pt x="7418" y="4910"/>
                    <a:pt x="7358" y="4887"/>
                    <a:pt x="7299" y="4887"/>
                  </a:cubicBezTo>
                  <a:lnTo>
                    <a:pt x="7227" y="4887"/>
                  </a:lnTo>
                  <a:lnTo>
                    <a:pt x="7632" y="4077"/>
                  </a:lnTo>
                  <a:cubicBezTo>
                    <a:pt x="7704" y="3946"/>
                    <a:pt x="7668" y="3779"/>
                    <a:pt x="7525" y="3696"/>
                  </a:cubicBezTo>
                  <a:lnTo>
                    <a:pt x="7501" y="3660"/>
                  </a:lnTo>
                  <a:lnTo>
                    <a:pt x="7513" y="3648"/>
                  </a:lnTo>
                  <a:cubicBezTo>
                    <a:pt x="7537" y="3601"/>
                    <a:pt x="7573" y="3601"/>
                    <a:pt x="7596" y="3601"/>
                  </a:cubicBezTo>
                  <a:close/>
                  <a:moveTo>
                    <a:pt x="4239" y="1"/>
                  </a:moveTo>
                  <a:cubicBezTo>
                    <a:pt x="4176" y="1"/>
                    <a:pt x="4112" y="2"/>
                    <a:pt x="4048" y="5"/>
                  </a:cubicBezTo>
                  <a:cubicBezTo>
                    <a:pt x="3001" y="41"/>
                    <a:pt x="2000" y="481"/>
                    <a:pt x="1262" y="1220"/>
                  </a:cubicBezTo>
                  <a:cubicBezTo>
                    <a:pt x="512" y="1970"/>
                    <a:pt x="84" y="2946"/>
                    <a:pt x="36" y="4006"/>
                  </a:cubicBezTo>
                  <a:cubicBezTo>
                    <a:pt x="0" y="5041"/>
                    <a:pt x="334" y="6053"/>
                    <a:pt x="1012" y="6863"/>
                  </a:cubicBezTo>
                  <a:cubicBezTo>
                    <a:pt x="1036" y="6911"/>
                    <a:pt x="1084" y="6923"/>
                    <a:pt x="1131" y="6923"/>
                  </a:cubicBezTo>
                  <a:cubicBezTo>
                    <a:pt x="1155" y="6923"/>
                    <a:pt x="1203" y="6911"/>
                    <a:pt x="1227" y="6875"/>
                  </a:cubicBezTo>
                  <a:cubicBezTo>
                    <a:pt x="1310" y="6815"/>
                    <a:pt x="1310" y="6708"/>
                    <a:pt x="1250" y="6649"/>
                  </a:cubicBezTo>
                  <a:cubicBezTo>
                    <a:pt x="631" y="5922"/>
                    <a:pt x="310" y="4982"/>
                    <a:pt x="357" y="4017"/>
                  </a:cubicBezTo>
                  <a:cubicBezTo>
                    <a:pt x="393" y="3053"/>
                    <a:pt x="786" y="2148"/>
                    <a:pt x="1465" y="1458"/>
                  </a:cubicBezTo>
                  <a:cubicBezTo>
                    <a:pt x="2155" y="779"/>
                    <a:pt x="3060" y="374"/>
                    <a:pt x="4025" y="338"/>
                  </a:cubicBezTo>
                  <a:cubicBezTo>
                    <a:pt x="4081" y="335"/>
                    <a:pt x="4137" y="334"/>
                    <a:pt x="4192" y="334"/>
                  </a:cubicBezTo>
                  <a:cubicBezTo>
                    <a:pt x="4358" y="334"/>
                    <a:pt x="4519" y="347"/>
                    <a:pt x="4679" y="374"/>
                  </a:cubicBezTo>
                  <a:lnTo>
                    <a:pt x="4906" y="636"/>
                  </a:lnTo>
                  <a:lnTo>
                    <a:pt x="4822" y="862"/>
                  </a:lnTo>
                  <a:lnTo>
                    <a:pt x="4679" y="624"/>
                  </a:lnTo>
                  <a:cubicBezTo>
                    <a:pt x="4656" y="577"/>
                    <a:pt x="4596" y="541"/>
                    <a:pt x="4536" y="541"/>
                  </a:cubicBezTo>
                  <a:lnTo>
                    <a:pt x="4001" y="541"/>
                  </a:lnTo>
                  <a:cubicBezTo>
                    <a:pt x="3941" y="541"/>
                    <a:pt x="3882" y="565"/>
                    <a:pt x="3858" y="624"/>
                  </a:cubicBezTo>
                  <a:lnTo>
                    <a:pt x="3477" y="1327"/>
                  </a:lnTo>
                  <a:cubicBezTo>
                    <a:pt x="3441" y="1410"/>
                    <a:pt x="3441" y="1529"/>
                    <a:pt x="3477" y="1624"/>
                  </a:cubicBezTo>
                  <a:cubicBezTo>
                    <a:pt x="3524" y="1708"/>
                    <a:pt x="3632" y="1767"/>
                    <a:pt x="3739" y="1791"/>
                  </a:cubicBezTo>
                  <a:lnTo>
                    <a:pt x="4036" y="1815"/>
                  </a:lnTo>
                  <a:cubicBezTo>
                    <a:pt x="4096" y="1815"/>
                    <a:pt x="4155" y="1803"/>
                    <a:pt x="4179" y="1743"/>
                  </a:cubicBezTo>
                  <a:lnTo>
                    <a:pt x="4286" y="1577"/>
                  </a:lnTo>
                  <a:lnTo>
                    <a:pt x="4346" y="1648"/>
                  </a:lnTo>
                  <a:lnTo>
                    <a:pt x="4298" y="1934"/>
                  </a:lnTo>
                  <a:lnTo>
                    <a:pt x="3798" y="2005"/>
                  </a:lnTo>
                  <a:cubicBezTo>
                    <a:pt x="3763" y="2005"/>
                    <a:pt x="3751" y="2029"/>
                    <a:pt x="3715" y="2041"/>
                  </a:cubicBezTo>
                  <a:lnTo>
                    <a:pt x="3072" y="2517"/>
                  </a:lnTo>
                  <a:cubicBezTo>
                    <a:pt x="3048" y="2541"/>
                    <a:pt x="3024" y="2577"/>
                    <a:pt x="3024" y="2601"/>
                  </a:cubicBezTo>
                  <a:lnTo>
                    <a:pt x="2941" y="2898"/>
                  </a:lnTo>
                  <a:lnTo>
                    <a:pt x="2727" y="2874"/>
                  </a:lnTo>
                  <a:cubicBezTo>
                    <a:pt x="2716" y="2874"/>
                    <a:pt x="2706" y="2873"/>
                    <a:pt x="2696" y="2873"/>
                  </a:cubicBezTo>
                  <a:cubicBezTo>
                    <a:pt x="2565" y="2873"/>
                    <a:pt x="2449" y="2943"/>
                    <a:pt x="2405" y="3065"/>
                  </a:cubicBezTo>
                  <a:lnTo>
                    <a:pt x="2274" y="3422"/>
                  </a:lnTo>
                  <a:cubicBezTo>
                    <a:pt x="2250" y="3494"/>
                    <a:pt x="2250" y="3589"/>
                    <a:pt x="2286" y="3660"/>
                  </a:cubicBezTo>
                  <a:cubicBezTo>
                    <a:pt x="2334" y="3732"/>
                    <a:pt x="2393" y="3791"/>
                    <a:pt x="2465" y="3815"/>
                  </a:cubicBezTo>
                  <a:cubicBezTo>
                    <a:pt x="2322" y="3887"/>
                    <a:pt x="2215" y="4029"/>
                    <a:pt x="2203" y="4196"/>
                  </a:cubicBezTo>
                  <a:lnTo>
                    <a:pt x="2203" y="4268"/>
                  </a:lnTo>
                  <a:lnTo>
                    <a:pt x="1739" y="4791"/>
                  </a:lnTo>
                  <a:cubicBezTo>
                    <a:pt x="1667" y="4863"/>
                    <a:pt x="1631" y="4970"/>
                    <a:pt x="1631" y="5077"/>
                  </a:cubicBezTo>
                  <a:lnTo>
                    <a:pt x="1631" y="5684"/>
                  </a:lnTo>
                  <a:cubicBezTo>
                    <a:pt x="1631" y="5839"/>
                    <a:pt x="1691" y="5994"/>
                    <a:pt x="1810" y="6101"/>
                  </a:cubicBezTo>
                  <a:lnTo>
                    <a:pt x="2239" y="6518"/>
                  </a:lnTo>
                  <a:cubicBezTo>
                    <a:pt x="2334" y="6613"/>
                    <a:pt x="2465" y="6673"/>
                    <a:pt x="2596" y="6684"/>
                  </a:cubicBezTo>
                  <a:lnTo>
                    <a:pt x="3882" y="6792"/>
                  </a:lnTo>
                  <a:lnTo>
                    <a:pt x="3882" y="6827"/>
                  </a:lnTo>
                  <a:cubicBezTo>
                    <a:pt x="3870" y="6994"/>
                    <a:pt x="3929" y="7149"/>
                    <a:pt x="4060" y="7232"/>
                  </a:cubicBezTo>
                  <a:lnTo>
                    <a:pt x="4286" y="7399"/>
                  </a:lnTo>
                  <a:lnTo>
                    <a:pt x="4263" y="7446"/>
                  </a:lnTo>
                  <a:cubicBezTo>
                    <a:pt x="4203" y="7601"/>
                    <a:pt x="4263" y="7804"/>
                    <a:pt x="4406" y="7899"/>
                  </a:cubicBezTo>
                  <a:lnTo>
                    <a:pt x="4465" y="7958"/>
                  </a:lnTo>
                  <a:cubicBezTo>
                    <a:pt x="4406" y="7958"/>
                    <a:pt x="4358" y="7982"/>
                    <a:pt x="4298" y="7982"/>
                  </a:cubicBezTo>
                  <a:cubicBezTo>
                    <a:pt x="4250" y="7984"/>
                    <a:pt x="4202" y="7985"/>
                    <a:pt x="4153" y="7985"/>
                  </a:cubicBezTo>
                  <a:cubicBezTo>
                    <a:pt x="3241" y="7985"/>
                    <a:pt x="2368" y="7666"/>
                    <a:pt x="1667" y="7089"/>
                  </a:cubicBezTo>
                  <a:cubicBezTo>
                    <a:pt x="1630" y="7062"/>
                    <a:pt x="1590" y="7050"/>
                    <a:pt x="1553" y="7050"/>
                  </a:cubicBezTo>
                  <a:cubicBezTo>
                    <a:pt x="1508" y="7050"/>
                    <a:pt x="1467" y="7068"/>
                    <a:pt x="1441" y="7101"/>
                  </a:cubicBezTo>
                  <a:cubicBezTo>
                    <a:pt x="1381" y="7173"/>
                    <a:pt x="1393" y="7280"/>
                    <a:pt x="1453" y="7327"/>
                  </a:cubicBezTo>
                  <a:cubicBezTo>
                    <a:pt x="2215" y="7958"/>
                    <a:pt x="3155" y="8304"/>
                    <a:pt x="4132" y="8304"/>
                  </a:cubicBezTo>
                  <a:lnTo>
                    <a:pt x="4298" y="8304"/>
                  </a:lnTo>
                  <a:cubicBezTo>
                    <a:pt x="5334" y="8256"/>
                    <a:pt x="6334" y="7827"/>
                    <a:pt x="7084" y="7089"/>
                  </a:cubicBezTo>
                  <a:cubicBezTo>
                    <a:pt x="7823" y="6339"/>
                    <a:pt x="8251" y="5363"/>
                    <a:pt x="8299" y="4303"/>
                  </a:cubicBezTo>
                  <a:cubicBezTo>
                    <a:pt x="8394" y="3220"/>
                    <a:pt x="8049" y="2208"/>
                    <a:pt x="7382" y="1422"/>
                  </a:cubicBezTo>
                  <a:cubicBezTo>
                    <a:pt x="7350" y="1377"/>
                    <a:pt x="7304" y="1356"/>
                    <a:pt x="7258" y="1356"/>
                  </a:cubicBezTo>
                  <a:cubicBezTo>
                    <a:pt x="7220" y="1356"/>
                    <a:pt x="7183" y="1371"/>
                    <a:pt x="7156" y="1398"/>
                  </a:cubicBezTo>
                  <a:cubicBezTo>
                    <a:pt x="7084" y="1458"/>
                    <a:pt x="7084" y="1565"/>
                    <a:pt x="7144" y="1624"/>
                  </a:cubicBezTo>
                  <a:cubicBezTo>
                    <a:pt x="7584" y="2148"/>
                    <a:pt x="7870" y="2791"/>
                    <a:pt x="7989" y="3458"/>
                  </a:cubicBezTo>
                  <a:lnTo>
                    <a:pt x="7942" y="3410"/>
                  </a:lnTo>
                  <a:cubicBezTo>
                    <a:pt x="7867" y="3335"/>
                    <a:pt x="7754" y="3289"/>
                    <a:pt x="7628" y="3289"/>
                  </a:cubicBezTo>
                  <a:cubicBezTo>
                    <a:pt x="7614" y="3289"/>
                    <a:pt x="7599" y="3290"/>
                    <a:pt x="7584" y="3291"/>
                  </a:cubicBezTo>
                  <a:cubicBezTo>
                    <a:pt x="7454" y="3303"/>
                    <a:pt x="7334" y="3386"/>
                    <a:pt x="7263" y="3506"/>
                  </a:cubicBezTo>
                  <a:lnTo>
                    <a:pt x="7227" y="3541"/>
                  </a:lnTo>
                  <a:cubicBezTo>
                    <a:pt x="7156" y="3541"/>
                    <a:pt x="7084" y="3577"/>
                    <a:pt x="7025" y="3625"/>
                  </a:cubicBezTo>
                  <a:lnTo>
                    <a:pt x="6811" y="3363"/>
                  </a:lnTo>
                  <a:cubicBezTo>
                    <a:pt x="6779" y="3325"/>
                    <a:pt x="6739" y="3307"/>
                    <a:pt x="6698" y="3307"/>
                  </a:cubicBezTo>
                  <a:cubicBezTo>
                    <a:pt x="6661" y="3307"/>
                    <a:pt x="6625" y="3322"/>
                    <a:pt x="6596" y="3351"/>
                  </a:cubicBezTo>
                  <a:cubicBezTo>
                    <a:pt x="6513" y="3410"/>
                    <a:pt x="6513" y="3517"/>
                    <a:pt x="6572" y="3577"/>
                  </a:cubicBezTo>
                  <a:lnTo>
                    <a:pt x="6906" y="3958"/>
                  </a:lnTo>
                  <a:cubicBezTo>
                    <a:pt x="6930" y="3994"/>
                    <a:pt x="6977" y="4017"/>
                    <a:pt x="7025" y="4017"/>
                  </a:cubicBezTo>
                  <a:cubicBezTo>
                    <a:pt x="7073" y="4017"/>
                    <a:pt x="7108" y="4006"/>
                    <a:pt x="7144" y="3970"/>
                  </a:cubicBezTo>
                  <a:lnTo>
                    <a:pt x="7251" y="3875"/>
                  </a:lnTo>
                  <a:lnTo>
                    <a:pt x="7382" y="3958"/>
                  </a:lnTo>
                  <a:lnTo>
                    <a:pt x="6894" y="4934"/>
                  </a:lnTo>
                  <a:lnTo>
                    <a:pt x="6858" y="4934"/>
                  </a:lnTo>
                  <a:cubicBezTo>
                    <a:pt x="6834" y="4934"/>
                    <a:pt x="6787" y="4910"/>
                    <a:pt x="6775" y="4887"/>
                  </a:cubicBezTo>
                  <a:lnTo>
                    <a:pt x="6132" y="4101"/>
                  </a:lnTo>
                  <a:cubicBezTo>
                    <a:pt x="6098" y="4053"/>
                    <a:pt x="6049" y="4033"/>
                    <a:pt x="6001" y="4033"/>
                  </a:cubicBezTo>
                  <a:cubicBezTo>
                    <a:pt x="5966" y="4033"/>
                    <a:pt x="5931" y="4045"/>
                    <a:pt x="5906" y="4065"/>
                  </a:cubicBezTo>
                  <a:cubicBezTo>
                    <a:pt x="5834" y="4125"/>
                    <a:pt x="5834" y="4232"/>
                    <a:pt x="5882" y="4291"/>
                  </a:cubicBezTo>
                  <a:lnTo>
                    <a:pt x="6513" y="5077"/>
                  </a:lnTo>
                  <a:cubicBezTo>
                    <a:pt x="6608" y="5184"/>
                    <a:pt x="6739" y="5244"/>
                    <a:pt x="6894" y="5244"/>
                  </a:cubicBezTo>
                  <a:lnTo>
                    <a:pt x="7096" y="5232"/>
                  </a:lnTo>
                  <a:lnTo>
                    <a:pt x="6453" y="6720"/>
                  </a:lnTo>
                  <a:cubicBezTo>
                    <a:pt x="6418" y="6815"/>
                    <a:pt x="6346" y="6923"/>
                    <a:pt x="6275" y="7018"/>
                  </a:cubicBezTo>
                  <a:lnTo>
                    <a:pt x="5775" y="7625"/>
                  </a:lnTo>
                  <a:cubicBezTo>
                    <a:pt x="5513" y="7744"/>
                    <a:pt x="5251" y="7816"/>
                    <a:pt x="4965" y="7875"/>
                  </a:cubicBezTo>
                  <a:lnTo>
                    <a:pt x="4691" y="7625"/>
                  </a:lnTo>
                  <a:cubicBezTo>
                    <a:pt x="4656" y="7589"/>
                    <a:pt x="4644" y="7554"/>
                    <a:pt x="4656" y="7506"/>
                  </a:cubicBezTo>
                  <a:lnTo>
                    <a:pt x="4703" y="7339"/>
                  </a:lnTo>
                  <a:cubicBezTo>
                    <a:pt x="4715" y="7280"/>
                    <a:pt x="4703" y="7208"/>
                    <a:pt x="4644" y="7161"/>
                  </a:cubicBezTo>
                  <a:lnTo>
                    <a:pt x="4322" y="6923"/>
                  </a:lnTo>
                  <a:cubicBezTo>
                    <a:pt x="4298" y="6899"/>
                    <a:pt x="4286" y="6863"/>
                    <a:pt x="4286" y="6815"/>
                  </a:cubicBezTo>
                  <a:lnTo>
                    <a:pt x="4310" y="6613"/>
                  </a:lnTo>
                  <a:cubicBezTo>
                    <a:pt x="4310" y="6565"/>
                    <a:pt x="4310" y="6518"/>
                    <a:pt x="4286" y="6494"/>
                  </a:cubicBezTo>
                  <a:cubicBezTo>
                    <a:pt x="4251" y="6458"/>
                    <a:pt x="4203" y="6434"/>
                    <a:pt x="4167" y="6434"/>
                  </a:cubicBezTo>
                  <a:lnTo>
                    <a:pt x="2703" y="6315"/>
                  </a:lnTo>
                  <a:cubicBezTo>
                    <a:pt x="2643" y="6315"/>
                    <a:pt x="2596" y="6280"/>
                    <a:pt x="2560" y="6244"/>
                  </a:cubicBezTo>
                  <a:lnTo>
                    <a:pt x="2120" y="5827"/>
                  </a:lnTo>
                  <a:cubicBezTo>
                    <a:pt x="2084" y="5780"/>
                    <a:pt x="2048" y="5708"/>
                    <a:pt x="2048" y="5649"/>
                  </a:cubicBezTo>
                  <a:lnTo>
                    <a:pt x="2048" y="5030"/>
                  </a:lnTo>
                  <a:cubicBezTo>
                    <a:pt x="2048" y="5006"/>
                    <a:pt x="2060" y="4970"/>
                    <a:pt x="2084" y="4958"/>
                  </a:cubicBezTo>
                  <a:lnTo>
                    <a:pt x="2572" y="4398"/>
                  </a:lnTo>
                  <a:cubicBezTo>
                    <a:pt x="2596" y="4363"/>
                    <a:pt x="2620" y="4339"/>
                    <a:pt x="2620" y="4291"/>
                  </a:cubicBezTo>
                  <a:lnTo>
                    <a:pt x="2620" y="4160"/>
                  </a:lnTo>
                  <a:cubicBezTo>
                    <a:pt x="2620" y="4113"/>
                    <a:pt x="2643" y="4065"/>
                    <a:pt x="2691" y="4053"/>
                  </a:cubicBezTo>
                  <a:lnTo>
                    <a:pt x="3072" y="3887"/>
                  </a:lnTo>
                  <a:lnTo>
                    <a:pt x="3810" y="3875"/>
                  </a:lnTo>
                  <a:cubicBezTo>
                    <a:pt x="3822" y="3875"/>
                    <a:pt x="3834" y="3887"/>
                    <a:pt x="3834" y="3898"/>
                  </a:cubicBezTo>
                  <a:cubicBezTo>
                    <a:pt x="3846" y="4029"/>
                    <a:pt x="3953" y="4137"/>
                    <a:pt x="4072" y="4184"/>
                  </a:cubicBezTo>
                  <a:lnTo>
                    <a:pt x="4596" y="4363"/>
                  </a:lnTo>
                  <a:cubicBezTo>
                    <a:pt x="4628" y="4370"/>
                    <a:pt x="4661" y="4374"/>
                    <a:pt x="4693" y="4374"/>
                  </a:cubicBezTo>
                  <a:cubicBezTo>
                    <a:pt x="4766" y="4374"/>
                    <a:pt x="4836" y="4353"/>
                    <a:pt x="4894" y="4303"/>
                  </a:cubicBezTo>
                  <a:cubicBezTo>
                    <a:pt x="4953" y="4244"/>
                    <a:pt x="5001" y="4148"/>
                    <a:pt x="4989" y="4065"/>
                  </a:cubicBezTo>
                  <a:lnTo>
                    <a:pt x="5644" y="4017"/>
                  </a:lnTo>
                  <a:cubicBezTo>
                    <a:pt x="5751" y="4006"/>
                    <a:pt x="5882" y="3946"/>
                    <a:pt x="5953" y="3839"/>
                  </a:cubicBezTo>
                  <a:cubicBezTo>
                    <a:pt x="6025" y="3732"/>
                    <a:pt x="6060" y="3613"/>
                    <a:pt x="6025" y="3482"/>
                  </a:cubicBezTo>
                  <a:lnTo>
                    <a:pt x="6013" y="3398"/>
                  </a:lnTo>
                  <a:cubicBezTo>
                    <a:pt x="5980" y="3258"/>
                    <a:pt x="5870" y="3157"/>
                    <a:pt x="5725" y="3157"/>
                  </a:cubicBezTo>
                  <a:cubicBezTo>
                    <a:pt x="5710" y="3157"/>
                    <a:pt x="5695" y="3158"/>
                    <a:pt x="5679" y="3160"/>
                  </a:cubicBezTo>
                  <a:lnTo>
                    <a:pt x="5346" y="3184"/>
                  </a:lnTo>
                  <a:lnTo>
                    <a:pt x="5298" y="3125"/>
                  </a:lnTo>
                  <a:lnTo>
                    <a:pt x="5739" y="2684"/>
                  </a:lnTo>
                  <a:cubicBezTo>
                    <a:pt x="5799" y="2624"/>
                    <a:pt x="5799" y="2517"/>
                    <a:pt x="5739" y="2458"/>
                  </a:cubicBezTo>
                  <a:cubicBezTo>
                    <a:pt x="5709" y="2428"/>
                    <a:pt x="5671" y="2413"/>
                    <a:pt x="5632" y="2413"/>
                  </a:cubicBezTo>
                  <a:cubicBezTo>
                    <a:pt x="5593" y="2413"/>
                    <a:pt x="5554" y="2428"/>
                    <a:pt x="5525" y="2458"/>
                  </a:cubicBezTo>
                  <a:lnTo>
                    <a:pt x="4965" y="3005"/>
                  </a:lnTo>
                  <a:lnTo>
                    <a:pt x="4787" y="3077"/>
                  </a:lnTo>
                  <a:lnTo>
                    <a:pt x="4286" y="2696"/>
                  </a:lnTo>
                  <a:cubicBezTo>
                    <a:pt x="4251" y="2669"/>
                    <a:pt x="4208" y="2656"/>
                    <a:pt x="4169" y="2656"/>
                  </a:cubicBezTo>
                  <a:cubicBezTo>
                    <a:pt x="4156" y="2656"/>
                    <a:pt x="4144" y="2657"/>
                    <a:pt x="4132" y="2660"/>
                  </a:cubicBezTo>
                  <a:lnTo>
                    <a:pt x="3417" y="2886"/>
                  </a:lnTo>
                  <a:cubicBezTo>
                    <a:pt x="3405" y="2886"/>
                    <a:pt x="3370" y="2898"/>
                    <a:pt x="3358" y="2922"/>
                  </a:cubicBezTo>
                  <a:lnTo>
                    <a:pt x="3405" y="2708"/>
                  </a:lnTo>
                  <a:lnTo>
                    <a:pt x="3977" y="2291"/>
                  </a:lnTo>
                  <a:lnTo>
                    <a:pt x="4548" y="2208"/>
                  </a:lnTo>
                  <a:cubicBezTo>
                    <a:pt x="4632" y="2184"/>
                    <a:pt x="4691" y="2148"/>
                    <a:pt x="4691" y="2065"/>
                  </a:cubicBezTo>
                  <a:lnTo>
                    <a:pt x="4751" y="1589"/>
                  </a:lnTo>
                  <a:cubicBezTo>
                    <a:pt x="4751" y="1553"/>
                    <a:pt x="4751" y="1505"/>
                    <a:pt x="4715" y="1470"/>
                  </a:cubicBezTo>
                  <a:lnTo>
                    <a:pt x="4477" y="1172"/>
                  </a:lnTo>
                  <a:cubicBezTo>
                    <a:pt x="4441" y="1136"/>
                    <a:pt x="4406" y="1112"/>
                    <a:pt x="4346" y="1112"/>
                  </a:cubicBezTo>
                  <a:cubicBezTo>
                    <a:pt x="4298" y="1112"/>
                    <a:pt x="4239" y="1148"/>
                    <a:pt x="4215" y="1196"/>
                  </a:cubicBezTo>
                  <a:lnTo>
                    <a:pt x="4036" y="1446"/>
                  </a:lnTo>
                  <a:lnTo>
                    <a:pt x="3834" y="1434"/>
                  </a:lnTo>
                  <a:lnTo>
                    <a:pt x="4155" y="815"/>
                  </a:lnTo>
                  <a:lnTo>
                    <a:pt x="4477" y="815"/>
                  </a:lnTo>
                  <a:lnTo>
                    <a:pt x="4727" y="1267"/>
                  </a:lnTo>
                  <a:cubicBezTo>
                    <a:pt x="4763" y="1327"/>
                    <a:pt x="4822" y="1350"/>
                    <a:pt x="4882" y="1350"/>
                  </a:cubicBezTo>
                  <a:cubicBezTo>
                    <a:pt x="4941" y="1350"/>
                    <a:pt x="5001" y="1315"/>
                    <a:pt x="5025" y="1255"/>
                  </a:cubicBezTo>
                  <a:lnTo>
                    <a:pt x="5251" y="719"/>
                  </a:lnTo>
                  <a:cubicBezTo>
                    <a:pt x="5298" y="624"/>
                    <a:pt x="5287" y="505"/>
                    <a:pt x="5215" y="434"/>
                  </a:cubicBezTo>
                  <a:lnTo>
                    <a:pt x="5215" y="434"/>
                  </a:lnTo>
                  <a:cubicBezTo>
                    <a:pt x="5751" y="577"/>
                    <a:pt x="6263" y="839"/>
                    <a:pt x="6692" y="1208"/>
                  </a:cubicBezTo>
                  <a:cubicBezTo>
                    <a:pt x="6724" y="1234"/>
                    <a:pt x="6763" y="1247"/>
                    <a:pt x="6801" y="1247"/>
                  </a:cubicBezTo>
                  <a:cubicBezTo>
                    <a:pt x="6847" y="1247"/>
                    <a:pt x="6892" y="1228"/>
                    <a:pt x="6918" y="1196"/>
                  </a:cubicBezTo>
                  <a:cubicBezTo>
                    <a:pt x="6977" y="1112"/>
                    <a:pt x="6965" y="1017"/>
                    <a:pt x="6906" y="969"/>
                  </a:cubicBezTo>
                  <a:cubicBezTo>
                    <a:pt x="6157" y="343"/>
                    <a:pt x="5219" y="1"/>
                    <a:pt x="42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Obrázek 14" descr="Obsah obrázku interiér, lednička, kuchyně, místnost&#10;&#10;Popis byl vytvořen automaticky">
            <a:extLst>
              <a:ext uri="{FF2B5EF4-FFF2-40B4-BE49-F238E27FC236}">
                <a16:creationId xmlns:a16="http://schemas.microsoft.com/office/drawing/2014/main" id="{8725576A-6533-4A1C-B708-3E80E9F0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27" y="2900971"/>
            <a:ext cx="2089409" cy="156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5" descr="Obsah obrázku hračka, bílá, malé, život&#10;&#10;Popis byl vytvořen automaticky">
            <a:extLst>
              <a:ext uri="{FF2B5EF4-FFF2-40B4-BE49-F238E27FC236}">
                <a16:creationId xmlns:a16="http://schemas.microsoft.com/office/drawing/2014/main" id="{17EA24C8-8E6A-4D7C-B3D4-10E9A4529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70" y="1388512"/>
            <a:ext cx="2077566" cy="146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71CE840-6A2D-4192-A5B4-7A47B94F56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1260" y="2063389"/>
            <a:ext cx="3085150" cy="173539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1079C93-556E-4C43-B8EE-23F02E7AA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73" y="1388512"/>
            <a:ext cx="1730311" cy="307610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76128DE-4ACA-4301-BF44-2358228B59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1825" y="2060973"/>
            <a:ext cx="3074107" cy="1729185"/>
          </a:xfrm>
          <a:prstGeom prst="rect">
            <a:avLst/>
          </a:prstGeom>
        </p:spPr>
      </p:pic>
      <p:sp>
        <p:nvSpPr>
          <p:cNvPr id="20" name="Zástupný symbol pro číslo snímku 5">
            <a:extLst>
              <a:ext uri="{FF2B5EF4-FFF2-40B4-BE49-F238E27FC236}">
                <a16:creationId xmlns:a16="http://schemas.microsoft.com/office/drawing/2014/main" id="{DBA49D7B-8A17-49DC-9336-A50D0281966D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18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16675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dirty="0">
                <a:solidFill>
                  <a:schemeClr val="tx1"/>
                </a:solidFill>
              </a:rPr>
              <a:t> 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344" name="Google Shape;344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lvl="0"/>
            <a:r>
              <a:rPr lang="en-US" sz="2000" dirty="0"/>
              <a:t>Solid carbonaceous product, biochar after pyrolysis</a:t>
            </a:r>
            <a:endParaRPr dirty="0"/>
          </a:p>
        </p:txBody>
      </p:sp>
      <p:grpSp>
        <p:nvGrpSpPr>
          <p:cNvPr id="9" name="Google Shape;13632;p70">
            <a:extLst>
              <a:ext uri="{FF2B5EF4-FFF2-40B4-BE49-F238E27FC236}">
                <a16:creationId xmlns:a16="http://schemas.microsoft.com/office/drawing/2014/main" id="{0344D141-B01D-4EB0-B007-9885C048CC0C}"/>
              </a:ext>
            </a:extLst>
          </p:cNvPr>
          <p:cNvGrpSpPr/>
          <p:nvPr/>
        </p:nvGrpSpPr>
        <p:grpSpPr>
          <a:xfrm>
            <a:off x="7913510" y="613001"/>
            <a:ext cx="510315" cy="513436"/>
            <a:chOff x="2280029" y="1970604"/>
            <a:chExt cx="353631" cy="354395"/>
          </a:xfrm>
        </p:grpSpPr>
        <p:sp>
          <p:nvSpPr>
            <p:cNvPr id="10" name="Google Shape;13633;p70">
              <a:extLst>
                <a:ext uri="{FF2B5EF4-FFF2-40B4-BE49-F238E27FC236}">
                  <a16:creationId xmlns:a16="http://schemas.microsoft.com/office/drawing/2014/main" id="{F7BAC903-2ACF-4157-92C9-9DC312E75138}"/>
                </a:ext>
              </a:extLst>
            </p:cNvPr>
            <p:cNvSpPr/>
            <p:nvPr/>
          </p:nvSpPr>
          <p:spPr>
            <a:xfrm>
              <a:off x="2309981" y="2069086"/>
              <a:ext cx="323679" cy="255913"/>
            </a:xfrm>
            <a:custGeom>
              <a:avLst/>
              <a:gdLst/>
              <a:ahLst/>
              <a:cxnLst/>
              <a:rect l="l" t="t" r="r" b="b"/>
              <a:pathLst>
                <a:path w="10169" h="8040" extrusionOk="0">
                  <a:moveTo>
                    <a:pt x="9473" y="0"/>
                  </a:moveTo>
                  <a:cubicBezTo>
                    <a:pt x="9451" y="0"/>
                    <a:pt x="9428" y="5"/>
                    <a:pt x="9406" y="14"/>
                  </a:cubicBezTo>
                  <a:cubicBezTo>
                    <a:pt x="9335" y="62"/>
                    <a:pt x="9287" y="157"/>
                    <a:pt x="9335" y="240"/>
                  </a:cubicBezTo>
                  <a:cubicBezTo>
                    <a:pt x="9656" y="943"/>
                    <a:pt x="9835" y="1705"/>
                    <a:pt x="9835" y="2491"/>
                  </a:cubicBezTo>
                  <a:cubicBezTo>
                    <a:pt x="9835" y="3884"/>
                    <a:pt x="9287" y="5193"/>
                    <a:pt x="8299" y="6194"/>
                  </a:cubicBezTo>
                  <a:cubicBezTo>
                    <a:pt x="7323" y="7182"/>
                    <a:pt x="6001" y="7729"/>
                    <a:pt x="4596" y="7729"/>
                  </a:cubicBezTo>
                  <a:cubicBezTo>
                    <a:pt x="3763" y="7729"/>
                    <a:pt x="2977" y="7539"/>
                    <a:pt x="2251" y="7158"/>
                  </a:cubicBezTo>
                  <a:cubicBezTo>
                    <a:pt x="1632" y="6848"/>
                    <a:pt x="1084" y="6420"/>
                    <a:pt x="620" y="5896"/>
                  </a:cubicBezTo>
                  <a:lnTo>
                    <a:pt x="620" y="5896"/>
                  </a:lnTo>
                  <a:lnTo>
                    <a:pt x="1263" y="6110"/>
                  </a:lnTo>
                  <a:cubicBezTo>
                    <a:pt x="1279" y="6114"/>
                    <a:pt x="1295" y="6116"/>
                    <a:pt x="1311" y="6116"/>
                  </a:cubicBezTo>
                  <a:cubicBezTo>
                    <a:pt x="1385" y="6116"/>
                    <a:pt x="1447" y="6072"/>
                    <a:pt x="1477" y="6003"/>
                  </a:cubicBezTo>
                  <a:cubicBezTo>
                    <a:pt x="1501" y="5908"/>
                    <a:pt x="1453" y="5824"/>
                    <a:pt x="1370" y="5789"/>
                  </a:cubicBezTo>
                  <a:lnTo>
                    <a:pt x="203" y="5408"/>
                  </a:lnTo>
                  <a:cubicBezTo>
                    <a:pt x="187" y="5405"/>
                    <a:pt x="171" y="5403"/>
                    <a:pt x="156" y="5403"/>
                  </a:cubicBezTo>
                  <a:cubicBezTo>
                    <a:pt x="114" y="5403"/>
                    <a:pt x="77" y="5414"/>
                    <a:pt x="60" y="5432"/>
                  </a:cubicBezTo>
                  <a:cubicBezTo>
                    <a:pt x="12" y="5467"/>
                    <a:pt x="0" y="5527"/>
                    <a:pt x="0" y="5586"/>
                  </a:cubicBezTo>
                  <a:lnTo>
                    <a:pt x="191" y="6944"/>
                  </a:lnTo>
                  <a:cubicBezTo>
                    <a:pt x="203" y="7015"/>
                    <a:pt x="262" y="7075"/>
                    <a:pt x="358" y="7075"/>
                  </a:cubicBezTo>
                  <a:lnTo>
                    <a:pt x="381" y="7075"/>
                  </a:lnTo>
                  <a:cubicBezTo>
                    <a:pt x="477" y="7063"/>
                    <a:pt x="536" y="6979"/>
                    <a:pt x="524" y="6896"/>
                  </a:cubicBezTo>
                  <a:lnTo>
                    <a:pt x="417" y="6134"/>
                  </a:lnTo>
                  <a:lnTo>
                    <a:pt x="417" y="6134"/>
                  </a:lnTo>
                  <a:cubicBezTo>
                    <a:pt x="893" y="6670"/>
                    <a:pt x="1453" y="7122"/>
                    <a:pt x="2096" y="7444"/>
                  </a:cubicBezTo>
                  <a:cubicBezTo>
                    <a:pt x="2870" y="7849"/>
                    <a:pt x="3715" y="8039"/>
                    <a:pt x="4596" y="8039"/>
                  </a:cubicBezTo>
                  <a:cubicBezTo>
                    <a:pt x="6085" y="8039"/>
                    <a:pt x="7490" y="7456"/>
                    <a:pt x="8525" y="6420"/>
                  </a:cubicBezTo>
                  <a:cubicBezTo>
                    <a:pt x="9585" y="5360"/>
                    <a:pt x="10145" y="3979"/>
                    <a:pt x="10145" y="2491"/>
                  </a:cubicBezTo>
                  <a:cubicBezTo>
                    <a:pt x="10168" y="1645"/>
                    <a:pt x="9990" y="836"/>
                    <a:pt x="9633" y="98"/>
                  </a:cubicBezTo>
                  <a:cubicBezTo>
                    <a:pt x="9597" y="36"/>
                    <a:pt x="9536" y="0"/>
                    <a:pt x="94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634;p70">
              <a:extLst>
                <a:ext uri="{FF2B5EF4-FFF2-40B4-BE49-F238E27FC236}">
                  <a16:creationId xmlns:a16="http://schemas.microsoft.com/office/drawing/2014/main" id="{A62497DF-55E5-437F-A8A5-F933434A3536}"/>
                </a:ext>
              </a:extLst>
            </p:cNvPr>
            <p:cNvSpPr/>
            <p:nvPr/>
          </p:nvSpPr>
          <p:spPr>
            <a:xfrm>
              <a:off x="2280029" y="1970604"/>
              <a:ext cx="322565" cy="255468"/>
            </a:xfrm>
            <a:custGeom>
              <a:avLst/>
              <a:gdLst/>
              <a:ahLst/>
              <a:cxnLst/>
              <a:rect l="l" t="t" r="r" b="b"/>
              <a:pathLst>
                <a:path w="10134" h="8026" extrusionOk="0">
                  <a:moveTo>
                    <a:pt x="5549" y="1"/>
                  </a:moveTo>
                  <a:cubicBezTo>
                    <a:pt x="4061" y="1"/>
                    <a:pt x="2668" y="584"/>
                    <a:pt x="1620" y="1620"/>
                  </a:cubicBezTo>
                  <a:cubicBezTo>
                    <a:pt x="572" y="2680"/>
                    <a:pt x="1" y="4061"/>
                    <a:pt x="1" y="5549"/>
                  </a:cubicBezTo>
                  <a:cubicBezTo>
                    <a:pt x="1" y="6382"/>
                    <a:pt x="179" y="7192"/>
                    <a:pt x="537" y="7930"/>
                  </a:cubicBezTo>
                  <a:cubicBezTo>
                    <a:pt x="572" y="7990"/>
                    <a:pt x="632" y="8026"/>
                    <a:pt x="691" y="8026"/>
                  </a:cubicBezTo>
                  <a:cubicBezTo>
                    <a:pt x="715" y="8026"/>
                    <a:pt x="727" y="8026"/>
                    <a:pt x="763" y="8002"/>
                  </a:cubicBezTo>
                  <a:cubicBezTo>
                    <a:pt x="834" y="7966"/>
                    <a:pt x="882" y="7871"/>
                    <a:pt x="834" y="7787"/>
                  </a:cubicBezTo>
                  <a:cubicBezTo>
                    <a:pt x="513" y="7085"/>
                    <a:pt x="334" y="6323"/>
                    <a:pt x="334" y="5537"/>
                  </a:cubicBezTo>
                  <a:cubicBezTo>
                    <a:pt x="334" y="4132"/>
                    <a:pt x="882" y="2822"/>
                    <a:pt x="1858" y="1834"/>
                  </a:cubicBezTo>
                  <a:cubicBezTo>
                    <a:pt x="2846" y="834"/>
                    <a:pt x="4168" y="298"/>
                    <a:pt x="5573" y="298"/>
                  </a:cubicBezTo>
                  <a:cubicBezTo>
                    <a:pt x="7097" y="298"/>
                    <a:pt x="8550" y="965"/>
                    <a:pt x="9538" y="2132"/>
                  </a:cubicBezTo>
                  <a:lnTo>
                    <a:pt x="8907" y="1918"/>
                  </a:lnTo>
                  <a:cubicBezTo>
                    <a:pt x="8890" y="1913"/>
                    <a:pt x="8874" y="1911"/>
                    <a:pt x="8858" y="1911"/>
                  </a:cubicBezTo>
                  <a:cubicBezTo>
                    <a:pt x="8784" y="1911"/>
                    <a:pt x="8722" y="1956"/>
                    <a:pt x="8692" y="2025"/>
                  </a:cubicBezTo>
                  <a:cubicBezTo>
                    <a:pt x="8669" y="2120"/>
                    <a:pt x="8704" y="2203"/>
                    <a:pt x="8800" y="2227"/>
                  </a:cubicBezTo>
                  <a:lnTo>
                    <a:pt x="9955" y="2620"/>
                  </a:lnTo>
                  <a:cubicBezTo>
                    <a:pt x="9978" y="2620"/>
                    <a:pt x="9990" y="2632"/>
                    <a:pt x="10002" y="2632"/>
                  </a:cubicBezTo>
                  <a:cubicBezTo>
                    <a:pt x="10050" y="2632"/>
                    <a:pt x="10074" y="2620"/>
                    <a:pt x="10109" y="2596"/>
                  </a:cubicBezTo>
                  <a:cubicBezTo>
                    <a:pt x="10121" y="2572"/>
                    <a:pt x="10133" y="2513"/>
                    <a:pt x="10133" y="2453"/>
                  </a:cubicBezTo>
                  <a:lnTo>
                    <a:pt x="9943" y="1108"/>
                  </a:lnTo>
                  <a:cubicBezTo>
                    <a:pt x="9932" y="1021"/>
                    <a:pt x="9871" y="964"/>
                    <a:pt x="9788" y="964"/>
                  </a:cubicBezTo>
                  <a:cubicBezTo>
                    <a:pt x="9780" y="964"/>
                    <a:pt x="9772" y="964"/>
                    <a:pt x="9764" y="965"/>
                  </a:cubicBezTo>
                  <a:cubicBezTo>
                    <a:pt x="9681" y="989"/>
                    <a:pt x="9621" y="1060"/>
                    <a:pt x="9633" y="1144"/>
                  </a:cubicBezTo>
                  <a:lnTo>
                    <a:pt x="9740" y="1906"/>
                  </a:lnTo>
                  <a:cubicBezTo>
                    <a:pt x="8681" y="703"/>
                    <a:pt x="7157" y="1"/>
                    <a:pt x="554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635;p70">
              <a:extLst>
                <a:ext uri="{FF2B5EF4-FFF2-40B4-BE49-F238E27FC236}">
                  <a16:creationId xmlns:a16="http://schemas.microsoft.com/office/drawing/2014/main" id="{FD0E36AA-B9C7-4046-9A80-07A423BF3A1E}"/>
                </a:ext>
              </a:extLst>
            </p:cNvPr>
            <p:cNvSpPr/>
            <p:nvPr/>
          </p:nvSpPr>
          <p:spPr>
            <a:xfrm>
              <a:off x="2411169" y="2064598"/>
              <a:ext cx="17093" cy="26928"/>
            </a:xfrm>
            <a:custGeom>
              <a:avLst/>
              <a:gdLst/>
              <a:ahLst/>
              <a:cxnLst/>
              <a:rect l="l" t="t" r="r" b="b"/>
              <a:pathLst>
                <a:path w="537" h="846" extrusionOk="0">
                  <a:moveTo>
                    <a:pt x="358" y="0"/>
                  </a:moveTo>
                  <a:cubicBezTo>
                    <a:pt x="274" y="0"/>
                    <a:pt x="191" y="72"/>
                    <a:pt x="191" y="155"/>
                  </a:cubicBezTo>
                  <a:lnTo>
                    <a:pt x="191" y="453"/>
                  </a:lnTo>
                  <a:lnTo>
                    <a:pt x="72" y="572"/>
                  </a:lnTo>
                  <a:cubicBezTo>
                    <a:pt x="12" y="631"/>
                    <a:pt x="0" y="739"/>
                    <a:pt x="72" y="798"/>
                  </a:cubicBezTo>
                  <a:cubicBezTo>
                    <a:pt x="108" y="834"/>
                    <a:pt x="155" y="846"/>
                    <a:pt x="191" y="846"/>
                  </a:cubicBezTo>
                  <a:cubicBezTo>
                    <a:pt x="239" y="846"/>
                    <a:pt x="274" y="834"/>
                    <a:pt x="310" y="798"/>
                  </a:cubicBezTo>
                  <a:lnTo>
                    <a:pt x="489" y="631"/>
                  </a:lnTo>
                  <a:cubicBezTo>
                    <a:pt x="524" y="608"/>
                    <a:pt x="536" y="560"/>
                    <a:pt x="536" y="512"/>
                  </a:cubicBezTo>
                  <a:lnTo>
                    <a:pt x="524" y="155"/>
                  </a:lnTo>
                  <a:cubicBezTo>
                    <a:pt x="524" y="72"/>
                    <a:pt x="453" y="0"/>
                    <a:pt x="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636;p70">
              <a:extLst>
                <a:ext uri="{FF2B5EF4-FFF2-40B4-BE49-F238E27FC236}">
                  <a16:creationId xmlns:a16="http://schemas.microsoft.com/office/drawing/2014/main" id="{21DC1630-BB09-4372-8226-166473CCD01D}"/>
                </a:ext>
              </a:extLst>
            </p:cNvPr>
            <p:cNvSpPr/>
            <p:nvPr/>
          </p:nvSpPr>
          <p:spPr>
            <a:xfrm>
              <a:off x="2323254" y="2017458"/>
              <a:ext cx="267213" cy="264316"/>
            </a:xfrm>
            <a:custGeom>
              <a:avLst/>
              <a:gdLst/>
              <a:ahLst/>
              <a:cxnLst/>
              <a:rect l="l" t="t" r="r" b="b"/>
              <a:pathLst>
                <a:path w="8395" h="8304" extrusionOk="0">
                  <a:moveTo>
                    <a:pt x="2739" y="3125"/>
                  </a:moveTo>
                  <a:lnTo>
                    <a:pt x="2965" y="3160"/>
                  </a:lnTo>
                  <a:lnTo>
                    <a:pt x="3060" y="3160"/>
                  </a:lnTo>
                  <a:lnTo>
                    <a:pt x="2905" y="3529"/>
                  </a:lnTo>
                  <a:lnTo>
                    <a:pt x="2620" y="3458"/>
                  </a:lnTo>
                  <a:lnTo>
                    <a:pt x="2739" y="3125"/>
                  </a:lnTo>
                  <a:close/>
                  <a:moveTo>
                    <a:pt x="3834" y="3041"/>
                  </a:moveTo>
                  <a:lnTo>
                    <a:pt x="4167" y="3446"/>
                  </a:lnTo>
                  <a:lnTo>
                    <a:pt x="4120" y="3541"/>
                  </a:lnTo>
                  <a:cubicBezTo>
                    <a:pt x="4096" y="3636"/>
                    <a:pt x="4132" y="3720"/>
                    <a:pt x="4227" y="3756"/>
                  </a:cubicBezTo>
                  <a:cubicBezTo>
                    <a:pt x="4239" y="3756"/>
                    <a:pt x="4251" y="3767"/>
                    <a:pt x="4286" y="3767"/>
                  </a:cubicBezTo>
                  <a:cubicBezTo>
                    <a:pt x="4358" y="3767"/>
                    <a:pt x="4417" y="3720"/>
                    <a:pt x="4429" y="3660"/>
                  </a:cubicBezTo>
                  <a:lnTo>
                    <a:pt x="4477" y="3541"/>
                  </a:lnTo>
                  <a:cubicBezTo>
                    <a:pt x="4501" y="3446"/>
                    <a:pt x="4489" y="3339"/>
                    <a:pt x="4429" y="3267"/>
                  </a:cubicBezTo>
                  <a:lnTo>
                    <a:pt x="4346" y="3160"/>
                  </a:lnTo>
                  <a:lnTo>
                    <a:pt x="4620" y="3386"/>
                  </a:lnTo>
                  <a:cubicBezTo>
                    <a:pt x="4649" y="3401"/>
                    <a:pt x="4683" y="3411"/>
                    <a:pt x="4719" y="3411"/>
                  </a:cubicBezTo>
                  <a:cubicBezTo>
                    <a:pt x="4741" y="3411"/>
                    <a:pt x="4764" y="3407"/>
                    <a:pt x="4787" y="3398"/>
                  </a:cubicBezTo>
                  <a:lnTo>
                    <a:pt x="5001" y="3303"/>
                  </a:lnTo>
                  <a:lnTo>
                    <a:pt x="5132" y="3458"/>
                  </a:lnTo>
                  <a:cubicBezTo>
                    <a:pt x="5156" y="3506"/>
                    <a:pt x="5215" y="3517"/>
                    <a:pt x="5263" y="3517"/>
                  </a:cubicBezTo>
                  <a:lnTo>
                    <a:pt x="5668" y="3482"/>
                  </a:lnTo>
                  <a:lnTo>
                    <a:pt x="5679" y="3565"/>
                  </a:lnTo>
                  <a:cubicBezTo>
                    <a:pt x="5703" y="3601"/>
                    <a:pt x="5668" y="3636"/>
                    <a:pt x="5668" y="3648"/>
                  </a:cubicBezTo>
                  <a:cubicBezTo>
                    <a:pt x="5656" y="3660"/>
                    <a:pt x="5620" y="3696"/>
                    <a:pt x="5596" y="3696"/>
                  </a:cubicBezTo>
                  <a:lnTo>
                    <a:pt x="4894" y="3756"/>
                  </a:lnTo>
                  <a:cubicBezTo>
                    <a:pt x="4798" y="3756"/>
                    <a:pt x="4727" y="3815"/>
                    <a:pt x="4679" y="3875"/>
                  </a:cubicBezTo>
                  <a:cubicBezTo>
                    <a:pt x="4656" y="3934"/>
                    <a:pt x="4620" y="3994"/>
                    <a:pt x="4644" y="4053"/>
                  </a:cubicBezTo>
                  <a:lnTo>
                    <a:pt x="4179" y="3898"/>
                  </a:lnTo>
                  <a:cubicBezTo>
                    <a:pt x="4167" y="3898"/>
                    <a:pt x="4167" y="3887"/>
                    <a:pt x="4144" y="3875"/>
                  </a:cubicBezTo>
                  <a:cubicBezTo>
                    <a:pt x="4120" y="3696"/>
                    <a:pt x="3965" y="3577"/>
                    <a:pt x="3798" y="3577"/>
                  </a:cubicBezTo>
                  <a:lnTo>
                    <a:pt x="3774" y="3577"/>
                  </a:lnTo>
                  <a:lnTo>
                    <a:pt x="3274" y="3589"/>
                  </a:lnTo>
                  <a:lnTo>
                    <a:pt x="3393" y="3220"/>
                  </a:lnTo>
                  <a:cubicBezTo>
                    <a:pt x="3405" y="3184"/>
                    <a:pt x="3441" y="3172"/>
                    <a:pt x="3465" y="3160"/>
                  </a:cubicBezTo>
                  <a:lnTo>
                    <a:pt x="3834" y="3041"/>
                  </a:lnTo>
                  <a:close/>
                  <a:moveTo>
                    <a:pt x="7596" y="3601"/>
                  </a:moveTo>
                  <a:cubicBezTo>
                    <a:pt x="7620" y="3601"/>
                    <a:pt x="7656" y="3601"/>
                    <a:pt x="7692" y="3636"/>
                  </a:cubicBezTo>
                  <a:lnTo>
                    <a:pt x="8025" y="3958"/>
                  </a:lnTo>
                  <a:lnTo>
                    <a:pt x="8025" y="4256"/>
                  </a:lnTo>
                  <a:cubicBezTo>
                    <a:pt x="7977" y="5232"/>
                    <a:pt x="7584" y="6137"/>
                    <a:pt x="6906" y="6815"/>
                  </a:cubicBezTo>
                  <a:cubicBezTo>
                    <a:pt x="6799" y="6923"/>
                    <a:pt x="6692" y="7030"/>
                    <a:pt x="6572" y="7113"/>
                  </a:cubicBezTo>
                  <a:cubicBezTo>
                    <a:pt x="6632" y="7030"/>
                    <a:pt x="6680" y="6935"/>
                    <a:pt x="6727" y="6851"/>
                  </a:cubicBezTo>
                  <a:lnTo>
                    <a:pt x="7465" y="5125"/>
                  </a:lnTo>
                  <a:cubicBezTo>
                    <a:pt x="7501" y="5065"/>
                    <a:pt x="7489" y="5006"/>
                    <a:pt x="7454" y="4958"/>
                  </a:cubicBezTo>
                  <a:cubicBezTo>
                    <a:pt x="7418" y="4910"/>
                    <a:pt x="7358" y="4887"/>
                    <a:pt x="7299" y="4887"/>
                  </a:cubicBezTo>
                  <a:lnTo>
                    <a:pt x="7227" y="4887"/>
                  </a:lnTo>
                  <a:lnTo>
                    <a:pt x="7632" y="4077"/>
                  </a:lnTo>
                  <a:cubicBezTo>
                    <a:pt x="7704" y="3946"/>
                    <a:pt x="7668" y="3779"/>
                    <a:pt x="7525" y="3696"/>
                  </a:cubicBezTo>
                  <a:lnTo>
                    <a:pt x="7501" y="3660"/>
                  </a:lnTo>
                  <a:lnTo>
                    <a:pt x="7513" y="3648"/>
                  </a:lnTo>
                  <a:cubicBezTo>
                    <a:pt x="7537" y="3601"/>
                    <a:pt x="7573" y="3601"/>
                    <a:pt x="7596" y="3601"/>
                  </a:cubicBezTo>
                  <a:close/>
                  <a:moveTo>
                    <a:pt x="4239" y="1"/>
                  </a:moveTo>
                  <a:cubicBezTo>
                    <a:pt x="4176" y="1"/>
                    <a:pt x="4112" y="2"/>
                    <a:pt x="4048" y="5"/>
                  </a:cubicBezTo>
                  <a:cubicBezTo>
                    <a:pt x="3001" y="41"/>
                    <a:pt x="2000" y="481"/>
                    <a:pt x="1262" y="1220"/>
                  </a:cubicBezTo>
                  <a:cubicBezTo>
                    <a:pt x="512" y="1970"/>
                    <a:pt x="84" y="2946"/>
                    <a:pt x="36" y="4006"/>
                  </a:cubicBezTo>
                  <a:cubicBezTo>
                    <a:pt x="0" y="5041"/>
                    <a:pt x="334" y="6053"/>
                    <a:pt x="1012" y="6863"/>
                  </a:cubicBezTo>
                  <a:cubicBezTo>
                    <a:pt x="1036" y="6911"/>
                    <a:pt x="1084" y="6923"/>
                    <a:pt x="1131" y="6923"/>
                  </a:cubicBezTo>
                  <a:cubicBezTo>
                    <a:pt x="1155" y="6923"/>
                    <a:pt x="1203" y="6911"/>
                    <a:pt x="1227" y="6875"/>
                  </a:cubicBezTo>
                  <a:cubicBezTo>
                    <a:pt x="1310" y="6815"/>
                    <a:pt x="1310" y="6708"/>
                    <a:pt x="1250" y="6649"/>
                  </a:cubicBezTo>
                  <a:cubicBezTo>
                    <a:pt x="631" y="5922"/>
                    <a:pt x="310" y="4982"/>
                    <a:pt x="357" y="4017"/>
                  </a:cubicBezTo>
                  <a:cubicBezTo>
                    <a:pt x="393" y="3053"/>
                    <a:pt x="786" y="2148"/>
                    <a:pt x="1465" y="1458"/>
                  </a:cubicBezTo>
                  <a:cubicBezTo>
                    <a:pt x="2155" y="779"/>
                    <a:pt x="3060" y="374"/>
                    <a:pt x="4025" y="338"/>
                  </a:cubicBezTo>
                  <a:cubicBezTo>
                    <a:pt x="4081" y="335"/>
                    <a:pt x="4137" y="334"/>
                    <a:pt x="4192" y="334"/>
                  </a:cubicBezTo>
                  <a:cubicBezTo>
                    <a:pt x="4358" y="334"/>
                    <a:pt x="4519" y="347"/>
                    <a:pt x="4679" y="374"/>
                  </a:cubicBezTo>
                  <a:lnTo>
                    <a:pt x="4906" y="636"/>
                  </a:lnTo>
                  <a:lnTo>
                    <a:pt x="4822" y="862"/>
                  </a:lnTo>
                  <a:lnTo>
                    <a:pt x="4679" y="624"/>
                  </a:lnTo>
                  <a:cubicBezTo>
                    <a:pt x="4656" y="577"/>
                    <a:pt x="4596" y="541"/>
                    <a:pt x="4536" y="541"/>
                  </a:cubicBezTo>
                  <a:lnTo>
                    <a:pt x="4001" y="541"/>
                  </a:lnTo>
                  <a:cubicBezTo>
                    <a:pt x="3941" y="541"/>
                    <a:pt x="3882" y="565"/>
                    <a:pt x="3858" y="624"/>
                  </a:cubicBezTo>
                  <a:lnTo>
                    <a:pt x="3477" y="1327"/>
                  </a:lnTo>
                  <a:cubicBezTo>
                    <a:pt x="3441" y="1410"/>
                    <a:pt x="3441" y="1529"/>
                    <a:pt x="3477" y="1624"/>
                  </a:cubicBezTo>
                  <a:cubicBezTo>
                    <a:pt x="3524" y="1708"/>
                    <a:pt x="3632" y="1767"/>
                    <a:pt x="3739" y="1791"/>
                  </a:cubicBezTo>
                  <a:lnTo>
                    <a:pt x="4036" y="1815"/>
                  </a:lnTo>
                  <a:cubicBezTo>
                    <a:pt x="4096" y="1815"/>
                    <a:pt x="4155" y="1803"/>
                    <a:pt x="4179" y="1743"/>
                  </a:cubicBezTo>
                  <a:lnTo>
                    <a:pt x="4286" y="1577"/>
                  </a:lnTo>
                  <a:lnTo>
                    <a:pt x="4346" y="1648"/>
                  </a:lnTo>
                  <a:lnTo>
                    <a:pt x="4298" y="1934"/>
                  </a:lnTo>
                  <a:lnTo>
                    <a:pt x="3798" y="2005"/>
                  </a:lnTo>
                  <a:cubicBezTo>
                    <a:pt x="3763" y="2005"/>
                    <a:pt x="3751" y="2029"/>
                    <a:pt x="3715" y="2041"/>
                  </a:cubicBezTo>
                  <a:lnTo>
                    <a:pt x="3072" y="2517"/>
                  </a:lnTo>
                  <a:cubicBezTo>
                    <a:pt x="3048" y="2541"/>
                    <a:pt x="3024" y="2577"/>
                    <a:pt x="3024" y="2601"/>
                  </a:cubicBezTo>
                  <a:lnTo>
                    <a:pt x="2941" y="2898"/>
                  </a:lnTo>
                  <a:lnTo>
                    <a:pt x="2727" y="2874"/>
                  </a:lnTo>
                  <a:cubicBezTo>
                    <a:pt x="2716" y="2874"/>
                    <a:pt x="2706" y="2873"/>
                    <a:pt x="2696" y="2873"/>
                  </a:cubicBezTo>
                  <a:cubicBezTo>
                    <a:pt x="2565" y="2873"/>
                    <a:pt x="2449" y="2943"/>
                    <a:pt x="2405" y="3065"/>
                  </a:cubicBezTo>
                  <a:lnTo>
                    <a:pt x="2274" y="3422"/>
                  </a:lnTo>
                  <a:cubicBezTo>
                    <a:pt x="2250" y="3494"/>
                    <a:pt x="2250" y="3589"/>
                    <a:pt x="2286" y="3660"/>
                  </a:cubicBezTo>
                  <a:cubicBezTo>
                    <a:pt x="2334" y="3732"/>
                    <a:pt x="2393" y="3791"/>
                    <a:pt x="2465" y="3815"/>
                  </a:cubicBezTo>
                  <a:cubicBezTo>
                    <a:pt x="2322" y="3887"/>
                    <a:pt x="2215" y="4029"/>
                    <a:pt x="2203" y="4196"/>
                  </a:cubicBezTo>
                  <a:lnTo>
                    <a:pt x="2203" y="4268"/>
                  </a:lnTo>
                  <a:lnTo>
                    <a:pt x="1739" y="4791"/>
                  </a:lnTo>
                  <a:cubicBezTo>
                    <a:pt x="1667" y="4863"/>
                    <a:pt x="1631" y="4970"/>
                    <a:pt x="1631" y="5077"/>
                  </a:cubicBezTo>
                  <a:lnTo>
                    <a:pt x="1631" y="5684"/>
                  </a:lnTo>
                  <a:cubicBezTo>
                    <a:pt x="1631" y="5839"/>
                    <a:pt x="1691" y="5994"/>
                    <a:pt x="1810" y="6101"/>
                  </a:cubicBezTo>
                  <a:lnTo>
                    <a:pt x="2239" y="6518"/>
                  </a:lnTo>
                  <a:cubicBezTo>
                    <a:pt x="2334" y="6613"/>
                    <a:pt x="2465" y="6673"/>
                    <a:pt x="2596" y="6684"/>
                  </a:cubicBezTo>
                  <a:lnTo>
                    <a:pt x="3882" y="6792"/>
                  </a:lnTo>
                  <a:lnTo>
                    <a:pt x="3882" y="6827"/>
                  </a:lnTo>
                  <a:cubicBezTo>
                    <a:pt x="3870" y="6994"/>
                    <a:pt x="3929" y="7149"/>
                    <a:pt x="4060" y="7232"/>
                  </a:cubicBezTo>
                  <a:lnTo>
                    <a:pt x="4286" y="7399"/>
                  </a:lnTo>
                  <a:lnTo>
                    <a:pt x="4263" y="7446"/>
                  </a:lnTo>
                  <a:cubicBezTo>
                    <a:pt x="4203" y="7601"/>
                    <a:pt x="4263" y="7804"/>
                    <a:pt x="4406" y="7899"/>
                  </a:cubicBezTo>
                  <a:lnTo>
                    <a:pt x="4465" y="7958"/>
                  </a:lnTo>
                  <a:cubicBezTo>
                    <a:pt x="4406" y="7958"/>
                    <a:pt x="4358" y="7982"/>
                    <a:pt x="4298" y="7982"/>
                  </a:cubicBezTo>
                  <a:cubicBezTo>
                    <a:pt x="4250" y="7984"/>
                    <a:pt x="4202" y="7985"/>
                    <a:pt x="4153" y="7985"/>
                  </a:cubicBezTo>
                  <a:cubicBezTo>
                    <a:pt x="3241" y="7985"/>
                    <a:pt x="2368" y="7666"/>
                    <a:pt x="1667" y="7089"/>
                  </a:cubicBezTo>
                  <a:cubicBezTo>
                    <a:pt x="1630" y="7062"/>
                    <a:pt x="1590" y="7050"/>
                    <a:pt x="1553" y="7050"/>
                  </a:cubicBezTo>
                  <a:cubicBezTo>
                    <a:pt x="1508" y="7050"/>
                    <a:pt x="1467" y="7068"/>
                    <a:pt x="1441" y="7101"/>
                  </a:cubicBezTo>
                  <a:cubicBezTo>
                    <a:pt x="1381" y="7173"/>
                    <a:pt x="1393" y="7280"/>
                    <a:pt x="1453" y="7327"/>
                  </a:cubicBezTo>
                  <a:cubicBezTo>
                    <a:pt x="2215" y="7958"/>
                    <a:pt x="3155" y="8304"/>
                    <a:pt x="4132" y="8304"/>
                  </a:cubicBezTo>
                  <a:lnTo>
                    <a:pt x="4298" y="8304"/>
                  </a:lnTo>
                  <a:cubicBezTo>
                    <a:pt x="5334" y="8256"/>
                    <a:pt x="6334" y="7827"/>
                    <a:pt x="7084" y="7089"/>
                  </a:cubicBezTo>
                  <a:cubicBezTo>
                    <a:pt x="7823" y="6339"/>
                    <a:pt x="8251" y="5363"/>
                    <a:pt x="8299" y="4303"/>
                  </a:cubicBezTo>
                  <a:cubicBezTo>
                    <a:pt x="8394" y="3220"/>
                    <a:pt x="8049" y="2208"/>
                    <a:pt x="7382" y="1422"/>
                  </a:cubicBezTo>
                  <a:cubicBezTo>
                    <a:pt x="7350" y="1377"/>
                    <a:pt x="7304" y="1356"/>
                    <a:pt x="7258" y="1356"/>
                  </a:cubicBezTo>
                  <a:cubicBezTo>
                    <a:pt x="7220" y="1356"/>
                    <a:pt x="7183" y="1371"/>
                    <a:pt x="7156" y="1398"/>
                  </a:cubicBezTo>
                  <a:cubicBezTo>
                    <a:pt x="7084" y="1458"/>
                    <a:pt x="7084" y="1565"/>
                    <a:pt x="7144" y="1624"/>
                  </a:cubicBezTo>
                  <a:cubicBezTo>
                    <a:pt x="7584" y="2148"/>
                    <a:pt x="7870" y="2791"/>
                    <a:pt x="7989" y="3458"/>
                  </a:cubicBezTo>
                  <a:lnTo>
                    <a:pt x="7942" y="3410"/>
                  </a:lnTo>
                  <a:cubicBezTo>
                    <a:pt x="7867" y="3335"/>
                    <a:pt x="7754" y="3289"/>
                    <a:pt x="7628" y="3289"/>
                  </a:cubicBezTo>
                  <a:cubicBezTo>
                    <a:pt x="7614" y="3289"/>
                    <a:pt x="7599" y="3290"/>
                    <a:pt x="7584" y="3291"/>
                  </a:cubicBezTo>
                  <a:cubicBezTo>
                    <a:pt x="7454" y="3303"/>
                    <a:pt x="7334" y="3386"/>
                    <a:pt x="7263" y="3506"/>
                  </a:cubicBezTo>
                  <a:lnTo>
                    <a:pt x="7227" y="3541"/>
                  </a:lnTo>
                  <a:cubicBezTo>
                    <a:pt x="7156" y="3541"/>
                    <a:pt x="7084" y="3577"/>
                    <a:pt x="7025" y="3625"/>
                  </a:cubicBezTo>
                  <a:lnTo>
                    <a:pt x="6811" y="3363"/>
                  </a:lnTo>
                  <a:cubicBezTo>
                    <a:pt x="6779" y="3325"/>
                    <a:pt x="6739" y="3307"/>
                    <a:pt x="6698" y="3307"/>
                  </a:cubicBezTo>
                  <a:cubicBezTo>
                    <a:pt x="6661" y="3307"/>
                    <a:pt x="6625" y="3322"/>
                    <a:pt x="6596" y="3351"/>
                  </a:cubicBezTo>
                  <a:cubicBezTo>
                    <a:pt x="6513" y="3410"/>
                    <a:pt x="6513" y="3517"/>
                    <a:pt x="6572" y="3577"/>
                  </a:cubicBezTo>
                  <a:lnTo>
                    <a:pt x="6906" y="3958"/>
                  </a:lnTo>
                  <a:cubicBezTo>
                    <a:pt x="6930" y="3994"/>
                    <a:pt x="6977" y="4017"/>
                    <a:pt x="7025" y="4017"/>
                  </a:cubicBezTo>
                  <a:cubicBezTo>
                    <a:pt x="7073" y="4017"/>
                    <a:pt x="7108" y="4006"/>
                    <a:pt x="7144" y="3970"/>
                  </a:cubicBezTo>
                  <a:lnTo>
                    <a:pt x="7251" y="3875"/>
                  </a:lnTo>
                  <a:lnTo>
                    <a:pt x="7382" y="3958"/>
                  </a:lnTo>
                  <a:lnTo>
                    <a:pt x="6894" y="4934"/>
                  </a:lnTo>
                  <a:lnTo>
                    <a:pt x="6858" y="4934"/>
                  </a:lnTo>
                  <a:cubicBezTo>
                    <a:pt x="6834" y="4934"/>
                    <a:pt x="6787" y="4910"/>
                    <a:pt x="6775" y="4887"/>
                  </a:cubicBezTo>
                  <a:lnTo>
                    <a:pt x="6132" y="4101"/>
                  </a:lnTo>
                  <a:cubicBezTo>
                    <a:pt x="6098" y="4053"/>
                    <a:pt x="6049" y="4033"/>
                    <a:pt x="6001" y="4033"/>
                  </a:cubicBezTo>
                  <a:cubicBezTo>
                    <a:pt x="5966" y="4033"/>
                    <a:pt x="5931" y="4045"/>
                    <a:pt x="5906" y="4065"/>
                  </a:cubicBezTo>
                  <a:cubicBezTo>
                    <a:pt x="5834" y="4125"/>
                    <a:pt x="5834" y="4232"/>
                    <a:pt x="5882" y="4291"/>
                  </a:cubicBezTo>
                  <a:lnTo>
                    <a:pt x="6513" y="5077"/>
                  </a:lnTo>
                  <a:cubicBezTo>
                    <a:pt x="6608" y="5184"/>
                    <a:pt x="6739" y="5244"/>
                    <a:pt x="6894" y="5244"/>
                  </a:cubicBezTo>
                  <a:lnTo>
                    <a:pt x="7096" y="5232"/>
                  </a:lnTo>
                  <a:lnTo>
                    <a:pt x="6453" y="6720"/>
                  </a:lnTo>
                  <a:cubicBezTo>
                    <a:pt x="6418" y="6815"/>
                    <a:pt x="6346" y="6923"/>
                    <a:pt x="6275" y="7018"/>
                  </a:cubicBezTo>
                  <a:lnTo>
                    <a:pt x="5775" y="7625"/>
                  </a:lnTo>
                  <a:cubicBezTo>
                    <a:pt x="5513" y="7744"/>
                    <a:pt x="5251" y="7816"/>
                    <a:pt x="4965" y="7875"/>
                  </a:cubicBezTo>
                  <a:lnTo>
                    <a:pt x="4691" y="7625"/>
                  </a:lnTo>
                  <a:cubicBezTo>
                    <a:pt x="4656" y="7589"/>
                    <a:pt x="4644" y="7554"/>
                    <a:pt x="4656" y="7506"/>
                  </a:cubicBezTo>
                  <a:lnTo>
                    <a:pt x="4703" y="7339"/>
                  </a:lnTo>
                  <a:cubicBezTo>
                    <a:pt x="4715" y="7280"/>
                    <a:pt x="4703" y="7208"/>
                    <a:pt x="4644" y="7161"/>
                  </a:cubicBezTo>
                  <a:lnTo>
                    <a:pt x="4322" y="6923"/>
                  </a:lnTo>
                  <a:cubicBezTo>
                    <a:pt x="4298" y="6899"/>
                    <a:pt x="4286" y="6863"/>
                    <a:pt x="4286" y="6815"/>
                  </a:cubicBezTo>
                  <a:lnTo>
                    <a:pt x="4310" y="6613"/>
                  </a:lnTo>
                  <a:cubicBezTo>
                    <a:pt x="4310" y="6565"/>
                    <a:pt x="4310" y="6518"/>
                    <a:pt x="4286" y="6494"/>
                  </a:cubicBezTo>
                  <a:cubicBezTo>
                    <a:pt x="4251" y="6458"/>
                    <a:pt x="4203" y="6434"/>
                    <a:pt x="4167" y="6434"/>
                  </a:cubicBezTo>
                  <a:lnTo>
                    <a:pt x="2703" y="6315"/>
                  </a:lnTo>
                  <a:cubicBezTo>
                    <a:pt x="2643" y="6315"/>
                    <a:pt x="2596" y="6280"/>
                    <a:pt x="2560" y="6244"/>
                  </a:cubicBezTo>
                  <a:lnTo>
                    <a:pt x="2120" y="5827"/>
                  </a:lnTo>
                  <a:cubicBezTo>
                    <a:pt x="2084" y="5780"/>
                    <a:pt x="2048" y="5708"/>
                    <a:pt x="2048" y="5649"/>
                  </a:cubicBezTo>
                  <a:lnTo>
                    <a:pt x="2048" y="5030"/>
                  </a:lnTo>
                  <a:cubicBezTo>
                    <a:pt x="2048" y="5006"/>
                    <a:pt x="2060" y="4970"/>
                    <a:pt x="2084" y="4958"/>
                  </a:cubicBezTo>
                  <a:lnTo>
                    <a:pt x="2572" y="4398"/>
                  </a:lnTo>
                  <a:cubicBezTo>
                    <a:pt x="2596" y="4363"/>
                    <a:pt x="2620" y="4339"/>
                    <a:pt x="2620" y="4291"/>
                  </a:cubicBezTo>
                  <a:lnTo>
                    <a:pt x="2620" y="4160"/>
                  </a:lnTo>
                  <a:cubicBezTo>
                    <a:pt x="2620" y="4113"/>
                    <a:pt x="2643" y="4065"/>
                    <a:pt x="2691" y="4053"/>
                  </a:cubicBezTo>
                  <a:lnTo>
                    <a:pt x="3072" y="3887"/>
                  </a:lnTo>
                  <a:lnTo>
                    <a:pt x="3810" y="3875"/>
                  </a:lnTo>
                  <a:cubicBezTo>
                    <a:pt x="3822" y="3875"/>
                    <a:pt x="3834" y="3887"/>
                    <a:pt x="3834" y="3898"/>
                  </a:cubicBezTo>
                  <a:cubicBezTo>
                    <a:pt x="3846" y="4029"/>
                    <a:pt x="3953" y="4137"/>
                    <a:pt x="4072" y="4184"/>
                  </a:cubicBezTo>
                  <a:lnTo>
                    <a:pt x="4596" y="4363"/>
                  </a:lnTo>
                  <a:cubicBezTo>
                    <a:pt x="4628" y="4370"/>
                    <a:pt x="4661" y="4374"/>
                    <a:pt x="4693" y="4374"/>
                  </a:cubicBezTo>
                  <a:cubicBezTo>
                    <a:pt x="4766" y="4374"/>
                    <a:pt x="4836" y="4353"/>
                    <a:pt x="4894" y="4303"/>
                  </a:cubicBezTo>
                  <a:cubicBezTo>
                    <a:pt x="4953" y="4244"/>
                    <a:pt x="5001" y="4148"/>
                    <a:pt x="4989" y="4065"/>
                  </a:cubicBezTo>
                  <a:lnTo>
                    <a:pt x="5644" y="4017"/>
                  </a:lnTo>
                  <a:cubicBezTo>
                    <a:pt x="5751" y="4006"/>
                    <a:pt x="5882" y="3946"/>
                    <a:pt x="5953" y="3839"/>
                  </a:cubicBezTo>
                  <a:cubicBezTo>
                    <a:pt x="6025" y="3732"/>
                    <a:pt x="6060" y="3613"/>
                    <a:pt x="6025" y="3482"/>
                  </a:cubicBezTo>
                  <a:lnTo>
                    <a:pt x="6013" y="3398"/>
                  </a:lnTo>
                  <a:cubicBezTo>
                    <a:pt x="5980" y="3258"/>
                    <a:pt x="5870" y="3157"/>
                    <a:pt x="5725" y="3157"/>
                  </a:cubicBezTo>
                  <a:cubicBezTo>
                    <a:pt x="5710" y="3157"/>
                    <a:pt x="5695" y="3158"/>
                    <a:pt x="5679" y="3160"/>
                  </a:cubicBezTo>
                  <a:lnTo>
                    <a:pt x="5346" y="3184"/>
                  </a:lnTo>
                  <a:lnTo>
                    <a:pt x="5298" y="3125"/>
                  </a:lnTo>
                  <a:lnTo>
                    <a:pt x="5739" y="2684"/>
                  </a:lnTo>
                  <a:cubicBezTo>
                    <a:pt x="5799" y="2624"/>
                    <a:pt x="5799" y="2517"/>
                    <a:pt x="5739" y="2458"/>
                  </a:cubicBezTo>
                  <a:cubicBezTo>
                    <a:pt x="5709" y="2428"/>
                    <a:pt x="5671" y="2413"/>
                    <a:pt x="5632" y="2413"/>
                  </a:cubicBezTo>
                  <a:cubicBezTo>
                    <a:pt x="5593" y="2413"/>
                    <a:pt x="5554" y="2428"/>
                    <a:pt x="5525" y="2458"/>
                  </a:cubicBezTo>
                  <a:lnTo>
                    <a:pt x="4965" y="3005"/>
                  </a:lnTo>
                  <a:lnTo>
                    <a:pt x="4787" y="3077"/>
                  </a:lnTo>
                  <a:lnTo>
                    <a:pt x="4286" y="2696"/>
                  </a:lnTo>
                  <a:cubicBezTo>
                    <a:pt x="4251" y="2669"/>
                    <a:pt x="4208" y="2656"/>
                    <a:pt x="4169" y="2656"/>
                  </a:cubicBezTo>
                  <a:cubicBezTo>
                    <a:pt x="4156" y="2656"/>
                    <a:pt x="4144" y="2657"/>
                    <a:pt x="4132" y="2660"/>
                  </a:cubicBezTo>
                  <a:lnTo>
                    <a:pt x="3417" y="2886"/>
                  </a:lnTo>
                  <a:cubicBezTo>
                    <a:pt x="3405" y="2886"/>
                    <a:pt x="3370" y="2898"/>
                    <a:pt x="3358" y="2922"/>
                  </a:cubicBezTo>
                  <a:lnTo>
                    <a:pt x="3405" y="2708"/>
                  </a:lnTo>
                  <a:lnTo>
                    <a:pt x="3977" y="2291"/>
                  </a:lnTo>
                  <a:lnTo>
                    <a:pt x="4548" y="2208"/>
                  </a:lnTo>
                  <a:cubicBezTo>
                    <a:pt x="4632" y="2184"/>
                    <a:pt x="4691" y="2148"/>
                    <a:pt x="4691" y="2065"/>
                  </a:cubicBezTo>
                  <a:lnTo>
                    <a:pt x="4751" y="1589"/>
                  </a:lnTo>
                  <a:cubicBezTo>
                    <a:pt x="4751" y="1553"/>
                    <a:pt x="4751" y="1505"/>
                    <a:pt x="4715" y="1470"/>
                  </a:cubicBezTo>
                  <a:lnTo>
                    <a:pt x="4477" y="1172"/>
                  </a:lnTo>
                  <a:cubicBezTo>
                    <a:pt x="4441" y="1136"/>
                    <a:pt x="4406" y="1112"/>
                    <a:pt x="4346" y="1112"/>
                  </a:cubicBezTo>
                  <a:cubicBezTo>
                    <a:pt x="4298" y="1112"/>
                    <a:pt x="4239" y="1148"/>
                    <a:pt x="4215" y="1196"/>
                  </a:cubicBezTo>
                  <a:lnTo>
                    <a:pt x="4036" y="1446"/>
                  </a:lnTo>
                  <a:lnTo>
                    <a:pt x="3834" y="1434"/>
                  </a:lnTo>
                  <a:lnTo>
                    <a:pt x="4155" y="815"/>
                  </a:lnTo>
                  <a:lnTo>
                    <a:pt x="4477" y="815"/>
                  </a:lnTo>
                  <a:lnTo>
                    <a:pt x="4727" y="1267"/>
                  </a:lnTo>
                  <a:cubicBezTo>
                    <a:pt x="4763" y="1327"/>
                    <a:pt x="4822" y="1350"/>
                    <a:pt x="4882" y="1350"/>
                  </a:cubicBezTo>
                  <a:cubicBezTo>
                    <a:pt x="4941" y="1350"/>
                    <a:pt x="5001" y="1315"/>
                    <a:pt x="5025" y="1255"/>
                  </a:cubicBezTo>
                  <a:lnTo>
                    <a:pt x="5251" y="719"/>
                  </a:lnTo>
                  <a:cubicBezTo>
                    <a:pt x="5298" y="624"/>
                    <a:pt x="5287" y="505"/>
                    <a:pt x="5215" y="434"/>
                  </a:cubicBezTo>
                  <a:lnTo>
                    <a:pt x="5215" y="434"/>
                  </a:lnTo>
                  <a:cubicBezTo>
                    <a:pt x="5751" y="577"/>
                    <a:pt x="6263" y="839"/>
                    <a:pt x="6692" y="1208"/>
                  </a:cubicBezTo>
                  <a:cubicBezTo>
                    <a:pt x="6724" y="1234"/>
                    <a:pt x="6763" y="1247"/>
                    <a:pt x="6801" y="1247"/>
                  </a:cubicBezTo>
                  <a:cubicBezTo>
                    <a:pt x="6847" y="1247"/>
                    <a:pt x="6892" y="1228"/>
                    <a:pt x="6918" y="1196"/>
                  </a:cubicBezTo>
                  <a:cubicBezTo>
                    <a:pt x="6977" y="1112"/>
                    <a:pt x="6965" y="1017"/>
                    <a:pt x="6906" y="969"/>
                  </a:cubicBezTo>
                  <a:cubicBezTo>
                    <a:pt x="6157" y="343"/>
                    <a:pt x="5219" y="1"/>
                    <a:pt x="42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Obrázek 19">
            <a:extLst>
              <a:ext uri="{FF2B5EF4-FFF2-40B4-BE49-F238E27FC236}">
                <a16:creationId xmlns:a16="http://schemas.microsoft.com/office/drawing/2014/main" id="{6F182D07-80DE-4B19-A0F9-D32C96F8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07" y="1286814"/>
            <a:ext cx="2921675" cy="164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DA4E3B2-97AC-4588-B814-723888C93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35" y="2789924"/>
            <a:ext cx="2923287" cy="164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ázek 21" descr="E:\Dropbox\work\papers in progress\2017 Bionic Admas data\Biochar+Zeolit_100x_01.png">
            <a:extLst>
              <a:ext uri="{FF2B5EF4-FFF2-40B4-BE49-F238E27FC236}">
                <a16:creationId xmlns:a16="http://schemas.microsoft.com/office/drawing/2014/main" id="{63A50EB1-FB0E-484D-9BBE-8EEC3036710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73" y="1286814"/>
            <a:ext cx="3161378" cy="314853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694;p39">
            <a:extLst>
              <a:ext uri="{FF2B5EF4-FFF2-40B4-BE49-F238E27FC236}">
                <a16:creationId xmlns:a16="http://schemas.microsoft.com/office/drawing/2014/main" id="{3662C6DB-5F9E-4675-B617-612E8C76BD3A}"/>
              </a:ext>
            </a:extLst>
          </p:cNvPr>
          <p:cNvSpPr txBox="1">
            <a:spLocks/>
          </p:cNvSpPr>
          <p:nvPr/>
        </p:nvSpPr>
        <p:spPr>
          <a:xfrm>
            <a:off x="812707" y="3683796"/>
            <a:ext cx="1197577" cy="31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</a:rPr>
              <a:t>Biochar</a:t>
            </a:r>
          </a:p>
        </p:txBody>
      </p:sp>
      <p:sp>
        <p:nvSpPr>
          <p:cNvPr id="24" name="Google Shape;707;p39">
            <a:extLst>
              <a:ext uri="{FF2B5EF4-FFF2-40B4-BE49-F238E27FC236}">
                <a16:creationId xmlns:a16="http://schemas.microsoft.com/office/drawing/2014/main" id="{C9D638AD-0FA8-483E-B8A1-816F6A079478}"/>
              </a:ext>
            </a:extLst>
          </p:cNvPr>
          <p:cNvSpPr txBox="1">
            <a:spLocks/>
          </p:cNvSpPr>
          <p:nvPr/>
        </p:nvSpPr>
        <p:spPr>
          <a:xfrm>
            <a:off x="812707" y="3372996"/>
            <a:ext cx="1078914" cy="31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</a:rPr>
              <a:t>SCP</a:t>
            </a:r>
            <a:endParaRPr lang="en" sz="2000" dirty="0">
              <a:solidFill>
                <a:schemeClr val="tx1"/>
              </a:solidFill>
            </a:endParaRPr>
          </a:p>
        </p:txBody>
      </p:sp>
      <p:cxnSp>
        <p:nvCxnSpPr>
          <p:cNvPr id="25" name="Google Shape;703;p39">
            <a:extLst>
              <a:ext uri="{FF2B5EF4-FFF2-40B4-BE49-F238E27FC236}">
                <a16:creationId xmlns:a16="http://schemas.microsoft.com/office/drawing/2014/main" id="{8C605BB0-1B27-4182-AA1E-4A821E4878C3}"/>
              </a:ext>
            </a:extLst>
          </p:cNvPr>
          <p:cNvCxnSpPr>
            <a:cxnSpLocks/>
          </p:cNvCxnSpPr>
          <p:nvPr/>
        </p:nvCxnSpPr>
        <p:spPr>
          <a:xfrm flipH="1">
            <a:off x="833108" y="3683796"/>
            <a:ext cx="1265127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6" name="Google Shape;694;p39">
            <a:extLst>
              <a:ext uri="{FF2B5EF4-FFF2-40B4-BE49-F238E27FC236}">
                <a16:creationId xmlns:a16="http://schemas.microsoft.com/office/drawing/2014/main" id="{833D3E37-6680-48E9-9E1F-4A75BC098C45}"/>
              </a:ext>
            </a:extLst>
          </p:cNvPr>
          <p:cNvSpPr txBox="1">
            <a:spLocks/>
          </p:cNvSpPr>
          <p:nvPr/>
        </p:nvSpPr>
        <p:spPr>
          <a:xfrm>
            <a:off x="3822333" y="2479164"/>
            <a:ext cx="1405803" cy="31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>
            <a:r>
              <a:rPr lang="cs-CZ" sz="2000" dirty="0">
                <a:solidFill>
                  <a:srgbClr val="008000"/>
                </a:solidFill>
              </a:rPr>
              <a:t>Biochar</a:t>
            </a:r>
          </a:p>
        </p:txBody>
      </p:sp>
      <p:sp>
        <p:nvSpPr>
          <p:cNvPr id="27" name="Google Shape;707;p39">
            <a:extLst>
              <a:ext uri="{FF2B5EF4-FFF2-40B4-BE49-F238E27FC236}">
                <a16:creationId xmlns:a16="http://schemas.microsoft.com/office/drawing/2014/main" id="{4E47C8FA-51EC-4A05-A304-C39DB6C66E81}"/>
              </a:ext>
            </a:extLst>
          </p:cNvPr>
          <p:cNvSpPr txBox="1">
            <a:spLocks/>
          </p:cNvSpPr>
          <p:nvPr/>
        </p:nvSpPr>
        <p:spPr>
          <a:xfrm>
            <a:off x="3822333" y="2168364"/>
            <a:ext cx="1078914" cy="31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>
            <a:r>
              <a:rPr lang="cs-CZ" sz="2000" dirty="0">
                <a:solidFill>
                  <a:srgbClr val="008000"/>
                </a:solidFill>
              </a:rPr>
              <a:t>SEM</a:t>
            </a:r>
            <a:endParaRPr lang="en" sz="2000" dirty="0">
              <a:solidFill>
                <a:srgbClr val="008000"/>
              </a:solidFill>
            </a:endParaRPr>
          </a:p>
        </p:txBody>
      </p:sp>
      <p:cxnSp>
        <p:nvCxnSpPr>
          <p:cNvPr id="28" name="Google Shape;703;p39">
            <a:extLst>
              <a:ext uri="{FF2B5EF4-FFF2-40B4-BE49-F238E27FC236}">
                <a16:creationId xmlns:a16="http://schemas.microsoft.com/office/drawing/2014/main" id="{7527FE1F-03D3-4B4D-A8A0-DF0612CD8751}"/>
              </a:ext>
            </a:extLst>
          </p:cNvPr>
          <p:cNvCxnSpPr>
            <a:cxnSpLocks/>
          </p:cNvCxnSpPr>
          <p:nvPr/>
        </p:nvCxnSpPr>
        <p:spPr>
          <a:xfrm flipH="1">
            <a:off x="3842734" y="2479164"/>
            <a:ext cx="1265127" cy="0"/>
          </a:xfrm>
          <a:prstGeom prst="straightConnector1">
            <a:avLst/>
          </a:prstGeom>
          <a:noFill/>
          <a:ln w="19050" cap="flat" cmpd="sng">
            <a:solidFill>
              <a:srgbClr val="008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9" name="Google Shape;694;p39">
            <a:extLst>
              <a:ext uri="{FF2B5EF4-FFF2-40B4-BE49-F238E27FC236}">
                <a16:creationId xmlns:a16="http://schemas.microsoft.com/office/drawing/2014/main" id="{0B7F76D7-036D-4B63-9B35-C92EA345A383}"/>
              </a:ext>
            </a:extLst>
          </p:cNvPr>
          <p:cNvSpPr txBox="1">
            <a:spLocks/>
          </p:cNvSpPr>
          <p:nvPr/>
        </p:nvSpPr>
        <p:spPr>
          <a:xfrm>
            <a:off x="3807783" y="1580815"/>
            <a:ext cx="1197577" cy="31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>
            <a:r>
              <a:rPr lang="cs-CZ" sz="2000" dirty="0">
                <a:solidFill>
                  <a:srgbClr val="996633"/>
                </a:solidFill>
              </a:rPr>
              <a:t>SS</a:t>
            </a:r>
          </a:p>
        </p:txBody>
      </p:sp>
      <p:sp>
        <p:nvSpPr>
          <p:cNvPr id="30" name="Google Shape;707;p39">
            <a:extLst>
              <a:ext uri="{FF2B5EF4-FFF2-40B4-BE49-F238E27FC236}">
                <a16:creationId xmlns:a16="http://schemas.microsoft.com/office/drawing/2014/main" id="{6242CC67-FF96-4F14-B3A9-A7E47BB6E803}"/>
              </a:ext>
            </a:extLst>
          </p:cNvPr>
          <p:cNvSpPr txBox="1">
            <a:spLocks/>
          </p:cNvSpPr>
          <p:nvPr/>
        </p:nvSpPr>
        <p:spPr>
          <a:xfrm>
            <a:off x="3807783" y="1243748"/>
            <a:ext cx="1300078" cy="31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SemiBold"/>
              <a:buNone/>
              <a:defRPr sz="2800" b="0" i="0" u="none" strike="noStrike" cap="none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9pPr>
          </a:lstStyle>
          <a:p>
            <a:r>
              <a:rPr lang="cs-CZ" sz="2000" dirty="0">
                <a:solidFill>
                  <a:srgbClr val="996633"/>
                </a:solidFill>
              </a:rPr>
              <a:t>Input</a:t>
            </a:r>
            <a:endParaRPr lang="en" sz="2000" dirty="0">
              <a:solidFill>
                <a:srgbClr val="996633"/>
              </a:solidFill>
            </a:endParaRPr>
          </a:p>
        </p:txBody>
      </p:sp>
      <p:cxnSp>
        <p:nvCxnSpPr>
          <p:cNvPr id="31" name="Google Shape;703;p39">
            <a:extLst>
              <a:ext uri="{FF2B5EF4-FFF2-40B4-BE49-F238E27FC236}">
                <a16:creationId xmlns:a16="http://schemas.microsoft.com/office/drawing/2014/main" id="{07782306-1FA3-45E6-BB24-8E9165378F67}"/>
              </a:ext>
            </a:extLst>
          </p:cNvPr>
          <p:cNvCxnSpPr>
            <a:cxnSpLocks/>
          </p:cNvCxnSpPr>
          <p:nvPr/>
        </p:nvCxnSpPr>
        <p:spPr>
          <a:xfrm flipV="1">
            <a:off x="3734382" y="1554547"/>
            <a:ext cx="1166865" cy="1"/>
          </a:xfrm>
          <a:prstGeom prst="straightConnector1">
            <a:avLst/>
          </a:prstGeom>
          <a:noFill/>
          <a:ln w="19050" cap="flat" cmpd="sng">
            <a:solidFill>
              <a:srgbClr val="996633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32" name="Zástupný symbol pro číslo snímku 5">
            <a:extLst>
              <a:ext uri="{FF2B5EF4-FFF2-40B4-BE49-F238E27FC236}">
                <a16:creationId xmlns:a16="http://schemas.microsoft.com/office/drawing/2014/main" id="{34E03BCD-D555-4303-9697-B440DFE0141B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19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4694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"/>
          <p:cNvSpPr/>
          <p:nvPr/>
        </p:nvSpPr>
        <p:spPr>
          <a:xfrm>
            <a:off x="713225" y="1212800"/>
            <a:ext cx="3775800" cy="1611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0"/>
          <p:cNvSpPr/>
          <p:nvPr/>
        </p:nvSpPr>
        <p:spPr>
          <a:xfrm>
            <a:off x="4648200" y="1212800"/>
            <a:ext cx="3775800" cy="1611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0"/>
          <p:cNvSpPr/>
          <p:nvPr/>
        </p:nvSpPr>
        <p:spPr>
          <a:xfrm>
            <a:off x="720000" y="2996975"/>
            <a:ext cx="3775800" cy="1611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0"/>
          <p:cNvSpPr/>
          <p:nvPr/>
        </p:nvSpPr>
        <p:spPr>
          <a:xfrm>
            <a:off x="4648200" y="2996975"/>
            <a:ext cx="3775800" cy="1611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Content</a:t>
            </a:r>
          </a:p>
        </p:txBody>
      </p:sp>
      <p:sp>
        <p:nvSpPr>
          <p:cNvPr id="355" name="Google Shape;355;p30"/>
          <p:cNvSpPr txBox="1">
            <a:spLocks noGrp="1"/>
          </p:cNvSpPr>
          <p:nvPr>
            <p:ph type="subTitle" idx="1"/>
          </p:nvPr>
        </p:nvSpPr>
        <p:spPr>
          <a:xfrm>
            <a:off x="1981200" y="1768998"/>
            <a:ext cx="235347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1800" dirty="0">
                <a:latin typeface="Rubik SemiBold"/>
                <a:ea typeface="Rubik SemiBold"/>
                <a:cs typeface="Rubik SemiBold"/>
                <a:sym typeface="Rubik SemiBold"/>
              </a:rPr>
              <a:t>Introduction, exploitation of selected resources from wastewater</a:t>
            </a:r>
          </a:p>
        </p:txBody>
      </p:sp>
      <p:sp>
        <p:nvSpPr>
          <p:cNvPr id="358" name="Google Shape;358;p30"/>
          <p:cNvSpPr txBox="1">
            <a:spLocks noGrp="1"/>
          </p:cNvSpPr>
          <p:nvPr>
            <p:ph type="subTitle" idx="2"/>
          </p:nvPr>
        </p:nvSpPr>
        <p:spPr>
          <a:xfrm>
            <a:off x="5901000" y="1755863"/>
            <a:ext cx="2458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 dirty="0">
                <a:latin typeface="Rubik SemiBold"/>
                <a:ea typeface="Rubik SemiBold"/>
                <a:cs typeface="Rubik SemiBold"/>
                <a:sym typeface="Rubik SemiBold"/>
              </a:rPr>
              <a:t>Wastewater Recycling</a:t>
            </a:r>
            <a:endParaRPr sz="2000" dirty="0"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357" name="Google Shape;357;p30"/>
          <p:cNvSpPr txBox="1">
            <a:spLocks noGrp="1"/>
          </p:cNvSpPr>
          <p:nvPr>
            <p:ph type="title" idx="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01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1" name="Google Shape;361;p30"/>
          <p:cNvSpPr txBox="1">
            <a:spLocks noGrp="1"/>
          </p:cNvSpPr>
          <p:nvPr>
            <p:ph type="subTitle" idx="4"/>
          </p:nvPr>
        </p:nvSpPr>
        <p:spPr>
          <a:xfrm>
            <a:off x="1974600" y="3568444"/>
            <a:ext cx="2458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</a:pPr>
            <a:r>
              <a:rPr lang="pl-PL" sz="2000" dirty="0">
                <a:latin typeface="Rubik SemiBold"/>
                <a:ea typeface="Rubik SemiBold"/>
                <a:cs typeface="Rubik SemiBold"/>
                <a:sym typeface="Rubik SemiBold"/>
              </a:rPr>
              <a:t>Wastewater as a source of energy</a:t>
            </a:r>
          </a:p>
        </p:txBody>
      </p:sp>
      <p:sp>
        <p:nvSpPr>
          <p:cNvPr id="364" name="Google Shape;364;p30"/>
          <p:cNvSpPr txBox="1">
            <a:spLocks noGrp="1"/>
          </p:cNvSpPr>
          <p:nvPr>
            <p:ph type="subTitle" idx="5"/>
          </p:nvPr>
        </p:nvSpPr>
        <p:spPr>
          <a:xfrm>
            <a:off x="5901000" y="3568444"/>
            <a:ext cx="2458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000" dirty="0">
                <a:latin typeface="Rubik SemiBold"/>
                <a:ea typeface="Rubik SemiBold"/>
                <a:cs typeface="Rubik SemiBold"/>
                <a:sym typeface="Rubik SemiBold"/>
              </a:rPr>
              <a:t>Exploitation and utilization of nutrients</a:t>
            </a:r>
          </a:p>
        </p:txBody>
      </p:sp>
      <p:sp>
        <p:nvSpPr>
          <p:cNvPr id="360" name="Google Shape;360;p30"/>
          <p:cNvSpPr txBox="1">
            <a:spLocks noGrp="1"/>
          </p:cNvSpPr>
          <p:nvPr>
            <p:ph type="title" idx="6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02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3" name="Google Shape;363;p30"/>
          <p:cNvSpPr txBox="1">
            <a:spLocks noGrp="1"/>
          </p:cNvSpPr>
          <p:nvPr>
            <p:ph type="title" idx="9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03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6" name="Google Shape;366;p30"/>
          <p:cNvSpPr txBox="1">
            <a:spLocks noGrp="1"/>
          </p:cNvSpPr>
          <p:nvPr>
            <p:ph type="title" idx="15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04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" name="Zástupný symbol pro číslo snímku 5">
            <a:extLst>
              <a:ext uri="{FF2B5EF4-FFF2-40B4-BE49-F238E27FC236}">
                <a16:creationId xmlns:a16="http://schemas.microsoft.com/office/drawing/2014/main" id="{44926EB4-B0CD-430A-80B6-96E5BB8A6F80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2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50"/>
          <p:cNvSpPr txBox="1">
            <a:spLocks noGrp="1"/>
          </p:cNvSpPr>
          <p:nvPr>
            <p:ph type="ctrTitle"/>
          </p:nvPr>
        </p:nvSpPr>
        <p:spPr>
          <a:xfrm>
            <a:off x="705360" y="1331075"/>
            <a:ext cx="3858900" cy="22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dirty="0"/>
              <a:t>Thank you for your attention</a:t>
            </a:r>
          </a:p>
        </p:txBody>
      </p:sp>
      <p:sp>
        <p:nvSpPr>
          <p:cNvPr id="1037" name="Google Shape;1037;p50"/>
          <p:cNvSpPr txBox="1">
            <a:spLocks noGrp="1"/>
          </p:cNvSpPr>
          <p:nvPr>
            <p:ph type="subTitle" idx="1"/>
          </p:nvPr>
        </p:nvSpPr>
        <p:spPr>
          <a:xfrm>
            <a:off x="705360" y="3574175"/>
            <a:ext cx="3858900" cy="11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dirty="0"/>
              <a:t>Any questions </a:t>
            </a:r>
            <a:r>
              <a:rPr lang="cs-CZ" dirty="0"/>
              <a:t>?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400" dirty="0">
                <a:latin typeface="Rubik"/>
                <a:ea typeface="Rubik"/>
                <a:cs typeface="Rubik"/>
                <a:sym typeface="Rubik"/>
                <a:hlinkClick r:id="rId3"/>
              </a:rPr>
              <a:t>Jakub.Racek@vut.cz</a:t>
            </a:r>
            <a:r>
              <a:rPr lang="cs-CZ" sz="1400" dirty="0">
                <a:latin typeface="Rubik"/>
                <a:ea typeface="Rubik"/>
                <a:cs typeface="Rubik"/>
                <a:sym typeface="Rubik"/>
              </a:rPr>
              <a:t> </a:t>
            </a:r>
            <a:endParaRPr sz="14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latin typeface="Rubik"/>
                <a:ea typeface="Rubik"/>
                <a:cs typeface="Rubik"/>
                <a:sym typeface="Rubik"/>
              </a:rPr>
              <a:t>+</a:t>
            </a:r>
            <a:r>
              <a:rPr lang="cs-CZ" sz="1400" dirty="0">
                <a:latin typeface="Rubik"/>
                <a:ea typeface="Rubik"/>
                <a:cs typeface="Rubik"/>
                <a:sym typeface="Rubik"/>
              </a:rPr>
              <a:t>420 604 981 530</a:t>
            </a:r>
            <a:endParaRPr sz="1400" dirty="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38" name="Google Shape;1038;p50"/>
          <p:cNvSpPr txBox="1">
            <a:spLocks noGrp="1"/>
          </p:cNvSpPr>
          <p:nvPr>
            <p:ph type="subTitle" idx="4294967295"/>
          </p:nvPr>
        </p:nvSpPr>
        <p:spPr>
          <a:xfrm>
            <a:off x="4808749" y="4483115"/>
            <a:ext cx="3859212" cy="2333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cs-CZ" sz="1100" dirty="0">
                <a:latin typeface="Rubik"/>
                <a:ea typeface="Rubik"/>
                <a:cs typeface="Rubik"/>
                <a:sym typeface="Rubik"/>
              </a:rPr>
              <a:t>https://www.vut.cz/en/people/jakub-racek-81857</a:t>
            </a:r>
            <a:endParaRPr sz="1100" dirty="0"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1039" name="Google Shape;1039;p50"/>
          <p:cNvGrpSpPr/>
          <p:nvPr/>
        </p:nvGrpSpPr>
        <p:grpSpPr>
          <a:xfrm>
            <a:off x="5995084" y="-877353"/>
            <a:ext cx="4279106" cy="4279351"/>
            <a:chOff x="1190525" y="238125"/>
            <a:chExt cx="5238225" cy="5238525"/>
          </a:xfrm>
        </p:grpSpPr>
        <p:sp>
          <p:nvSpPr>
            <p:cNvPr id="1040" name="Google Shape;1040;p50"/>
            <p:cNvSpPr/>
            <p:nvPr/>
          </p:nvSpPr>
          <p:spPr>
            <a:xfrm>
              <a:off x="1190525" y="238125"/>
              <a:ext cx="5238225" cy="5238525"/>
            </a:xfrm>
            <a:custGeom>
              <a:avLst/>
              <a:gdLst/>
              <a:ahLst/>
              <a:cxnLst/>
              <a:rect l="l" t="t" r="r" b="b"/>
              <a:pathLst>
                <a:path w="209529" h="209541" extrusionOk="0">
                  <a:moveTo>
                    <a:pt x="104765" y="284"/>
                  </a:moveTo>
                  <a:cubicBezTo>
                    <a:pt x="111854" y="284"/>
                    <a:pt x="118932" y="1000"/>
                    <a:pt x="125817" y="2409"/>
                  </a:cubicBezTo>
                  <a:cubicBezTo>
                    <a:pt x="132532" y="3784"/>
                    <a:pt x="139122" y="5829"/>
                    <a:pt x="145427" y="8498"/>
                  </a:cubicBezTo>
                  <a:cubicBezTo>
                    <a:pt x="151620" y="11112"/>
                    <a:pt x="157596" y="14361"/>
                    <a:pt x="163174" y="18133"/>
                  </a:cubicBezTo>
                  <a:cubicBezTo>
                    <a:pt x="168707" y="21871"/>
                    <a:pt x="173911" y="26166"/>
                    <a:pt x="178637" y="30892"/>
                  </a:cubicBezTo>
                  <a:cubicBezTo>
                    <a:pt x="183364" y="35619"/>
                    <a:pt x="187658" y="40822"/>
                    <a:pt x="191396" y="46355"/>
                  </a:cubicBezTo>
                  <a:cubicBezTo>
                    <a:pt x="195168" y="51945"/>
                    <a:pt x="198417" y="57910"/>
                    <a:pt x="201030" y="64102"/>
                  </a:cubicBezTo>
                  <a:cubicBezTo>
                    <a:pt x="203701" y="70408"/>
                    <a:pt x="205746" y="77008"/>
                    <a:pt x="207120" y="83723"/>
                  </a:cubicBezTo>
                  <a:cubicBezTo>
                    <a:pt x="208529" y="90597"/>
                    <a:pt x="209245" y="97686"/>
                    <a:pt x="209245" y="104776"/>
                  </a:cubicBezTo>
                  <a:cubicBezTo>
                    <a:pt x="209245" y="111865"/>
                    <a:pt x="208529" y="118955"/>
                    <a:pt x="207120" y="125829"/>
                  </a:cubicBezTo>
                  <a:cubicBezTo>
                    <a:pt x="205746" y="132543"/>
                    <a:pt x="203701" y="139145"/>
                    <a:pt x="201030" y="145439"/>
                  </a:cubicBezTo>
                  <a:cubicBezTo>
                    <a:pt x="198417" y="151631"/>
                    <a:pt x="195168" y="157607"/>
                    <a:pt x="191396" y="163186"/>
                  </a:cubicBezTo>
                  <a:cubicBezTo>
                    <a:pt x="187658" y="168719"/>
                    <a:pt x="183364" y="173922"/>
                    <a:pt x="178637" y="178648"/>
                  </a:cubicBezTo>
                  <a:cubicBezTo>
                    <a:pt x="173911" y="183387"/>
                    <a:pt x="168707" y="187670"/>
                    <a:pt x="163174" y="191408"/>
                  </a:cubicBezTo>
                  <a:cubicBezTo>
                    <a:pt x="157596" y="195191"/>
                    <a:pt x="151620" y="198429"/>
                    <a:pt x="145427" y="201043"/>
                  </a:cubicBezTo>
                  <a:cubicBezTo>
                    <a:pt x="139122" y="203712"/>
                    <a:pt x="132532" y="205757"/>
                    <a:pt x="125817" y="207132"/>
                  </a:cubicBezTo>
                  <a:cubicBezTo>
                    <a:pt x="118932" y="208541"/>
                    <a:pt x="111854" y="209256"/>
                    <a:pt x="104765" y="209256"/>
                  </a:cubicBezTo>
                  <a:cubicBezTo>
                    <a:pt x="97675" y="209256"/>
                    <a:pt x="90597" y="208541"/>
                    <a:pt x="83712" y="207132"/>
                  </a:cubicBezTo>
                  <a:cubicBezTo>
                    <a:pt x="76997" y="205757"/>
                    <a:pt x="70408" y="203712"/>
                    <a:pt x="64102" y="201043"/>
                  </a:cubicBezTo>
                  <a:cubicBezTo>
                    <a:pt x="57910" y="198429"/>
                    <a:pt x="51934" y="195191"/>
                    <a:pt x="46355" y="191408"/>
                  </a:cubicBezTo>
                  <a:cubicBezTo>
                    <a:pt x="40822" y="187670"/>
                    <a:pt x="35619" y="183387"/>
                    <a:pt x="30892" y="178648"/>
                  </a:cubicBezTo>
                  <a:cubicBezTo>
                    <a:pt x="26166" y="173922"/>
                    <a:pt x="21871" y="168719"/>
                    <a:pt x="18133" y="163186"/>
                  </a:cubicBezTo>
                  <a:cubicBezTo>
                    <a:pt x="14361" y="157607"/>
                    <a:pt x="11112" y="151631"/>
                    <a:pt x="8498" y="145439"/>
                  </a:cubicBezTo>
                  <a:cubicBezTo>
                    <a:pt x="5829" y="139145"/>
                    <a:pt x="3784" y="132543"/>
                    <a:pt x="2409" y="125829"/>
                  </a:cubicBezTo>
                  <a:cubicBezTo>
                    <a:pt x="1000" y="118955"/>
                    <a:pt x="284" y="111865"/>
                    <a:pt x="284" y="104776"/>
                  </a:cubicBezTo>
                  <a:cubicBezTo>
                    <a:pt x="284" y="97686"/>
                    <a:pt x="1000" y="90597"/>
                    <a:pt x="2409" y="83723"/>
                  </a:cubicBezTo>
                  <a:cubicBezTo>
                    <a:pt x="3784" y="77008"/>
                    <a:pt x="5829" y="70408"/>
                    <a:pt x="8498" y="64102"/>
                  </a:cubicBezTo>
                  <a:cubicBezTo>
                    <a:pt x="11112" y="57910"/>
                    <a:pt x="14361" y="51945"/>
                    <a:pt x="18133" y="46355"/>
                  </a:cubicBezTo>
                  <a:cubicBezTo>
                    <a:pt x="21871" y="40822"/>
                    <a:pt x="26166" y="35619"/>
                    <a:pt x="30892" y="30892"/>
                  </a:cubicBezTo>
                  <a:cubicBezTo>
                    <a:pt x="35619" y="26166"/>
                    <a:pt x="40822" y="21871"/>
                    <a:pt x="46355" y="18133"/>
                  </a:cubicBezTo>
                  <a:cubicBezTo>
                    <a:pt x="51934" y="14361"/>
                    <a:pt x="57910" y="11112"/>
                    <a:pt x="64102" y="8498"/>
                  </a:cubicBezTo>
                  <a:cubicBezTo>
                    <a:pt x="70408" y="5829"/>
                    <a:pt x="76997" y="3784"/>
                    <a:pt x="83712" y="2409"/>
                  </a:cubicBezTo>
                  <a:cubicBezTo>
                    <a:pt x="90597" y="1000"/>
                    <a:pt x="97675" y="284"/>
                    <a:pt x="104765" y="284"/>
                  </a:cubicBezTo>
                  <a:close/>
                  <a:moveTo>
                    <a:pt x="104765" y="0"/>
                  </a:moveTo>
                  <a:cubicBezTo>
                    <a:pt x="97653" y="0"/>
                    <a:pt x="90551" y="716"/>
                    <a:pt x="83655" y="2125"/>
                  </a:cubicBezTo>
                  <a:cubicBezTo>
                    <a:pt x="76929" y="3499"/>
                    <a:pt x="70305" y="5556"/>
                    <a:pt x="63988" y="8226"/>
                  </a:cubicBezTo>
                  <a:cubicBezTo>
                    <a:pt x="57785" y="10862"/>
                    <a:pt x="51798" y="14111"/>
                    <a:pt x="46196" y="17895"/>
                  </a:cubicBezTo>
                  <a:cubicBezTo>
                    <a:pt x="40641" y="21644"/>
                    <a:pt x="35425" y="25950"/>
                    <a:pt x="30688" y="30688"/>
                  </a:cubicBezTo>
                  <a:cubicBezTo>
                    <a:pt x="25950" y="35425"/>
                    <a:pt x="21644" y="40641"/>
                    <a:pt x="17895" y="46196"/>
                  </a:cubicBezTo>
                  <a:cubicBezTo>
                    <a:pt x="14111" y="51798"/>
                    <a:pt x="10862" y="57785"/>
                    <a:pt x="8238" y="63988"/>
                  </a:cubicBezTo>
                  <a:cubicBezTo>
                    <a:pt x="5556" y="70317"/>
                    <a:pt x="3511" y="76929"/>
                    <a:pt x="2125" y="83655"/>
                  </a:cubicBezTo>
                  <a:cubicBezTo>
                    <a:pt x="716" y="90563"/>
                    <a:pt x="0" y="97664"/>
                    <a:pt x="0" y="104776"/>
                  </a:cubicBezTo>
                  <a:cubicBezTo>
                    <a:pt x="0" y="111888"/>
                    <a:pt x="716" y="118990"/>
                    <a:pt x="2125" y="125886"/>
                  </a:cubicBezTo>
                  <a:cubicBezTo>
                    <a:pt x="3511" y="132623"/>
                    <a:pt x="5556" y="139236"/>
                    <a:pt x="8238" y="145553"/>
                  </a:cubicBezTo>
                  <a:cubicBezTo>
                    <a:pt x="10862" y="151767"/>
                    <a:pt x="14111" y="157755"/>
                    <a:pt x="17895" y="163356"/>
                  </a:cubicBezTo>
                  <a:cubicBezTo>
                    <a:pt x="21644" y="168900"/>
                    <a:pt x="25950" y="174116"/>
                    <a:pt x="30688" y="178853"/>
                  </a:cubicBezTo>
                  <a:cubicBezTo>
                    <a:pt x="35425" y="183602"/>
                    <a:pt x="40641" y="187897"/>
                    <a:pt x="46196" y="191646"/>
                  </a:cubicBezTo>
                  <a:cubicBezTo>
                    <a:pt x="51798" y="195430"/>
                    <a:pt x="57785" y="198679"/>
                    <a:pt x="63988" y="201315"/>
                  </a:cubicBezTo>
                  <a:cubicBezTo>
                    <a:pt x="70305" y="203985"/>
                    <a:pt x="76929" y="206042"/>
                    <a:pt x="83655" y="207416"/>
                  </a:cubicBezTo>
                  <a:cubicBezTo>
                    <a:pt x="90551" y="208825"/>
                    <a:pt x="97653" y="209541"/>
                    <a:pt x="104765" y="209541"/>
                  </a:cubicBezTo>
                  <a:cubicBezTo>
                    <a:pt x="111877" y="209541"/>
                    <a:pt x="118978" y="208825"/>
                    <a:pt x="125875" y="207416"/>
                  </a:cubicBezTo>
                  <a:cubicBezTo>
                    <a:pt x="132601" y="206042"/>
                    <a:pt x="139224" y="203985"/>
                    <a:pt x="145541" y="201315"/>
                  </a:cubicBezTo>
                  <a:cubicBezTo>
                    <a:pt x="151756" y="198679"/>
                    <a:pt x="157743" y="195430"/>
                    <a:pt x="163345" y="191646"/>
                  </a:cubicBezTo>
                  <a:cubicBezTo>
                    <a:pt x="168889" y="187897"/>
                    <a:pt x="174104" y="183602"/>
                    <a:pt x="178842" y="178853"/>
                  </a:cubicBezTo>
                  <a:cubicBezTo>
                    <a:pt x="183579" y="174116"/>
                    <a:pt x="187886" y="168900"/>
                    <a:pt x="191635" y="163356"/>
                  </a:cubicBezTo>
                  <a:cubicBezTo>
                    <a:pt x="195418" y="157755"/>
                    <a:pt x="198667" y="151767"/>
                    <a:pt x="201292" y="145553"/>
                  </a:cubicBezTo>
                  <a:cubicBezTo>
                    <a:pt x="203974" y="139236"/>
                    <a:pt x="206029" y="132623"/>
                    <a:pt x="207405" y="125886"/>
                  </a:cubicBezTo>
                  <a:cubicBezTo>
                    <a:pt x="208814" y="118990"/>
                    <a:pt x="209529" y="111888"/>
                    <a:pt x="209529" y="104776"/>
                  </a:cubicBezTo>
                  <a:cubicBezTo>
                    <a:pt x="209529" y="97664"/>
                    <a:pt x="208814" y="90563"/>
                    <a:pt x="207405" y="83655"/>
                  </a:cubicBezTo>
                  <a:cubicBezTo>
                    <a:pt x="206029" y="76929"/>
                    <a:pt x="203974" y="70317"/>
                    <a:pt x="201292" y="63988"/>
                  </a:cubicBezTo>
                  <a:cubicBezTo>
                    <a:pt x="198667" y="57785"/>
                    <a:pt x="195418" y="51798"/>
                    <a:pt x="191635" y="46196"/>
                  </a:cubicBezTo>
                  <a:cubicBezTo>
                    <a:pt x="187886" y="40641"/>
                    <a:pt x="183579" y="35425"/>
                    <a:pt x="178842" y="30688"/>
                  </a:cubicBezTo>
                  <a:cubicBezTo>
                    <a:pt x="174104" y="25950"/>
                    <a:pt x="168889" y="21644"/>
                    <a:pt x="163345" y="17895"/>
                  </a:cubicBezTo>
                  <a:cubicBezTo>
                    <a:pt x="157743" y="14111"/>
                    <a:pt x="151756" y="10862"/>
                    <a:pt x="145541" y="8226"/>
                  </a:cubicBezTo>
                  <a:cubicBezTo>
                    <a:pt x="139224" y="5556"/>
                    <a:pt x="132601" y="3499"/>
                    <a:pt x="125875" y="2125"/>
                  </a:cubicBezTo>
                  <a:cubicBezTo>
                    <a:pt x="118978" y="716"/>
                    <a:pt x="111877" y="0"/>
                    <a:pt x="104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0"/>
            <p:cNvSpPr/>
            <p:nvPr/>
          </p:nvSpPr>
          <p:spPr>
            <a:xfrm>
              <a:off x="2272700" y="1621900"/>
              <a:ext cx="179825" cy="115950"/>
            </a:xfrm>
            <a:custGeom>
              <a:avLst/>
              <a:gdLst/>
              <a:ahLst/>
              <a:cxnLst/>
              <a:rect l="l" t="t" r="r" b="b"/>
              <a:pathLst>
                <a:path w="7193" h="4638" extrusionOk="0">
                  <a:moveTo>
                    <a:pt x="2034" y="310"/>
                  </a:moveTo>
                  <a:cubicBezTo>
                    <a:pt x="2159" y="605"/>
                    <a:pt x="2330" y="900"/>
                    <a:pt x="2512" y="1184"/>
                  </a:cubicBezTo>
                  <a:cubicBezTo>
                    <a:pt x="2545" y="1218"/>
                    <a:pt x="2591" y="1241"/>
                    <a:pt x="2636" y="1241"/>
                  </a:cubicBezTo>
                  <a:cubicBezTo>
                    <a:pt x="2682" y="1241"/>
                    <a:pt x="2727" y="1218"/>
                    <a:pt x="2750" y="1184"/>
                  </a:cubicBezTo>
                  <a:cubicBezTo>
                    <a:pt x="2818" y="1093"/>
                    <a:pt x="2898" y="1048"/>
                    <a:pt x="3000" y="1037"/>
                  </a:cubicBezTo>
                  <a:cubicBezTo>
                    <a:pt x="3012" y="1036"/>
                    <a:pt x="3025" y="1035"/>
                    <a:pt x="3037" y="1035"/>
                  </a:cubicBezTo>
                  <a:cubicBezTo>
                    <a:pt x="3601" y="1035"/>
                    <a:pt x="4579" y="2003"/>
                    <a:pt x="5102" y="2536"/>
                  </a:cubicBezTo>
                  <a:cubicBezTo>
                    <a:pt x="5261" y="2684"/>
                    <a:pt x="5375" y="2809"/>
                    <a:pt x="5466" y="2877"/>
                  </a:cubicBezTo>
                  <a:lnTo>
                    <a:pt x="5499" y="2911"/>
                  </a:lnTo>
                  <a:cubicBezTo>
                    <a:pt x="5579" y="2968"/>
                    <a:pt x="5636" y="3002"/>
                    <a:pt x="5658" y="3036"/>
                  </a:cubicBezTo>
                  <a:cubicBezTo>
                    <a:pt x="5707" y="3069"/>
                    <a:pt x="5744" y="3095"/>
                    <a:pt x="5791" y="3095"/>
                  </a:cubicBezTo>
                  <a:cubicBezTo>
                    <a:pt x="5809" y="3095"/>
                    <a:pt x="5829" y="3091"/>
                    <a:pt x="5852" y="3082"/>
                  </a:cubicBezTo>
                  <a:cubicBezTo>
                    <a:pt x="5863" y="3070"/>
                    <a:pt x="5875" y="3070"/>
                    <a:pt x="5886" y="3059"/>
                  </a:cubicBezTo>
                  <a:cubicBezTo>
                    <a:pt x="6193" y="3173"/>
                    <a:pt x="6476" y="3297"/>
                    <a:pt x="6761" y="3445"/>
                  </a:cubicBezTo>
                  <a:cubicBezTo>
                    <a:pt x="6432" y="3620"/>
                    <a:pt x="6144" y="3703"/>
                    <a:pt x="5876" y="3703"/>
                  </a:cubicBezTo>
                  <a:cubicBezTo>
                    <a:pt x="5829" y="3703"/>
                    <a:pt x="5784" y="3700"/>
                    <a:pt x="5738" y="3695"/>
                  </a:cubicBezTo>
                  <a:cubicBezTo>
                    <a:pt x="5408" y="3661"/>
                    <a:pt x="5102" y="3491"/>
                    <a:pt x="4761" y="3297"/>
                  </a:cubicBezTo>
                  <a:cubicBezTo>
                    <a:pt x="4477" y="3138"/>
                    <a:pt x="4159" y="2956"/>
                    <a:pt x="3772" y="2820"/>
                  </a:cubicBezTo>
                  <a:cubicBezTo>
                    <a:pt x="3760" y="2817"/>
                    <a:pt x="3747" y="2816"/>
                    <a:pt x="3734" y="2816"/>
                  </a:cubicBezTo>
                  <a:cubicBezTo>
                    <a:pt x="3698" y="2816"/>
                    <a:pt x="3661" y="2826"/>
                    <a:pt x="3636" y="2843"/>
                  </a:cubicBezTo>
                  <a:cubicBezTo>
                    <a:pt x="3602" y="2865"/>
                    <a:pt x="3580" y="2911"/>
                    <a:pt x="3580" y="2956"/>
                  </a:cubicBezTo>
                  <a:cubicBezTo>
                    <a:pt x="3580" y="3615"/>
                    <a:pt x="2398" y="4332"/>
                    <a:pt x="1875" y="4342"/>
                  </a:cubicBezTo>
                  <a:cubicBezTo>
                    <a:pt x="1762" y="4309"/>
                    <a:pt x="1694" y="4263"/>
                    <a:pt x="1671" y="4195"/>
                  </a:cubicBezTo>
                  <a:cubicBezTo>
                    <a:pt x="1636" y="4104"/>
                    <a:pt x="1694" y="3979"/>
                    <a:pt x="1739" y="3877"/>
                  </a:cubicBezTo>
                  <a:cubicBezTo>
                    <a:pt x="1762" y="3843"/>
                    <a:pt x="1762" y="3797"/>
                    <a:pt x="1739" y="3752"/>
                  </a:cubicBezTo>
                  <a:cubicBezTo>
                    <a:pt x="1716" y="3706"/>
                    <a:pt x="1682" y="3683"/>
                    <a:pt x="1636" y="3673"/>
                  </a:cubicBezTo>
                  <a:cubicBezTo>
                    <a:pt x="1386" y="3627"/>
                    <a:pt x="1136" y="3604"/>
                    <a:pt x="876" y="3604"/>
                  </a:cubicBezTo>
                  <a:cubicBezTo>
                    <a:pt x="705" y="3604"/>
                    <a:pt x="523" y="3615"/>
                    <a:pt x="341" y="3638"/>
                  </a:cubicBezTo>
                  <a:cubicBezTo>
                    <a:pt x="432" y="3423"/>
                    <a:pt x="626" y="3115"/>
                    <a:pt x="785" y="2855"/>
                  </a:cubicBezTo>
                  <a:cubicBezTo>
                    <a:pt x="932" y="2615"/>
                    <a:pt x="1068" y="2400"/>
                    <a:pt x="1136" y="2241"/>
                  </a:cubicBezTo>
                  <a:cubicBezTo>
                    <a:pt x="1136" y="2218"/>
                    <a:pt x="1148" y="2206"/>
                    <a:pt x="1148" y="2184"/>
                  </a:cubicBezTo>
                  <a:cubicBezTo>
                    <a:pt x="1148" y="1968"/>
                    <a:pt x="1159" y="1434"/>
                    <a:pt x="1353" y="979"/>
                  </a:cubicBezTo>
                  <a:cubicBezTo>
                    <a:pt x="1500" y="605"/>
                    <a:pt x="1727" y="378"/>
                    <a:pt x="2034" y="310"/>
                  </a:cubicBezTo>
                  <a:close/>
                  <a:moveTo>
                    <a:pt x="2127" y="0"/>
                  </a:moveTo>
                  <a:cubicBezTo>
                    <a:pt x="2119" y="0"/>
                    <a:pt x="2111" y="1"/>
                    <a:pt x="2103" y="2"/>
                  </a:cubicBezTo>
                  <a:cubicBezTo>
                    <a:pt x="1648" y="48"/>
                    <a:pt x="1296" y="355"/>
                    <a:pt x="1080" y="878"/>
                  </a:cubicBezTo>
                  <a:cubicBezTo>
                    <a:pt x="887" y="1343"/>
                    <a:pt x="853" y="1866"/>
                    <a:pt x="853" y="2150"/>
                  </a:cubicBezTo>
                  <a:cubicBezTo>
                    <a:pt x="796" y="2286"/>
                    <a:pt x="671" y="2491"/>
                    <a:pt x="535" y="2706"/>
                  </a:cubicBezTo>
                  <a:cubicBezTo>
                    <a:pt x="285" y="3104"/>
                    <a:pt x="23" y="3524"/>
                    <a:pt x="12" y="3809"/>
                  </a:cubicBezTo>
                  <a:cubicBezTo>
                    <a:pt x="0" y="3854"/>
                    <a:pt x="23" y="3888"/>
                    <a:pt x="58" y="3922"/>
                  </a:cubicBezTo>
                  <a:cubicBezTo>
                    <a:pt x="83" y="3948"/>
                    <a:pt x="114" y="3961"/>
                    <a:pt x="148" y="3961"/>
                  </a:cubicBezTo>
                  <a:cubicBezTo>
                    <a:pt x="159" y="3961"/>
                    <a:pt x="171" y="3959"/>
                    <a:pt x="182" y="3956"/>
                  </a:cubicBezTo>
                  <a:cubicBezTo>
                    <a:pt x="409" y="3911"/>
                    <a:pt x="642" y="3892"/>
                    <a:pt x="877" y="3892"/>
                  </a:cubicBezTo>
                  <a:cubicBezTo>
                    <a:pt x="1054" y="3892"/>
                    <a:pt x="1233" y="3903"/>
                    <a:pt x="1409" y="3922"/>
                  </a:cubicBezTo>
                  <a:cubicBezTo>
                    <a:pt x="1364" y="4070"/>
                    <a:pt x="1364" y="4195"/>
                    <a:pt x="1409" y="4309"/>
                  </a:cubicBezTo>
                  <a:cubicBezTo>
                    <a:pt x="1466" y="4456"/>
                    <a:pt x="1603" y="4559"/>
                    <a:pt x="1807" y="4627"/>
                  </a:cubicBezTo>
                  <a:cubicBezTo>
                    <a:pt x="1818" y="4638"/>
                    <a:pt x="1830" y="4638"/>
                    <a:pt x="1853" y="4638"/>
                  </a:cubicBezTo>
                  <a:cubicBezTo>
                    <a:pt x="2432" y="4638"/>
                    <a:pt x="3659" y="3945"/>
                    <a:pt x="3841" y="3161"/>
                  </a:cubicBezTo>
                  <a:cubicBezTo>
                    <a:pt x="4136" y="3274"/>
                    <a:pt x="4375" y="3411"/>
                    <a:pt x="4625" y="3547"/>
                  </a:cubicBezTo>
                  <a:cubicBezTo>
                    <a:pt x="5036" y="3776"/>
                    <a:pt x="5414" y="3989"/>
                    <a:pt x="5883" y="3989"/>
                  </a:cubicBezTo>
                  <a:cubicBezTo>
                    <a:pt x="6230" y="3989"/>
                    <a:pt x="6627" y="3873"/>
                    <a:pt x="7124" y="3559"/>
                  </a:cubicBezTo>
                  <a:cubicBezTo>
                    <a:pt x="7170" y="3536"/>
                    <a:pt x="7193" y="3491"/>
                    <a:pt x="7193" y="3433"/>
                  </a:cubicBezTo>
                  <a:cubicBezTo>
                    <a:pt x="7193" y="3388"/>
                    <a:pt x="7158" y="3343"/>
                    <a:pt x="7124" y="3320"/>
                  </a:cubicBezTo>
                  <a:cubicBezTo>
                    <a:pt x="6658" y="3059"/>
                    <a:pt x="6170" y="2832"/>
                    <a:pt x="5658" y="2673"/>
                  </a:cubicBezTo>
                  <a:lnTo>
                    <a:pt x="5658" y="2661"/>
                  </a:lnTo>
                  <a:cubicBezTo>
                    <a:pt x="5579" y="2593"/>
                    <a:pt x="5454" y="2468"/>
                    <a:pt x="5307" y="2332"/>
                  </a:cubicBezTo>
                  <a:cubicBezTo>
                    <a:pt x="4676" y="1702"/>
                    <a:pt x="3725" y="750"/>
                    <a:pt x="3035" y="750"/>
                  </a:cubicBezTo>
                  <a:cubicBezTo>
                    <a:pt x="3015" y="750"/>
                    <a:pt x="2996" y="751"/>
                    <a:pt x="2977" y="752"/>
                  </a:cubicBezTo>
                  <a:cubicBezTo>
                    <a:pt x="2853" y="764"/>
                    <a:pt x="2750" y="798"/>
                    <a:pt x="2659" y="866"/>
                  </a:cubicBezTo>
                  <a:cubicBezTo>
                    <a:pt x="2500" y="628"/>
                    <a:pt x="2364" y="366"/>
                    <a:pt x="2250" y="93"/>
                  </a:cubicBezTo>
                  <a:cubicBezTo>
                    <a:pt x="2230" y="34"/>
                    <a:pt x="2184" y="0"/>
                    <a:pt x="2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0"/>
            <p:cNvSpPr/>
            <p:nvPr/>
          </p:nvSpPr>
          <p:spPr>
            <a:xfrm>
              <a:off x="5084675" y="2449275"/>
              <a:ext cx="7700" cy="7500"/>
            </a:xfrm>
            <a:custGeom>
              <a:avLst/>
              <a:gdLst/>
              <a:ahLst/>
              <a:cxnLst/>
              <a:rect l="l" t="t" r="r" b="b"/>
              <a:pathLst>
                <a:path w="308" h="300" extrusionOk="0">
                  <a:moveTo>
                    <a:pt x="239" y="49"/>
                  </a:moveTo>
                  <a:cubicBezTo>
                    <a:pt x="273" y="72"/>
                    <a:pt x="285" y="106"/>
                    <a:pt x="285" y="140"/>
                  </a:cubicBezTo>
                  <a:lnTo>
                    <a:pt x="159" y="140"/>
                  </a:lnTo>
                  <a:lnTo>
                    <a:pt x="239" y="49"/>
                  </a:lnTo>
                  <a:close/>
                  <a:moveTo>
                    <a:pt x="143" y="1"/>
                  </a:moveTo>
                  <a:cubicBezTo>
                    <a:pt x="133" y="1"/>
                    <a:pt x="123" y="2"/>
                    <a:pt x="114" y="4"/>
                  </a:cubicBezTo>
                  <a:cubicBezTo>
                    <a:pt x="46" y="15"/>
                    <a:pt x="0" y="83"/>
                    <a:pt x="0" y="140"/>
                  </a:cubicBezTo>
                  <a:cubicBezTo>
                    <a:pt x="0" y="197"/>
                    <a:pt x="23" y="242"/>
                    <a:pt x="57" y="265"/>
                  </a:cubicBezTo>
                  <a:cubicBezTo>
                    <a:pt x="91" y="287"/>
                    <a:pt x="126" y="299"/>
                    <a:pt x="148" y="299"/>
                  </a:cubicBezTo>
                  <a:cubicBezTo>
                    <a:pt x="182" y="299"/>
                    <a:pt x="217" y="287"/>
                    <a:pt x="239" y="265"/>
                  </a:cubicBezTo>
                  <a:cubicBezTo>
                    <a:pt x="296" y="219"/>
                    <a:pt x="307" y="151"/>
                    <a:pt x="285" y="95"/>
                  </a:cubicBezTo>
                  <a:lnTo>
                    <a:pt x="273" y="83"/>
                  </a:lnTo>
                  <a:cubicBezTo>
                    <a:pt x="245" y="26"/>
                    <a:pt x="193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0"/>
            <p:cNvSpPr/>
            <p:nvPr/>
          </p:nvSpPr>
          <p:spPr>
            <a:xfrm>
              <a:off x="2405050" y="2084925"/>
              <a:ext cx="37825" cy="21625"/>
            </a:xfrm>
            <a:custGeom>
              <a:avLst/>
              <a:gdLst/>
              <a:ahLst/>
              <a:cxnLst/>
              <a:rect l="l" t="t" r="r" b="b"/>
              <a:pathLst>
                <a:path w="1513" h="865" extrusionOk="0">
                  <a:moveTo>
                    <a:pt x="603" y="455"/>
                  </a:moveTo>
                  <a:lnTo>
                    <a:pt x="603" y="455"/>
                  </a:lnTo>
                  <a:cubicBezTo>
                    <a:pt x="682" y="490"/>
                    <a:pt x="762" y="523"/>
                    <a:pt x="831" y="546"/>
                  </a:cubicBezTo>
                  <a:cubicBezTo>
                    <a:pt x="740" y="535"/>
                    <a:pt x="672" y="500"/>
                    <a:pt x="603" y="455"/>
                  </a:cubicBezTo>
                  <a:close/>
                  <a:moveTo>
                    <a:pt x="168" y="1"/>
                  </a:moveTo>
                  <a:cubicBezTo>
                    <a:pt x="128" y="1"/>
                    <a:pt x="88" y="16"/>
                    <a:pt x="58" y="46"/>
                  </a:cubicBezTo>
                  <a:cubicBezTo>
                    <a:pt x="13" y="91"/>
                    <a:pt x="1" y="160"/>
                    <a:pt x="35" y="217"/>
                  </a:cubicBezTo>
                  <a:cubicBezTo>
                    <a:pt x="263" y="637"/>
                    <a:pt x="513" y="864"/>
                    <a:pt x="1149" y="864"/>
                  </a:cubicBezTo>
                  <a:cubicBezTo>
                    <a:pt x="1240" y="864"/>
                    <a:pt x="1455" y="864"/>
                    <a:pt x="1478" y="705"/>
                  </a:cubicBezTo>
                  <a:cubicBezTo>
                    <a:pt x="1512" y="546"/>
                    <a:pt x="1353" y="455"/>
                    <a:pt x="1023" y="319"/>
                  </a:cubicBezTo>
                  <a:cubicBezTo>
                    <a:pt x="808" y="228"/>
                    <a:pt x="558" y="137"/>
                    <a:pt x="387" y="81"/>
                  </a:cubicBezTo>
                  <a:cubicBezTo>
                    <a:pt x="319" y="46"/>
                    <a:pt x="240" y="23"/>
                    <a:pt x="228" y="12"/>
                  </a:cubicBezTo>
                  <a:cubicBezTo>
                    <a:pt x="209" y="5"/>
                    <a:pt x="189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0"/>
            <p:cNvSpPr/>
            <p:nvPr/>
          </p:nvSpPr>
          <p:spPr>
            <a:xfrm>
              <a:off x="2405050" y="2084925"/>
              <a:ext cx="7975" cy="7150"/>
            </a:xfrm>
            <a:custGeom>
              <a:avLst/>
              <a:gdLst/>
              <a:ahLst/>
              <a:cxnLst/>
              <a:rect l="l" t="t" r="r" b="b"/>
              <a:pathLst>
                <a:path w="319" h="286" extrusionOk="0">
                  <a:moveTo>
                    <a:pt x="285" y="79"/>
                  </a:moveTo>
                  <a:lnTo>
                    <a:pt x="285" y="81"/>
                  </a:lnTo>
                  <a:cubicBezTo>
                    <a:pt x="286" y="82"/>
                    <a:pt x="287" y="83"/>
                    <a:pt x="287" y="84"/>
                  </a:cubicBezTo>
                  <a:lnTo>
                    <a:pt x="287" y="84"/>
                  </a:lnTo>
                  <a:cubicBezTo>
                    <a:pt x="287" y="83"/>
                    <a:pt x="286" y="81"/>
                    <a:pt x="285" y="79"/>
                  </a:cubicBezTo>
                  <a:close/>
                  <a:moveTo>
                    <a:pt x="160" y="1"/>
                  </a:moveTo>
                  <a:cubicBezTo>
                    <a:pt x="92" y="1"/>
                    <a:pt x="35" y="46"/>
                    <a:pt x="13" y="103"/>
                  </a:cubicBezTo>
                  <a:cubicBezTo>
                    <a:pt x="1" y="171"/>
                    <a:pt x="24" y="240"/>
                    <a:pt x="92" y="273"/>
                  </a:cubicBezTo>
                  <a:cubicBezTo>
                    <a:pt x="114" y="285"/>
                    <a:pt x="137" y="285"/>
                    <a:pt x="160" y="285"/>
                  </a:cubicBezTo>
                  <a:cubicBezTo>
                    <a:pt x="194" y="285"/>
                    <a:pt x="228" y="273"/>
                    <a:pt x="263" y="251"/>
                  </a:cubicBezTo>
                  <a:cubicBezTo>
                    <a:pt x="307" y="206"/>
                    <a:pt x="318" y="140"/>
                    <a:pt x="287" y="84"/>
                  </a:cubicBezTo>
                  <a:lnTo>
                    <a:pt x="287" y="84"/>
                  </a:lnTo>
                  <a:cubicBezTo>
                    <a:pt x="299" y="113"/>
                    <a:pt x="302" y="148"/>
                    <a:pt x="296" y="182"/>
                  </a:cubicBezTo>
                  <a:lnTo>
                    <a:pt x="160" y="137"/>
                  </a:lnTo>
                  <a:lnTo>
                    <a:pt x="228" y="23"/>
                  </a:lnTo>
                  <a:cubicBezTo>
                    <a:pt x="254" y="34"/>
                    <a:pt x="274" y="54"/>
                    <a:pt x="285" y="79"/>
                  </a:cubicBezTo>
                  <a:lnTo>
                    <a:pt x="285" y="79"/>
                  </a:lnTo>
                  <a:lnTo>
                    <a:pt x="285" y="69"/>
                  </a:lnTo>
                  <a:cubicBezTo>
                    <a:pt x="263" y="23"/>
                    <a:pt x="205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0"/>
            <p:cNvSpPr/>
            <p:nvPr/>
          </p:nvSpPr>
          <p:spPr>
            <a:xfrm>
              <a:off x="2578625" y="1528875"/>
              <a:ext cx="35500" cy="22375"/>
            </a:xfrm>
            <a:custGeom>
              <a:avLst/>
              <a:gdLst/>
              <a:ahLst/>
              <a:cxnLst/>
              <a:rect l="l" t="t" r="r" b="b"/>
              <a:pathLst>
                <a:path w="1420" h="895" extrusionOk="0">
                  <a:moveTo>
                    <a:pt x="386" y="292"/>
                  </a:moveTo>
                  <a:cubicBezTo>
                    <a:pt x="455" y="292"/>
                    <a:pt x="591" y="327"/>
                    <a:pt x="773" y="451"/>
                  </a:cubicBezTo>
                  <a:cubicBezTo>
                    <a:pt x="841" y="497"/>
                    <a:pt x="909" y="542"/>
                    <a:pt x="965" y="588"/>
                  </a:cubicBezTo>
                  <a:cubicBezTo>
                    <a:pt x="842" y="606"/>
                    <a:pt x="730" y="615"/>
                    <a:pt x="634" y="615"/>
                  </a:cubicBezTo>
                  <a:cubicBezTo>
                    <a:pt x="491" y="615"/>
                    <a:pt x="384" y="595"/>
                    <a:pt x="329" y="554"/>
                  </a:cubicBezTo>
                  <a:cubicBezTo>
                    <a:pt x="306" y="531"/>
                    <a:pt x="296" y="519"/>
                    <a:pt x="296" y="474"/>
                  </a:cubicBezTo>
                  <a:cubicBezTo>
                    <a:pt x="296" y="418"/>
                    <a:pt x="296" y="315"/>
                    <a:pt x="341" y="292"/>
                  </a:cubicBezTo>
                  <a:close/>
                  <a:moveTo>
                    <a:pt x="377" y="0"/>
                  </a:moveTo>
                  <a:cubicBezTo>
                    <a:pt x="332" y="0"/>
                    <a:pt x="289" y="6"/>
                    <a:pt x="250" y="19"/>
                  </a:cubicBezTo>
                  <a:cubicBezTo>
                    <a:pt x="136" y="65"/>
                    <a:pt x="0" y="168"/>
                    <a:pt x="0" y="474"/>
                  </a:cubicBezTo>
                  <a:cubicBezTo>
                    <a:pt x="0" y="599"/>
                    <a:pt x="56" y="701"/>
                    <a:pt x="147" y="769"/>
                  </a:cubicBezTo>
                  <a:cubicBezTo>
                    <a:pt x="261" y="860"/>
                    <a:pt x="443" y="895"/>
                    <a:pt x="636" y="895"/>
                  </a:cubicBezTo>
                  <a:cubicBezTo>
                    <a:pt x="852" y="895"/>
                    <a:pt x="1091" y="860"/>
                    <a:pt x="1306" y="804"/>
                  </a:cubicBezTo>
                  <a:cubicBezTo>
                    <a:pt x="1352" y="792"/>
                    <a:pt x="1386" y="758"/>
                    <a:pt x="1409" y="713"/>
                  </a:cubicBezTo>
                  <a:cubicBezTo>
                    <a:pt x="1420" y="668"/>
                    <a:pt x="1409" y="622"/>
                    <a:pt x="1386" y="577"/>
                  </a:cubicBezTo>
                  <a:cubicBezTo>
                    <a:pt x="1318" y="497"/>
                    <a:pt x="1124" y="338"/>
                    <a:pt x="932" y="201"/>
                  </a:cubicBezTo>
                  <a:cubicBezTo>
                    <a:pt x="713" y="71"/>
                    <a:pt x="528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0"/>
            <p:cNvSpPr/>
            <p:nvPr/>
          </p:nvSpPr>
          <p:spPr>
            <a:xfrm>
              <a:off x="2512425" y="1524500"/>
              <a:ext cx="65075" cy="48625"/>
            </a:xfrm>
            <a:custGeom>
              <a:avLst/>
              <a:gdLst/>
              <a:ahLst/>
              <a:cxnLst/>
              <a:rect l="l" t="t" r="r" b="b"/>
              <a:pathLst>
                <a:path w="2603" h="1945" extrusionOk="0">
                  <a:moveTo>
                    <a:pt x="1330" y="297"/>
                  </a:moveTo>
                  <a:cubicBezTo>
                    <a:pt x="1455" y="297"/>
                    <a:pt x="1580" y="308"/>
                    <a:pt x="1682" y="343"/>
                  </a:cubicBezTo>
                  <a:cubicBezTo>
                    <a:pt x="2148" y="490"/>
                    <a:pt x="2318" y="820"/>
                    <a:pt x="2318" y="1081"/>
                  </a:cubicBezTo>
                  <a:cubicBezTo>
                    <a:pt x="2318" y="1388"/>
                    <a:pt x="2023" y="1535"/>
                    <a:pt x="1853" y="1592"/>
                  </a:cubicBezTo>
                  <a:cubicBezTo>
                    <a:pt x="1706" y="1641"/>
                    <a:pt x="1544" y="1664"/>
                    <a:pt x="1384" y="1664"/>
                  </a:cubicBezTo>
                  <a:cubicBezTo>
                    <a:pt x="1024" y="1664"/>
                    <a:pt x="673" y="1547"/>
                    <a:pt x="523" y="1342"/>
                  </a:cubicBezTo>
                  <a:cubicBezTo>
                    <a:pt x="387" y="1161"/>
                    <a:pt x="421" y="911"/>
                    <a:pt x="626" y="615"/>
                  </a:cubicBezTo>
                  <a:cubicBezTo>
                    <a:pt x="785" y="388"/>
                    <a:pt x="1058" y="297"/>
                    <a:pt x="1330" y="297"/>
                  </a:cubicBezTo>
                  <a:close/>
                  <a:moveTo>
                    <a:pt x="1324" y="0"/>
                  </a:moveTo>
                  <a:cubicBezTo>
                    <a:pt x="1216" y="0"/>
                    <a:pt x="1111" y="12"/>
                    <a:pt x="1012" y="35"/>
                  </a:cubicBezTo>
                  <a:cubicBezTo>
                    <a:pt x="750" y="104"/>
                    <a:pt x="535" y="240"/>
                    <a:pt x="387" y="456"/>
                  </a:cubicBezTo>
                  <a:cubicBezTo>
                    <a:pt x="228" y="683"/>
                    <a:pt x="0" y="1126"/>
                    <a:pt x="296" y="1512"/>
                  </a:cubicBezTo>
                  <a:cubicBezTo>
                    <a:pt x="512" y="1808"/>
                    <a:pt x="955" y="1944"/>
                    <a:pt x="1387" y="1944"/>
                  </a:cubicBezTo>
                  <a:cubicBezTo>
                    <a:pt x="1580" y="1944"/>
                    <a:pt x="1773" y="1921"/>
                    <a:pt x="1944" y="1865"/>
                  </a:cubicBezTo>
                  <a:cubicBezTo>
                    <a:pt x="2364" y="1729"/>
                    <a:pt x="2603" y="1444"/>
                    <a:pt x="2603" y="1081"/>
                  </a:cubicBezTo>
                  <a:cubicBezTo>
                    <a:pt x="2603" y="615"/>
                    <a:pt x="2285" y="229"/>
                    <a:pt x="1773" y="70"/>
                  </a:cubicBezTo>
                  <a:cubicBezTo>
                    <a:pt x="1627" y="23"/>
                    <a:pt x="1473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0"/>
            <p:cNvSpPr/>
            <p:nvPr/>
          </p:nvSpPr>
          <p:spPr>
            <a:xfrm>
              <a:off x="2407625" y="1687550"/>
              <a:ext cx="9125" cy="8000"/>
            </a:xfrm>
            <a:custGeom>
              <a:avLst/>
              <a:gdLst/>
              <a:ahLst/>
              <a:cxnLst/>
              <a:rect l="l" t="t" r="r" b="b"/>
              <a:pathLst>
                <a:path w="365" h="320" extrusionOk="0">
                  <a:moveTo>
                    <a:pt x="273" y="58"/>
                  </a:moveTo>
                  <a:cubicBezTo>
                    <a:pt x="319" y="115"/>
                    <a:pt x="319" y="183"/>
                    <a:pt x="273" y="239"/>
                  </a:cubicBezTo>
                  <a:cubicBezTo>
                    <a:pt x="247" y="274"/>
                    <a:pt x="201" y="289"/>
                    <a:pt x="161" y="289"/>
                  </a:cubicBezTo>
                  <a:cubicBezTo>
                    <a:pt x="148" y="289"/>
                    <a:pt x="136" y="288"/>
                    <a:pt x="125" y="285"/>
                  </a:cubicBezTo>
                  <a:lnTo>
                    <a:pt x="205" y="171"/>
                  </a:lnTo>
                  <a:lnTo>
                    <a:pt x="216" y="138"/>
                  </a:lnTo>
                  <a:lnTo>
                    <a:pt x="273" y="58"/>
                  </a:lnTo>
                  <a:close/>
                  <a:moveTo>
                    <a:pt x="160" y="0"/>
                  </a:moveTo>
                  <a:cubicBezTo>
                    <a:pt x="108" y="0"/>
                    <a:pt x="71" y="29"/>
                    <a:pt x="57" y="58"/>
                  </a:cubicBezTo>
                  <a:cubicBezTo>
                    <a:pt x="0" y="115"/>
                    <a:pt x="11" y="194"/>
                    <a:pt x="69" y="251"/>
                  </a:cubicBezTo>
                  <a:lnTo>
                    <a:pt x="102" y="285"/>
                  </a:lnTo>
                  <a:cubicBezTo>
                    <a:pt x="114" y="297"/>
                    <a:pt x="125" y="297"/>
                    <a:pt x="148" y="308"/>
                  </a:cubicBezTo>
                  <a:lnTo>
                    <a:pt x="160" y="308"/>
                  </a:lnTo>
                  <a:cubicBezTo>
                    <a:pt x="170" y="319"/>
                    <a:pt x="182" y="319"/>
                    <a:pt x="205" y="319"/>
                  </a:cubicBezTo>
                  <a:cubicBezTo>
                    <a:pt x="250" y="319"/>
                    <a:pt x="307" y="285"/>
                    <a:pt x="330" y="239"/>
                  </a:cubicBezTo>
                  <a:cubicBezTo>
                    <a:pt x="364" y="171"/>
                    <a:pt x="341" y="103"/>
                    <a:pt x="284" y="58"/>
                  </a:cubicBezTo>
                  <a:lnTo>
                    <a:pt x="261" y="35"/>
                  </a:lnTo>
                  <a:cubicBezTo>
                    <a:pt x="224" y="10"/>
                    <a:pt x="189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0"/>
            <p:cNvSpPr/>
            <p:nvPr/>
          </p:nvSpPr>
          <p:spPr>
            <a:xfrm>
              <a:off x="5000600" y="1403625"/>
              <a:ext cx="9100" cy="9850"/>
            </a:xfrm>
            <a:custGeom>
              <a:avLst/>
              <a:gdLst/>
              <a:ahLst/>
              <a:cxnLst/>
              <a:rect l="l" t="t" r="r" b="b"/>
              <a:pathLst>
                <a:path w="364" h="394" extrusionOk="0">
                  <a:moveTo>
                    <a:pt x="68" y="133"/>
                  </a:moveTo>
                  <a:lnTo>
                    <a:pt x="80" y="144"/>
                  </a:lnTo>
                  <a:lnTo>
                    <a:pt x="68" y="144"/>
                  </a:lnTo>
                  <a:lnTo>
                    <a:pt x="68" y="133"/>
                  </a:lnTo>
                  <a:close/>
                  <a:moveTo>
                    <a:pt x="207" y="1"/>
                  </a:moveTo>
                  <a:cubicBezTo>
                    <a:pt x="155" y="1"/>
                    <a:pt x="109" y="31"/>
                    <a:pt x="91" y="76"/>
                  </a:cubicBezTo>
                  <a:cubicBezTo>
                    <a:pt x="68" y="110"/>
                    <a:pt x="57" y="144"/>
                    <a:pt x="35" y="179"/>
                  </a:cubicBezTo>
                  <a:cubicBezTo>
                    <a:pt x="0" y="247"/>
                    <a:pt x="23" y="315"/>
                    <a:pt x="68" y="360"/>
                  </a:cubicBezTo>
                  <a:cubicBezTo>
                    <a:pt x="103" y="383"/>
                    <a:pt x="126" y="394"/>
                    <a:pt x="159" y="394"/>
                  </a:cubicBezTo>
                  <a:cubicBezTo>
                    <a:pt x="194" y="394"/>
                    <a:pt x="227" y="383"/>
                    <a:pt x="250" y="360"/>
                  </a:cubicBezTo>
                  <a:cubicBezTo>
                    <a:pt x="318" y="303"/>
                    <a:pt x="364" y="224"/>
                    <a:pt x="364" y="144"/>
                  </a:cubicBezTo>
                  <a:cubicBezTo>
                    <a:pt x="364" y="76"/>
                    <a:pt x="318" y="19"/>
                    <a:pt x="250" y="8"/>
                  </a:cubicBezTo>
                  <a:cubicBezTo>
                    <a:pt x="236" y="3"/>
                    <a:pt x="221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0"/>
            <p:cNvSpPr/>
            <p:nvPr/>
          </p:nvSpPr>
          <p:spPr>
            <a:xfrm>
              <a:off x="2438575" y="1760325"/>
              <a:ext cx="34675" cy="32625"/>
            </a:xfrm>
            <a:custGeom>
              <a:avLst/>
              <a:gdLst/>
              <a:ahLst/>
              <a:cxnLst/>
              <a:rect l="l" t="t" r="r" b="b"/>
              <a:pathLst>
                <a:path w="1387" h="1305" extrusionOk="0">
                  <a:moveTo>
                    <a:pt x="649" y="282"/>
                  </a:moveTo>
                  <a:cubicBezTo>
                    <a:pt x="705" y="282"/>
                    <a:pt x="750" y="294"/>
                    <a:pt x="796" y="305"/>
                  </a:cubicBezTo>
                  <a:cubicBezTo>
                    <a:pt x="876" y="317"/>
                    <a:pt x="1114" y="362"/>
                    <a:pt x="1091" y="567"/>
                  </a:cubicBezTo>
                  <a:cubicBezTo>
                    <a:pt x="1068" y="782"/>
                    <a:pt x="818" y="1021"/>
                    <a:pt x="649" y="1021"/>
                  </a:cubicBezTo>
                  <a:cubicBezTo>
                    <a:pt x="500" y="1021"/>
                    <a:pt x="409" y="885"/>
                    <a:pt x="387" y="828"/>
                  </a:cubicBezTo>
                  <a:cubicBezTo>
                    <a:pt x="308" y="681"/>
                    <a:pt x="319" y="499"/>
                    <a:pt x="399" y="396"/>
                  </a:cubicBezTo>
                  <a:cubicBezTo>
                    <a:pt x="455" y="317"/>
                    <a:pt x="558" y="282"/>
                    <a:pt x="649" y="282"/>
                  </a:cubicBezTo>
                  <a:close/>
                  <a:moveTo>
                    <a:pt x="652" y="1"/>
                  </a:moveTo>
                  <a:cubicBezTo>
                    <a:pt x="378" y="1"/>
                    <a:pt x="236" y="131"/>
                    <a:pt x="171" y="214"/>
                  </a:cubicBezTo>
                  <a:cubicBezTo>
                    <a:pt x="23" y="408"/>
                    <a:pt x="0" y="703"/>
                    <a:pt x="126" y="953"/>
                  </a:cubicBezTo>
                  <a:cubicBezTo>
                    <a:pt x="239" y="1180"/>
                    <a:pt x="432" y="1305"/>
                    <a:pt x="649" y="1305"/>
                  </a:cubicBezTo>
                  <a:cubicBezTo>
                    <a:pt x="978" y="1305"/>
                    <a:pt x="1341" y="953"/>
                    <a:pt x="1376" y="590"/>
                  </a:cubicBezTo>
                  <a:cubicBezTo>
                    <a:pt x="1387" y="453"/>
                    <a:pt x="1353" y="328"/>
                    <a:pt x="1262" y="226"/>
                  </a:cubicBezTo>
                  <a:cubicBezTo>
                    <a:pt x="1171" y="123"/>
                    <a:pt x="1035" y="55"/>
                    <a:pt x="853" y="22"/>
                  </a:cubicBezTo>
                  <a:cubicBezTo>
                    <a:pt x="779" y="7"/>
                    <a:pt x="713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0"/>
            <p:cNvSpPr/>
            <p:nvPr/>
          </p:nvSpPr>
          <p:spPr>
            <a:xfrm>
              <a:off x="2360475" y="1735625"/>
              <a:ext cx="49725" cy="40300"/>
            </a:xfrm>
            <a:custGeom>
              <a:avLst/>
              <a:gdLst/>
              <a:ahLst/>
              <a:cxnLst/>
              <a:rect l="l" t="t" r="r" b="b"/>
              <a:pathLst>
                <a:path w="1989" h="1612" extrusionOk="0">
                  <a:moveTo>
                    <a:pt x="1196" y="290"/>
                  </a:moveTo>
                  <a:cubicBezTo>
                    <a:pt x="1338" y="290"/>
                    <a:pt x="1479" y="317"/>
                    <a:pt x="1614" y="373"/>
                  </a:cubicBezTo>
                  <a:cubicBezTo>
                    <a:pt x="1205" y="850"/>
                    <a:pt x="705" y="1169"/>
                    <a:pt x="319" y="1282"/>
                  </a:cubicBezTo>
                  <a:cubicBezTo>
                    <a:pt x="375" y="1111"/>
                    <a:pt x="500" y="987"/>
                    <a:pt x="625" y="850"/>
                  </a:cubicBezTo>
                  <a:cubicBezTo>
                    <a:pt x="773" y="702"/>
                    <a:pt x="932" y="543"/>
                    <a:pt x="1011" y="305"/>
                  </a:cubicBezTo>
                  <a:cubicBezTo>
                    <a:pt x="1073" y="295"/>
                    <a:pt x="1135" y="290"/>
                    <a:pt x="1196" y="290"/>
                  </a:cubicBezTo>
                  <a:close/>
                  <a:moveTo>
                    <a:pt x="1200" y="1"/>
                  </a:moveTo>
                  <a:cubicBezTo>
                    <a:pt x="1086" y="1"/>
                    <a:pt x="970" y="15"/>
                    <a:pt x="852" y="43"/>
                  </a:cubicBezTo>
                  <a:cubicBezTo>
                    <a:pt x="796" y="55"/>
                    <a:pt x="761" y="101"/>
                    <a:pt x="750" y="157"/>
                  </a:cubicBezTo>
                  <a:cubicBezTo>
                    <a:pt x="716" y="361"/>
                    <a:pt x="579" y="498"/>
                    <a:pt x="420" y="657"/>
                  </a:cubicBezTo>
                  <a:cubicBezTo>
                    <a:pt x="228" y="850"/>
                    <a:pt x="11" y="1066"/>
                    <a:pt x="0" y="1464"/>
                  </a:cubicBezTo>
                  <a:cubicBezTo>
                    <a:pt x="0" y="1509"/>
                    <a:pt x="11" y="1543"/>
                    <a:pt x="46" y="1578"/>
                  </a:cubicBezTo>
                  <a:cubicBezTo>
                    <a:pt x="69" y="1600"/>
                    <a:pt x="102" y="1611"/>
                    <a:pt x="137" y="1611"/>
                  </a:cubicBezTo>
                  <a:lnTo>
                    <a:pt x="160" y="1611"/>
                  </a:lnTo>
                  <a:cubicBezTo>
                    <a:pt x="557" y="1566"/>
                    <a:pt x="932" y="1339"/>
                    <a:pt x="1170" y="1169"/>
                  </a:cubicBezTo>
                  <a:cubicBezTo>
                    <a:pt x="1466" y="952"/>
                    <a:pt x="1750" y="669"/>
                    <a:pt x="1955" y="407"/>
                  </a:cubicBezTo>
                  <a:cubicBezTo>
                    <a:pt x="1977" y="373"/>
                    <a:pt x="1988" y="328"/>
                    <a:pt x="1977" y="282"/>
                  </a:cubicBezTo>
                  <a:cubicBezTo>
                    <a:pt x="1966" y="248"/>
                    <a:pt x="1943" y="214"/>
                    <a:pt x="1909" y="192"/>
                  </a:cubicBezTo>
                  <a:cubicBezTo>
                    <a:pt x="1683" y="67"/>
                    <a:pt x="1447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0"/>
            <p:cNvSpPr/>
            <p:nvPr/>
          </p:nvSpPr>
          <p:spPr>
            <a:xfrm>
              <a:off x="2465275" y="1479075"/>
              <a:ext cx="29850" cy="26725"/>
            </a:xfrm>
            <a:custGeom>
              <a:avLst/>
              <a:gdLst/>
              <a:ahLst/>
              <a:cxnLst/>
              <a:rect l="l" t="t" r="r" b="b"/>
              <a:pathLst>
                <a:path w="1194" h="1069" extrusionOk="0">
                  <a:moveTo>
                    <a:pt x="808" y="364"/>
                  </a:moveTo>
                  <a:lnTo>
                    <a:pt x="808" y="364"/>
                  </a:lnTo>
                  <a:cubicBezTo>
                    <a:pt x="717" y="569"/>
                    <a:pt x="558" y="751"/>
                    <a:pt x="330" y="774"/>
                  </a:cubicBezTo>
                  <a:cubicBezTo>
                    <a:pt x="376" y="716"/>
                    <a:pt x="455" y="625"/>
                    <a:pt x="580" y="524"/>
                  </a:cubicBezTo>
                  <a:cubicBezTo>
                    <a:pt x="659" y="455"/>
                    <a:pt x="739" y="410"/>
                    <a:pt x="808" y="364"/>
                  </a:cubicBezTo>
                  <a:close/>
                  <a:moveTo>
                    <a:pt x="1046" y="1"/>
                  </a:moveTo>
                  <a:cubicBezTo>
                    <a:pt x="785" y="1"/>
                    <a:pt x="500" y="216"/>
                    <a:pt x="387" y="319"/>
                  </a:cubicBezTo>
                  <a:cubicBezTo>
                    <a:pt x="273" y="410"/>
                    <a:pt x="0" y="648"/>
                    <a:pt x="0" y="853"/>
                  </a:cubicBezTo>
                  <a:cubicBezTo>
                    <a:pt x="0" y="921"/>
                    <a:pt x="35" y="978"/>
                    <a:pt x="91" y="1023"/>
                  </a:cubicBezTo>
                  <a:cubicBezTo>
                    <a:pt x="137" y="1057"/>
                    <a:pt x="194" y="1069"/>
                    <a:pt x="262" y="1069"/>
                  </a:cubicBezTo>
                  <a:cubicBezTo>
                    <a:pt x="694" y="1069"/>
                    <a:pt x="1046" y="716"/>
                    <a:pt x="1182" y="183"/>
                  </a:cubicBezTo>
                  <a:cubicBezTo>
                    <a:pt x="1194" y="137"/>
                    <a:pt x="1182" y="92"/>
                    <a:pt x="1159" y="57"/>
                  </a:cubicBezTo>
                  <a:cubicBezTo>
                    <a:pt x="1126" y="24"/>
                    <a:pt x="1091" y="1"/>
                    <a:pt x="10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0"/>
            <p:cNvSpPr/>
            <p:nvPr/>
          </p:nvSpPr>
          <p:spPr>
            <a:xfrm>
              <a:off x="5669775" y="3202025"/>
              <a:ext cx="32150" cy="17375"/>
            </a:xfrm>
            <a:custGeom>
              <a:avLst/>
              <a:gdLst/>
              <a:ahLst/>
              <a:cxnLst/>
              <a:rect l="l" t="t" r="r" b="b"/>
              <a:pathLst>
                <a:path w="1286" h="695" extrusionOk="0">
                  <a:moveTo>
                    <a:pt x="785" y="308"/>
                  </a:moveTo>
                  <a:lnTo>
                    <a:pt x="785" y="308"/>
                  </a:lnTo>
                  <a:cubicBezTo>
                    <a:pt x="705" y="354"/>
                    <a:pt x="614" y="388"/>
                    <a:pt x="513" y="399"/>
                  </a:cubicBezTo>
                  <a:cubicBezTo>
                    <a:pt x="478" y="399"/>
                    <a:pt x="444" y="388"/>
                    <a:pt x="410" y="376"/>
                  </a:cubicBezTo>
                  <a:cubicBezTo>
                    <a:pt x="535" y="343"/>
                    <a:pt x="660" y="320"/>
                    <a:pt x="785" y="308"/>
                  </a:cubicBezTo>
                  <a:close/>
                  <a:moveTo>
                    <a:pt x="1047" y="0"/>
                  </a:moveTo>
                  <a:cubicBezTo>
                    <a:pt x="725" y="0"/>
                    <a:pt x="404" y="58"/>
                    <a:pt x="104" y="172"/>
                  </a:cubicBezTo>
                  <a:cubicBezTo>
                    <a:pt x="69" y="195"/>
                    <a:pt x="35" y="217"/>
                    <a:pt x="24" y="263"/>
                  </a:cubicBezTo>
                  <a:cubicBezTo>
                    <a:pt x="1" y="297"/>
                    <a:pt x="1" y="343"/>
                    <a:pt x="24" y="376"/>
                  </a:cubicBezTo>
                  <a:cubicBezTo>
                    <a:pt x="126" y="570"/>
                    <a:pt x="296" y="684"/>
                    <a:pt x="524" y="694"/>
                  </a:cubicBezTo>
                  <a:cubicBezTo>
                    <a:pt x="535" y="694"/>
                    <a:pt x="546" y="694"/>
                    <a:pt x="546" y="684"/>
                  </a:cubicBezTo>
                  <a:cubicBezTo>
                    <a:pt x="864" y="638"/>
                    <a:pt x="1103" y="479"/>
                    <a:pt x="1262" y="217"/>
                  </a:cubicBezTo>
                  <a:cubicBezTo>
                    <a:pt x="1285" y="172"/>
                    <a:pt x="1285" y="116"/>
                    <a:pt x="1262" y="70"/>
                  </a:cubicBezTo>
                  <a:cubicBezTo>
                    <a:pt x="1240" y="25"/>
                    <a:pt x="1194" y="2"/>
                    <a:pt x="1137" y="2"/>
                  </a:cubicBezTo>
                  <a:cubicBezTo>
                    <a:pt x="1107" y="1"/>
                    <a:pt x="1077" y="0"/>
                    <a:pt x="10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0"/>
            <p:cNvSpPr/>
            <p:nvPr/>
          </p:nvSpPr>
          <p:spPr>
            <a:xfrm>
              <a:off x="6307175" y="3269025"/>
              <a:ext cx="56825" cy="98375"/>
            </a:xfrm>
            <a:custGeom>
              <a:avLst/>
              <a:gdLst/>
              <a:ahLst/>
              <a:cxnLst/>
              <a:rect l="l" t="t" r="r" b="b"/>
              <a:pathLst>
                <a:path w="2273" h="3935" extrusionOk="0">
                  <a:moveTo>
                    <a:pt x="739" y="559"/>
                  </a:moveTo>
                  <a:cubicBezTo>
                    <a:pt x="864" y="730"/>
                    <a:pt x="1000" y="889"/>
                    <a:pt x="1148" y="1037"/>
                  </a:cubicBezTo>
                  <a:cubicBezTo>
                    <a:pt x="1704" y="1650"/>
                    <a:pt x="2182" y="2173"/>
                    <a:pt x="1807" y="3036"/>
                  </a:cubicBezTo>
                  <a:cubicBezTo>
                    <a:pt x="1666" y="3350"/>
                    <a:pt x="1300" y="3654"/>
                    <a:pt x="909" y="3654"/>
                  </a:cubicBezTo>
                  <a:cubicBezTo>
                    <a:pt x="860" y="3654"/>
                    <a:pt x="811" y="3649"/>
                    <a:pt x="762" y="3639"/>
                  </a:cubicBezTo>
                  <a:cubicBezTo>
                    <a:pt x="455" y="3571"/>
                    <a:pt x="285" y="3309"/>
                    <a:pt x="285" y="2889"/>
                  </a:cubicBezTo>
                  <a:cubicBezTo>
                    <a:pt x="285" y="2435"/>
                    <a:pt x="398" y="2014"/>
                    <a:pt x="523" y="1559"/>
                  </a:cubicBezTo>
                  <a:cubicBezTo>
                    <a:pt x="603" y="1230"/>
                    <a:pt x="694" y="900"/>
                    <a:pt x="739" y="559"/>
                  </a:cubicBezTo>
                  <a:close/>
                  <a:moveTo>
                    <a:pt x="614" y="0"/>
                  </a:moveTo>
                  <a:cubicBezTo>
                    <a:pt x="603" y="0"/>
                    <a:pt x="592" y="1"/>
                    <a:pt x="580" y="3"/>
                  </a:cubicBezTo>
                  <a:cubicBezTo>
                    <a:pt x="523" y="26"/>
                    <a:pt x="477" y="82"/>
                    <a:pt x="477" y="140"/>
                  </a:cubicBezTo>
                  <a:cubicBezTo>
                    <a:pt x="477" y="605"/>
                    <a:pt x="364" y="1026"/>
                    <a:pt x="239" y="1480"/>
                  </a:cubicBezTo>
                  <a:cubicBezTo>
                    <a:pt x="126" y="1935"/>
                    <a:pt x="0" y="2400"/>
                    <a:pt x="0" y="2889"/>
                  </a:cubicBezTo>
                  <a:cubicBezTo>
                    <a:pt x="0" y="3445"/>
                    <a:pt x="262" y="3821"/>
                    <a:pt x="705" y="3922"/>
                  </a:cubicBezTo>
                  <a:cubicBezTo>
                    <a:pt x="773" y="3934"/>
                    <a:pt x="841" y="3934"/>
                    <a:pt x="909" y="3934"/>
                  </a:cubicBezTo>
                  <a:cubicBezTo>
                    <a:pt x="1386" y="3934"/>
                    <a:pt x="1863" y="3616"/>
                    <a:pt x="2068" y="3150"/>
                  </a:cubicBezTo>
                  <a:cubicBezTo>
                    <a:pt x="2272" y="2685"/>
                    <a:pt x="2272" y="2253"/>
                    <a:pt x="2091" y="1832"/>
                  </a:cubicBezTo>
                  <a:cubicBezTo>
                    <a:pt x="1921" y="1468"/>
                    <a:pt x="1636" y="1150"/>
                    <a:pt x="1353" y="844"/>
                  </a:cubicBezTo>
                  <a:cubicBezTo>
                    <a:pt x="1136" y="594"/>
                    <a:pt x="898" y="344"/>
                    <a:pt x="739" y="71"/>
                  </a:cubicBezTo>
                  <a:cubicBezTo>
                    <a:pt x="710" y="24"/>
                    <a:pt x="667" y="0"/>
                    <a:pt x="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0"/>
            <p:cNvSpPr/>
            <p:nvPr/>
          </p:nvSpPr>
          <p:spPr>
            <a:xfrm>
              <a:off x="2347125" y="1616300"/>
              <a:ext cx="25000" cy="22150"/>
            </a:xfrm>
            <a:custGeom>
              <a:avLst/>
              <a:gdLst/>
              <a:ahLst/>
              <a:cxnLst/>
              <a:rect l="l" t="t" r="r" b="b"/>
              <a:pathLst>
                <a:path w="1000" h="886" extrusionOk="0">
                  <a:moveTo>
                    <a:pt x="356" y="290"/>
                  </a:moveTo>
                  <a:cubicBezTo>
                    <a:pt x="431" y="290"/>
                    <a:pt x="467" y="355"/>
                    <a:pt x="545" y="522"/>
                  </a:cubicBezTo>
                  <a:cubicBezTo>
                    <a:pt x="466" y="488"/>
                    <a:pt x="409" y="431"/>
                    <a:pt x="364" y="374"/>
                  </a:cubicBezTo>
                  <a:cubicBezTo>
                    <a:pt x="341" y="352"/>
                    <a:pt x="318" y="317"/>
                    <a:pt x="318" y="294"/>
                  </a:cubicBezTo>
                  <a:cubicBezTo>
                    <a:pt x="332" y="291"/>
                    <a:pt x="345" y="290"/>
                    <a:pt x="356" y="290"/>
                  </a:cubicBezTo>
                  <a:close/>
                  <a:moveTo>
                    <a:pt x="360" y="0"/>
                  </a:moveTo>
                  <a:cubicBezTo>
                    <a:pt x="282" y="0"/>
                    <a:pt x="196" y="23"/>
                    <a:pt x="103" y="67"/>
                  </a:cubicBezTo>
                  <a:cubicBezTo>
                    <a:pt x="57" y="90"/>
                    <a:pt x="35" y="125"/>
                    <a:pt x="23" y="170"/>
                  </a:cubicBezTo>
                  <a:cubicBezTo>
                    <a:pt x="0" y="306"/>
                    <a:pt x="45" y="443"/>
                    <a:pt x="136" y="556"/>
                  </a:cubicBezTo>
                  <a:cubicBezTo>
                    <a:pt x="285" y="738"/>
                    <a:pt x="534" y="863"/>
                    <a:pt x="830" y="885"/>
                  </a:cubicBezTo>
                  <a:lnTo>
                    <a:pt x="841" y="885"/>
                  </a:lnTo>
                  <a:cubicBezTo>
                    <a:pt x="898" y="885"/>
                    <a:pt x="943" y="852"/>
                    <a:pt x="966" y="806"/>
                  </a:cubicBezTo>
                  <a:cubicBezTo>
                    <a:pt x="1000" y="761"/>
                    <a:pt x="989" y="693"/>
                    <a:pt x="954" y="647"/>
                  </a:cubicBezTo>
                  <a:cubicBezTo>
                    <a:pt x="898" y="579"/>
                    <a:pt x="853" y="488"/>
                    <a:pt x="807" y="397"/>
                  </a:cubicBezTo>
                  <a:cubicBezTo>
                    <a:pt x="750" y="272"/>
                    <a:pt x="694" y="147"/>
                    <a:pt x="591" y="79"/>
                  </a:cubicBezTo>
                  <a:cubicBezTo>
                    <a:pt x="521" y="26"/>
                    <a:pt x="444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0"/>
            <p:cNvSpPr/>
            <p:nvPr/>
          </p:nvSpPr>
          <p:spPr>
            <a:xfrm>
              <a:off x="2160775" y="770225"/>
              <a:ext cx="747925" cy="397575"/>
            </a:xfrm>
            <a:custGeom>
              <a:avLst/>
              <a:gdLst/>
              <a:ahLst/>
              <a:cxnLst/>
              <a:rect l="l" t="t" r="r" b="b"/>
              <a:pathLst>
                <a:path w="29917" h="15903" extrusionOk="0">
                  <a:moveTo>
                    <a:pt x="11612" y="6064"/>
                  </a:moveTo>
                  <a:lnTo>
                    <a:pt x="11612" y="6064"/>
                  </a:lnTo>
                  <a:cubicBezTo>
                    <a:pt x="11015" y="6581"/>
                    <a:pt x="10270" y="6645"/>
                    <a:pt x="9483" y="6645"/>
                  </a:cubicBezTo>
                  <a:cubicBezTo>
                    <a:pt x="9372" y="6645"/>
                    <a:pt x="9260" y="6644"/>
                    <a:pt x="9147" y="6643"/>
                  </a:cubicBezTo>
                  <a:lnTo>
                    <a:pt x="8931" y="6643"/>
                  </a:lnTo>
                  <a:cubicBezTo>
                    <a:pt x="9454" y="6552"/>
                    <a:pt x="9976" y="6427"/>
                    <a:pt x="10499" y="6314"/>
                  </a:cubicBezTo>
                  <a:cubicBezTo>
                    <a:pt x="10874" y="6223"/>
                    <a:pt x="11249" y="6143"/>
                    <a:pt x="11612" y="6064"/>
                  </a:cubicBezTo>
                  <a:close/>
                  <a:moveTo>
                    <a:pt x="8499" y="6711"/>
                  </a:moveTo>
                  <a:lnTo>
                    <a:pt x="8499" y="6711"/>
                  </a:lnTo>
                  <a:cubicBezTo>
                    <a:pt x="8443" y="6745"/>
                    <a:pt x="8386" y="6802"/>
                    <a:pt x="8363" y="6882"/>
                  </a:cubicBezTo>
                  <a:cubicBezTo>
                    <a:pt x="8272" y="7154"/>
                    <a:pt x="8625" y="7506"/>
                    <a:pt x="9284" y="8018"/>
                  </a:cubicBezTo>
                  <a:cubicBezTo>
                    <a:pt x="8852" y="7927"/>
                    <a:pt x="8454" y="7677"/>
                    <a:pt x="8045" y="7404"/>
                  </a:cubicBezTo>
                  <a:cubicBezTo>
                    <a:pt x="7727" y="7200"/>
                    <a:pt x="7398" y="6973"/>
                    <a:pt x="7034" y="6824"/>
                  </a:cubicBezTo>
                  <a:lnTo>
                    <a:pt x="7113" y="6824"/>
                  </a:lnTo>
                  <a:cubicBezTo>
                    <a:pt x="7568" y="6824"/>
                    <a:pt x="8034" y="6779"/>
                    <a:pt x="8499" y="6711"/>
                  </a:cubicBezTo>
                  <a:close/>
                  <a:moveTo>
                    <a:pt x="19793" y="293"/>
                  </a:moveTo>
                  <a:cubicBezTo>
                    <a:pt x="20451" y="293"/>
                    <a:pt x="21173" y="308"/>
                    <a:pt x="21860" y="371"/>
                  </a:cubicBezTo>
                  <a:cubicBezTo>
                    <a:pt x="23031" y="474"/>
                    <a:pt x="23826" y="678"/>
                    <a:pt x="24235" y="985"/>
                  </a:cubicBezTo>
                  <a:cubicBezTo>
                    <a:pt x="24133" y="1075"/>
                    <a:pt x="24031" y="1144"/>
                    <a:pt x="23905" y="1178"/>
                  </a:cubicBezTo>
                  <a:cubicBezTo>
                    <a:pt x="23826" y="1212"/>
                    <a:pt x="23792" y="1292"/>
                    <a:pt x="23815" y="1360"/>
                  </a:cubicBezTo>
                  <a:cubicBezTo>
                    <a:pt x="23833" y="1423"/>
                    <a:pt x="23887" y="1458"/>
                    <a:pt x="23949" y="1458"/>
                  </a:cubicBezTo>
                  <a:cubicBezTo>
                    <a:pt x="23964" y="1458"/>
                    <a:pt x="23980" y="1455"/>
                    <a:pt x="23996" y="1451"/>
                  </a:cubicBezTo>
                  <a:cubicBezTo>
                    <a:pt x="24372" y="1348"/>
                    <a:pt x="24758" y="1235"/>
                    <a:pt x="25144" y="1121"/>
                  </a:cubicBezTo>
                  <a:cubicBezTo>
                    <a:pt x="25576" y="996"/>
                    <a:pt x="26008" y="871"/>
                    <a:pt x="26440" y="757"/>
                  </a:cubicBezTo>
                  <a:cubicBezTo>
                    <a:pt x="26503" y="739"/>
                    <a:pt x="26562" y="730"/>
                    <a:pt x="26618" y="730"/>
                  </a:cubicBezTo>
                  <a:cubicBezTo>
                    <a:pt x="26908" y="730"/>
                    <a:pt x="27122" y="955"/>
                    <a:pt x="27359" y="1212"/>
                  </a:cubicBezTo>
                  <a:cubicBezTo>
                    <a:pt x="27576" y="1428"/>
                    <a:pt x="27791" y="1666"/>
                    <a:pt x="28087" y="1746"/>
                  </a:cubicBezTo>
                  <a:cubicBezTo>
                    <a:pt x="28371" y="1825"/>
                    <a:pt x="28644" y="1883"/>
                    <a:pt x="28894" y="1928"/>
                  </a:cubicBezTo>
                  <a:cubicBezTo>
                    <a:pt x="29098" y="1962"/>
                    <a:pt x="29268" y="1996"/>
                    <a:pt x="29404" y="2042"/>
                  </a:cubicBezTo>
                  <a:cubicBezTo>
                    <a:pt x="29553" y="2087"/>
                    <a:pt x="29586" y="2121"/>
                    <a:pt x="29586" y="2121"/>
                  </a:cubicBezTo>
                  <a:cubicBezTo>
                    <a:pt x="29586" y="2143"/>
                    <a:pt x="29553" y="2280"/>
                    <a:pt x="29007" y="2655"/>
                  </a:cubicBezTo>
                  <a:lnTo>
                    <a:pt x="29007" y="2666"/>
                  </a:lnTo>
                  <a:cubicBezTo>
                    <a:pt x="28268" y="3211"/>
                    <a:pt x="27382" y="3314"/>
                    <a:pt x="26440" y="3428"/>
                  </a:cubicBezTo>
                  <a:cubicBezTo>
                    <a:pt x="25678" y="3507"/>
                    <a:pt x="24905" y="3598"/>
                    <a:pt x="24201" y="3939"/>
                  </a:cubicBezTo>
                  <a:cubicBezTo>
                    <a:pt x="24167" y="3961"/>
                    <a:pt x="24133" y="3996"/>
                    <a:pt x="24122" y="4041"/>
                  </a:cubicBezTo>
                  <a:cubicBezTo>
                    <a:pt x="24122" y="4087"/>
                    <a:pt x="24133" y="4132"/>
                    <a:pt x="24167" y="4166"/>
                  </a:cubicBezTo>
                  <a:cubicBezTo>
                    <a:pt x="24388" y="4387"/>
                    <a:pt x="24749" y="4453"/>
                    <a:pt x="25145" y="4453"/>
                  </a:cubicBezTo>
                  <a:cubicBezTo>
                    <a:pt x="25462" y="4453"/>
                    <a:pt x="25802" y="4411"/>
                    <a:pt x="26110" y="4370"/>
                  </a:cubicBezTo>
                  <a:cubicBezTo>
                    <a:pt x="26223" y="4359"/>
                    <a:pt x="26326" y="4348"/>
                    <a:pt x="26417" y="4337"/>
                  </a:cubicBezTo>
                  <a:lnTo>
                    <a:pt x="26417" y="4337"/>
                  </a:lnTo>
                  <a:cubicBezTo>
                    <a:pt x="25701" y="4927"/>
                    <a:pt x="24826" y="5223"/>
                    <a:pt x="23905" y="5529"/>
                  </a:cubicBezTo>
                  <a:cubicBezTo>
                    <a:pt x="22815" y="5905"/>
                    <a:pt x="21690" y="6291"/>
                    <a:pt x="20804" y="7188"/>
                  </a:cubicBezTo>
                  <a:cubicBezTo>
                    <a:pt x="19997" y="8029"/>
                    <a:pt x="19145" y="8131"/>
                    <a:pt x="18237" y="8245"/>
                  </a:cubicBezTo>
                  <a:cubicBezTo>
                    <a:pt x="17419" y="8347"/>
                    <a:pt x="16566" y="8460"/>
                    <a:pt x="15748" y="9119"/>
                  </a:cubicBezTo>
                  <a:cubicBezTo>
                    <a:pt x="15702" y="9165"/>
                    <a:pt x="15680" y="9233"/>
                    <a:pt x="15702" y="9290"/>
                  </a:cubicBezTo>
                  <a:cubicBezTo>
                    <a:pt x="15737" y="9347"/>
                    <a:pt x="15793" y="9381"/>
                    <a:pt x="15862" y="9381"/>
                  </a:cubicBezTo>
                  <a:cubicBezTo>
                    <a:pt x="15920" y="9372"/>
                    <a:pt x="15982" y="9368"/>
                    <a:pt x="16047" y="9368"/>
                  </a:cubicBezTo>
                  <a:cubicBezTo>
                    <a:pt x="16133" y="9368"/>
                    <a:pt x="16225" y="9374"/>
                    <a:pt x="16316" y="9381"/>
                  </a:cubicBezTo>
                  <a:cubicBezTo>
                    <a:pt x="16430" y="9381"/>
                    <a:pt x="16543" y="9392"/>
                    <a:pt x="16657" y="9392"/>
                  </a:cubicBezTo>
                  <a:cubicBezTo>
                    <a:pt x="16657" y="9506"/>
                    <a:pt x="16623" y="9597"/>
                    <a:pt x="16566" y="9654"/>
                  </a:cubicBezTo>
                  <a:cubicBezTo>
                    <a:pt x="16504" y="9715"/>
                    <a:pt x="16386" y="9734"/>
                    <a:pt x="16246" y="9734"/>
                  </a:cubicBezTo>
                  <a:cubicBezTo>
                    <a:pt x="16127" y="9734"/>
                    <a:pt x="15992" y="9721"/>
                    <a:pt x="15862" y="9710"/>
                  </a:cubicBezTo>
                  <a:lnTo>
                    <a:pt x="15828" y="9699"/>
                  </a:lnTo>
                  <a:cubicBezTo>
                    <a:pt x="15748" y="9699"/>
                    <a:pt x="15680" y="9745"/>
                    <a:pt x="15669" y="9813"/>
                  </a:cubicBezTo>
                  <a:cubicBezTo>
                    <a:pt x="15657" y="9892"/>
                    <a:pt x="15692" y="9960"/>
                    <a:pt x="15760" y="9983"/>
                  </a:cubicBezTo>
                  <a:cubicBezTo>
                    <a:pt x="16123" y="10097"/>
                    <a:pt x="16396" y="10301"/>
                    <a:pt x="16601" y="10619"/>
                  </a:cubicBezTo>
                  <a:cubicBezTo>
                    <a:pt x="16351" y="10778"/>
                    <a:pt x="16146" y="11063"/>
                    <a:pt x="15942" y="11335"/>
                  </a:cubicBezTo>
                  <a:cubicBezTo>
                    <a:pt x="15669" y="11699"/>
                    <a:pt x="15384" y="12085"/>
                    <a:pt x="15089" y="12085"/>
                  </a:cubicBezTo>
                  <a:lnTo>
                    <a:pt x="13567" y="12085"/>
                  </a:lnTo>
                  <a:cubicBezTo>
                    <a:pt x="13521" y="12085"/>
                    <a:pt x="13476" y="12096"/>
                    <a:pt x="13453" y="12142"/>
                  </a:cubicBezTo>
                  <a:cubicBezTo>
                    <a:pt x="13419" y="12176"/>
                    <a:pt x="13407" y="12222"/>
                    <a:pt x="13430" y="12267"/>
                  </a:cubicBezTo>
                  <a:cubicBezTo>
                    <a:pt x="13635" y="12971"/>
                    <a:pt x="13362" y="13108"/>
                    <a:pt x="12988" y="13300"/>
                  </a:cubicBezTo>
                  <a:cubicBezTo>
                    <a:pt x="12647" y="13471"/>
                    <a:pt x="12238" y="13676"/>
                    <a:pt x="12238" y="14335"/>
                  </a:cubicBezTo>
                  <a:cubicBezTo>
                    <a:pt x="12238" y="14380"/>
                    <a:pt x="12249" y="14414"/>
                    <a:pt x="12283" y="14448"/>
                  </a:cubicBezTo>
                  <a:cubicBezTo>
                    <a:pt x="12308" y="14465"/>
                    <a:pt x="12339" y="14475"/>
                    <a:pt x="12372" y="14475"/>
                  </a:cubicBezTo>
                  <a:cubicBezTo>
                    <a:pt x="12383" y="14475"/>
                    <a:pt x="12396" y="14474"/>
                    <a:pt x="12408" y="14471"/>
                  </a:cubicBezTo>
                  <a:cubicBezTo>
                    <a:pt x="12708" y="14410"/>
                    <a:pt x="12913" y="14391"/>
                    <a:pt x="13053" y="14391"/>
                  </a:cubicBezTo>
                  <a:cubicBezTo>
                    <a:pt x="13278" y="14391"/>
                    <a:pt x="13333" y="14441"/>
                    <a:pt x="13339" y="14448"/>
                  </a:cubicBezTo>
                  <a:cubicBezTo>
                    <a:pt x="13351" y="14459"/>
                    <a:pt x="13339" y="14494"/>
                    <a:pt x="13339" y="14517"/>
                  </a:cubicBezTo>
                  <a:cubicBezTo>
                    <a:pt x="13237" y="14823"/>
                    <a:pt x="12397" y="15426"/>
                    <a:pt x="11567" y="15585"/>
                  </a:cubicBezTo>
                  <a:cubicBezTo>
                    <a:pt x="11460" y="15605"/>
                    <a:pt x="11348" y="15614"/>
                    <a:pt x="11231" y="15614"/>
                  </a:cubicBezTo>
                  <a:cubicBezTo>
                    <a:pt x="10824" y="15614"/>
                    <a:pt x="10362" y="15506"/>
                    <a:pt x="9885" y="15391"/>
                  </a:cubicBezTo>
                  <a:cubicBezTo>
                    <a:pt x="9375" y="15266"/>
                    <a:pt x="8852" y="15141"/>
                    <a:pt x="8352" y="15141"/>
                  </a:cubicBezTo>
                  <a:lnTo>
                    <a:pt x="2694" y="15141"/>
                  </a:lnTo>
                  <a:cubicBezTo>
                    <a:pt x="2512" y="15141"/>
                    <a:pt x="2500" y="15073"/>
                    <a:pt x="2490" y="15039"/>
                  </a:cubicBezTo>
                  <a:cubicBezTo>
                    <a:pt x="2444" y="14835"/>
                    <a:pt x="2705" y="14391"/>
                    <a:pt x="2899" y="14300"/>
                  </a:cubicBezTo>
                  <a:cubicBezTo>
                    <a:pt x="3159" y="14164"/>
                    <a:pt x="3455" y="14130"/>
                    <a:pt x="3773" y="14096"/>
                  </a:cubicBezTo>
                  <a:cubicBezTo>
                    <a:pt x="4171" y="14062"/>
                    <a:pt x="4580" y="14017"/>
                    <a:pt x="4921" y="13767"/>
                  </a:cubicBezTo>
                  <a:cubicBezTo>
                    <a:pt x="4955" y="13744"/>
                    <a:pt x="4977" y="13699"/>
                    <a:pt x="4977" y="13653"/>
                  </a:cubicBezTo>
                  <a:cubicBezTo>
                    <a:pt x="4977" y="13608"/>
                    <a:pt x="4955" y="13562"/>
                    <a:pt x="4921" y="13540"/>
                  </a:cubicBezTo>
                  <a:cubicBezTo>
                    <a:pt x="4182" y="12994"/>
                    <a:pt x="4012" y="12767"/>
                    <a:pt x="3967" y="12687"/>
                  </a:cubicBezTo>
                  <a:cubicBezTo>
                    <a:pt x="3985" y="12684"/>
                    <a:pt x="4009" y="12682"/>
                    <a:pt x="4042" y="12682"/>
                  </a:cubicBezTo>
                  <a:cubicBezTo>
                    <a:pt x="4132" y="12682"/>
                    <a:pt x="4287" y="12697"/>
                    <a:pt x="4568" y="12755"/>
                  </a:cubicBezTo>
                  <a:cubicBezTo>
                    <a:pt x="4921" y="12823"/>
                    <a:pt x="5353" y="12937"/>
                    <a:pt x="5762" y="13051"/>
                  </a:cubicBezTo>
                  <a:cubicBezTo>
                    <a:pt x="6386" y="13221"/>
                    <a:pt x="6977" y="13380"/>
                    <a:pt x="7272" y="13391"/>
                  </a:cubicBezTo>
                  <a:cubicBezTo>
                    <a:pt x="7340" y="13391"/>
                    <a:pt x="7386" y="13358"/>
                    <a:pt x="7409" y="13300"/>
                  </a:cubicBezTo>
                  <a:cubicBezTo>
                    <a:pt x="7431" y="13244"/>
                    <a:pt x="7420" y="13187"/>
                    <a:pt x="7375" y="13141"/>
                  </a:cubicBezTo>
                  <a:cubicBezTo>
                    <a:pt x="7284" y="13040"/>
                    <a:pt x="7159" y="12903"/>
                    <a:pt x="7022" y="12755"/>
                  </a:cubicBezTo>
                  <a:cubicBezTo>
                    <a:pt x="6515" y="12183"/>
                    <a:pt x="5861" y="11432"/>
                    <a:pt x="5303" y="11432"/>
                  </a:cubicBezTo>
                  <a:cubicBezTo>
                    <a:pt x="5186" y="11432"/>
                    <a:pt x="5073" y="11465"/>
                    <a:pt x="4966" y="11540"/>
                  </a:cubicBezTo>
                  <a:cubicBezTo>
                    <a:pt x="4792" y="11661"/>
                    <a:pt x="4698" y="11681"/>
                    <a:pt x="4656" y="11681"/>
                  </a:cubicBezTo>
                  <a:cubicBezTo>
                    <a:pt x="4634" y="11681"/>
                    <a:pt x="4625" y="11676"/>
                    <a:pt x="4625" y="11676"/>
                  </a:cubicBezTo>
                  <a:cubicBezTo>
                    <a:pt x="4603" y="11664"/>
                    <a:pt x="4591" y="11619"/>
                    <a:pt x="4603" y="11517"/>
                  </a:cubicBezTo>
                  <a:cubicBezTo>
                    <a:pt x="4636" y="11164"/>
                    <a:pt x="4989" y="10551"/>
                    <a:pt x="5454" y="10392"/>
                  </a:cubicBezTo>
                  <a:lnTo>
                    <a:pt x="5489" y="10381"/>
                  </a:lnTo>
                  <a:cubicBezTo>
                    <a:pt x="6454" y="10074"/>
                    <a:pt x="7398" y="9722"/>
                    <a:pt x="7420" y="9177"/>
                  </a:cubicBezTo>
                  <a:cubicBezTo>
                    <a:pt x="7443" y="8847"/>
                    <a:pt x="7113" y="8551"/>
                    <a:pt x="6421" y="8268"/>
                  </a:cubicBezTo>
                  <a:cubicBezTo>
                    <a:pt x="5625" y="7938"/>
                    <a:pt x="5262" y="7688"/>
                    <a:pt x="5194" y="7586"/>
                  </a:cubicBezTo>
                  <a:cubicBezTo>
                    <a:pt x="5239" y="7563"/>
                    <a:pt x="5375" y="7518"/>
                    <a:pt x="5739" y="7518"/>
                  </a:cubicBezTo>
                  <a:cubicBezTo>
                    <a:pt x="5818" y="7506"/>
                    <a:pt x="5886" y="7450"/>
                    <a:pt x="5886" y="7370"/>
                  </a:cubicBezTo>
                  <a:cubicBezTo>
                    <a:pt x="5886" y="7291"/>
                    <a:pt x="5818" y="7223"/>
                    <a:pt x="5750" y="7223"/>
                  </a:cubicBezTo>
                  <a:cubicBezTo>
                    <a:pt x="5603" y="7223"/>
                    <a:pt x="5512" y="7165"/>
                    <a:pt x="5477" y="7052"/>
                  </a:cubicBezTo>
                  <a:cubicBezTo>
                    <a:pt x="5700" y="6967"/>
                    <a:pt x="5920" y="6928"/>
                    <a:pt x="6139" y="6928"/>
                  </a:cubicBezTo>
                  <a:cubicBezTo>
                    <a:pt x="6334" y="6928"/>
                    <a:pt x="6529" y="6959"/>
                    <a:pt x="6727" y="7018"/>
                  </a:cubicBezTo>
                  <a:cubicBezTo>
                    <a:pt x="7136" y="7154"/>
                    <a:pt x="7522" y="7404"/>
                    <a:pt x="7886" y="7642"/>
                  </a:cubicBezTo>
                  <a:cubicBezTo>
                    <a:pt x="8408" y="7988"/>
                    <a:pt x="8950" y="8332"/>
                    <a:pt x="9573" y="8332"/>
                  </a:cubicBezTo>
                  <a:cubicBezTo>
                    <a:pt x="9628" y="8332"/>
                    <a:pt x="9683" y="8330"/>
                    <a:pt x="9738" y="8324"/>
                  </a:cubicBezTo>
                  <a:cubicBezTo>
                    <a:pt x="9795" y="8313"/>
                    <a:pt x="9840" y="8279"/>
                    <a:pt x="9863" y="8222"/>
                  </a:cubicBezTo>
                  <a:cubicBezTo>
                    <a:pt x="9874" y="8177"/>
                    <a:pt x="9863" y="8120"/>
                    <a:pt x="9829" y="8074"/>
                  </a:cubicBezTo>
                  <a:cubicBezTo>
                    <a:pt x="9795" y="8051"/>
                    <a:pt x="9738" y="8006"/>
                    <a:pt x="9625" y="7915"/>
                  </a:cubicBezTo>
                  <a:cubicBezTo>
                    <a:pt x="9443" y="7779"/>
                    <a:pt x="9181" y="7574"/>
                    <a:pt x="8966" y="7382"/>
                  </a:cubicBezTo>
                  <a:cubicBezTo>
                    <a:pt x="8658" y="7109"/>
                    <a:pt x="8636" y="6995"/>
                    <a:pt x="8636" y="6973"/>
                  </a:cubicBezTo>
                  <a:cubicBezTo>
                    <a:pt x="8647" y="6961"/>
                    <a:pt x="8704" y="6927"/>
                    <a:pt x="8886" y="6927"/>
                  </a:cubicBezTo>
                  <a:lnTo>
                    <a:pt x="9136" y="6927"/>
                  </a:lnTo>
                  <a:cubicBezTo>
                    <a:pt x="9247" y="6928"/>
                    <a:pt x="9359" y="6929"/>
                    <a:pt x="9472" y="6929"/>
                  </a:cubicBezTo>
                  <a:cubicBezTo>
                    <a:pt x="10443" y="6929"/>
                    <a:pt x="11413" y="6844"/>
                    <a:pt x="12147" y="5927"/>
                  </a:cubicBezTo>
                  <a:cubicBezTo>
                    <a:pt x="12180" y="5882"/>
                    <a:pt x="12192" y="5814"/>
                    <a:pt x="12158" y="5768"/>
                  </a:cubicBezTo>
                  <a:cubicBezTo>
                    <a:pt x="12130" y="5721"/>
                    <a:pt x="12086" y="5697"/>
                    <a:pt x="12039" y="5697"/>
                  </a:cubicBezTo>
                  <a:cubicBezTo>
                    <a:pt x="12030" y="5697"/>
                    <a:pt x="12020" y="5698"/>
                    <a:pt x="12010" y="5700"/>
                  </a:cubicBezTo>
                  <a:cubicBezTo>
                    <a:pt x="11488" y="5791"/>
                    <a:pt x="10953" y="5915"/>
                    <a:pt x="10443" y="6029"/>
                  </a:cubicBezTo>
                  <a:cubicBezTo>
                    <a:pt x="9329" y="6279"/>
                    <a:pt x="8193" y="6541"/>
                    <a:pt x="7113" y="6541"/>
                  </a:cubicBezTo>
                  <a:cubicBezTo>
                    <a:pt x="6613" y="6541"/>
                    <a:pt x="6363" y="6370"/>
                    <a:pt x="6113" y="6200"/>
                  </a:cubicBezTo>
                  <a:cubicBezTo>
                    <a:pt x="5898" y="6041"/>
                    <a:pt x="5671" y="5893"/>
                    <a:pt x="5318" y="5859"/>
                  </a:cubicBezTo>
                  <a:cubicBezTo>
                    <a:pt x="5284" y="5859"/>
                    <a:pt x="5250" y="5870"/>
                    <a:pt x="5227" y="5893"/>
                  </a:cubicBezTo>
                  <a:cubicBezTo>
                    <a:pt x="4975" y="6064"/>
                    <a:pt x="4631" y="6164"/>
                    <a:pt x="4261" y="6164"/>
                  </a:cubicBezTo>
                  <a:cubicBezTo>
                    <a:pt x="4164" y="6164"/>
                    <a:pt x="4066" y="6157"/>
                    <a:pt x="3967" y="6143"/>
                  </a:cubicBezTo>
                  <a:cubicBezTo>
                    <a:pt x="3535" y="6086"/>
                    <a:pt x="3159" y="5915"/>
                    <a:pt x="2899" y="5655"/>
                  </a:cubicBezTo>
                  <a:cubicBezTo>
                    <a:pt x="3114" y="5506"/>
                    <a:pt x="3353" y="5427"/>
                    <a:pt x="3626" y="5405"/>
                  </a:cubicBezTo>
                  <a:cubicBezTo>
                    <a:pt x="3694" y="5393"/>
                    <a:pt x="3750" y="5336"/>
                    <a:pt x="3750" y="5257"/>
                  </a:cubicBezTo>
                  <a:cubicBezTo>
                    <a:pt x="3750" y="5177"/>
                    <a:pt x="3694" y="5120"/>
                    <a:pt x="3614" y="5120"/>
                  </a:cubicBezTo>
                  <a:cubicBezTo>
                    <a:pt x="3350" y="5107"/>
                    <a:pt x="3086" y="5101"/>
                    <a:pt x="2822" y="5101"/>
                  </a:cubicBezTo>
                  <a:cubicBezTo>
                    <a:pt x="2631" y="5101"/>
                    <a:pt x="2441" y="5104"/>
                    <a:pt x="2250" y="5109"/>
                  </a:cubicBezTo>
                  <a:cubicBezTo>
                    <a:pt x="2546" y="4688"/>
                    <a:pt x="3046" y="4587"/>
                    <a:pt x="3580" y="4484"/>
                  </a:cubicBezTo>
                  <a:cubicBezTo>
                    <a:pt x="3773" y="4438"/>
                    <a:pt x="3977" y="4405"/>
                    <a:pt x="4159" y="4348"/>
                  </a:cubicBezTo>
                  <a:cubicBezTo>
                    <a:pt x="4227" y="4325"/>
                    <a:pt x="4262" y="4269"/>
                    <a:pt x="4262" y="4200"/>
                  </a:cubicBezTo>
                  <a:cubicBezTo>
                    <a:pt x="4262" y="4132"/>
                    <a:pt x="4216" y="4087"/>
                    <a:pt x="4148" y="4064"/>
                  </a:cubicBezTo>
                  <a:cubicBezTo>
                    <a:pt x="4021" y="4035"/>
                    <a:pt x="3901" y="4022"/>
                    <a:pt x="3786" y="4022"/>
                  </a:cubicBezTo>
                  <a:cubicBezTo>
                    <a:pt x="3409" y="4022"/>
                    <a:pt x="3095" y="4157"/>
                    <a:pt x="2808" y="4279"/>
                  </a:cubicBezTo>
                  <a:cubicBezTo>
                    <a:pt x="2549" y="4393"/>
                    <a:pt x="2307" y="4494"/>
                    <a:pt x="2046" y="4494"/>
                  </a:cubicBezTo>
                  <a:cubicBezTo>
                    <a:pt x="1940" y="4494"/>
                    <a:pt x="1831" y="4478"/>
                    <a:pt x="1717" y="4438"/>
                  </a:cubicBezTo>
                  <a:cubicBezTo>
                    <a:pt x="1932" y="4246"/>
                    <a:pt x="2182" y="4109"/>
                    <a:pt x="2455" y="4041"/>
                  </a:cubicBezTo>
                  <a:cubicBezTo>
                    <a:pt x="2523" y="4019"/>
                    <a:pt x="2569" y="3950"/>
                    <a:pt x="2558" y="3882"/>
                  </a:cubicBezTo>
                  <a:cubicBezTo>
                    <a:pt x="2546" y="3802"/>
                    <a:pt x="2490" y="3757"/>
                    <a:pt x="2421" y="3757"/>
                  </a:cubicBezTo>
                  <a:cubicBezTo>
                    <a:pt x="2308" y="3757"/>
                    <a:pt x="2194" y="3746"/>
                    <a:pt x="2081" y="3746"/>
                  </a:cubicBezTo>
                  <a:cubicBezTo>
                    <a:pt x="1965" y="3746"/>
                    <a:pt x="1846" y="3743"/>
                    <a:pt x="1727" y="3743"/>
                  </a:cubicBezTo>
                  <a:cubicBezTo>
                    <a:pt x="1613" y="3743"/>
                    <a:pt x="1498" y="3746"/>
                    <a:pt x="1387" y="3757"/>
                  </a:cubicBezTo>
                  <a:lnTo>
                    <a:pt x="1353" y="3757"/>
                  </a:lnTo>
                  <a:cubicBezTo>
                    <a:pt x="1262" y="3791"/>
                    <a:pt x="1172" y="3825"/>
                    <a:pt x="1092" y="3859"/>
                  </a:cubicBezTo>
                  <a:cubicBezTo>
                    <a:pt x="838" y="3954"/>
                    <a:pt x="644" y="4020"/>
                    <a:pt x="398" y="4020"/>
                  </a:cubicBezTo>
                  <a:cubicBezTo>
                    <a:pt x="380" y="4020"/>
                    <a:pt x="361" y="4019"/>
                    <a:pt x="342" y="4019"/>
                  </a:cubicBezTo>
                  <a:cubicBezTo>
                    <a:pt x="524" y="3643"/>
                    <a:pt x="1013" y="3360"/>
                    <a:pt x="1819" y="3201"/>
                  </a:cubicBezTo>
                  <a:cubicBezTo>
                    <a:pt x="2659" y="3030"/>
                    <a:pt x="3603" y="3030"/>
                    <a:pt x="3909" y="3030"/>
                  </a:cubicBezTo>
                  <a:cubicBezTo>
                    <a:pt x="4444" y="3030"/>
                    <a:pt x="4807" y="2757"/>
                    <a:pt x="5171" y="2496"/>
                  </a:cubicBezTo>
                  <a:cubicBezTo>
                    <a:pt x="5497" y="2261"/>
                    <a:pt x="5786" y="2054"/>
                    <a:pt x="6160" y="2054"/>
                  </a:cubicBezTo>
                  <a:cubicBezTo>
                    <a:pt x="6256" y="2054"/>
                    <a:pt x="6357" y="2068"/>
                    <a:pt x="6466" y="2098"/>
                  </a:cubicBezTo>
                  <a:cubicBezTo>
                    <a:pt x="6739" y="2178"/>
                    <a:pt x="6966" y="2292"/>
                    <a:pt x="7181" y="2393"/>
                  </a:cubicBezTo>
                  <a:cubicBezTo>
                    <a:pt x="7420" y="2519"/>
                    <a:pt x="7659" y="2643"/>
                    <a:pt x="7886" y="2643"/>
                  </a:cubicBezTo>
                  <a:cubicBezTo>
                    <a:pt x="8125" y="2643"/>
                    <a:pt x="8363" y="2507"/>
                    <a:pt x="8579" y="2098"/>
                  </a:cubicBezTo>
                  <a:cubicBezTo>
                    <a:pt x="8886" y="1519"/>
                    <a:pt x="9329" y="1224"/>
                    <a:pt x="9897" y="1224"/>
                  </a:cubicBezTo>
                  <a:cubicBezTo>
                    <a:pt x="10272" y="1224"/>
                    <a:pt x="10511" y="1087"/>
                    <a:pt x="10738" y="951"/>
                  </a:cubicBezTo>
                  <a:cubicBezTo>
                    <a:pt x="10942" y="826"/>
                    <a:pt x="11135" y="712"/>
                    <a:pt x="11465" y="712"/>
                  </a:cubicBezTo>
                  <a:lnTo>
                    <a:pt x="14851" y="712"/>
                  </a:lnTo>
                  <a:cubicBezTo>
                    <a:pt x="15112" y="712"/>
                    <a:pt x="15305" y="656"/>
                    <a:pt x="15464" y="598"/>
                  </a:cubicBezTo>
                  <a:cubicBezTo>
                    <a:pt x="15592" y="554"/>
                    <a:pt x="15701" y="517"/>
                    <a:pt x="15823" y="517"/>
                  </a:cubicBezTo>
                  <a:cubicBezTo>
                    <a:pt x="15950" y="517"/>
                    <a:pt x="16091" y="557"/>
                    <a:pt x="16282" y="666"/>
                  </a:cubicBezTo>
                  <a:cubicBezTo>
                    <a:pt x="16521" y="792"/>
                    <a:pt x="16714" y="848"/>
                    <a:pt x="16861" y="848"/>
                  </a:cubicBezTo>
                  <a:cubicBezTo>
                    <a:pt x="17123" y="848"/>
                    <a:pt x="17293" y="701"/>
                    <a:pt x="17441" y="576"/>
                  </a:cubicBezTo>
                  <a:cubicBezTo>
                    <a:pt x="17611" y="439"/>
                    <a:pt x="17759" y="303"/>
                    <a:pt x="18055" y="303"/>
                  </a:cubicBezTo>
                  <a:lnTo>
                    <a:pt x="18668" y="303"/>
                  </a:lnTo>
                  <a:cubicBezTo>
                    <a:pt x="19003" y="299"/>
                    <a:pt x="19385" y="293"/>
                    <a:pt x="19793" y="293"/>
                  </a:cubicBezTo>
                  <a:close/>
                  <a:moveTo>
                    <a:pt x="19580" y="1"/>
                  </a:moveTo>
                  <a:cubicBezTo>
                    <a:pt x="19248" y="1"/>
                    <a:pt x="18936" y="4"/>
                    <a:pt x="18656" y="7"/>
                  </a:cubicBezTo>
                  <a:cubicBezTo>
                    <a:pt x="18429" y="19"/>
                    <a:pt x="18225" y="19"/>
                    <a:pt x="18055" y="19"/>
                  </a:cubicBezTo>
                  <a:cubicBezTo>
                    <a:pt x="17657" y="19"/>
                    <a:pt x="17429" y="201"/>
                    <a:pt x="17259" y="360"/>
                  </a:cubicBezTo>
                  <a:cubicBezTo>
                    <a:pt x="17120" y="473"/>
                    <a:pt x="17016" y="558"/>
                    <a:pt x="16863" y="558"/>
                  </a:cubicBezTo>
                  <a:cubicBezTo>
                    <a:pt x="16753" y="558"/>
                    <a:pt x="16619" y="514"/>
                    <a:pt x="16430" y="406"/>
                  </a:cubicBezTo>
                  <a:cubicBezTo>
                    <a:pt x="16187" y="273"/>
                    <a:pt x="15995" y="229"/>
                    <a:pt x="15831" y="229"/>
                  </a:cubicBezTo>
                  <a:cubicBezTo>
                    <a:pt x="15657" y="229"/>
                    <a:pt x="15514" y="279"/>
                    <a:pt x="15373" y="326"/>
                  </a:cubicBezTo>
                  <a:cubicBezTo>
                    <a:pt x="15225" y="371"/>
                    <a:pt x="15066" y="428"/>
                    <a:pt x="14851" y="428"/>
                  </a:cubicBezTo>
                  <a:lnTo>
                    <a:pt x="11465" y="428"/>
                  </a:lnTo>
                  <a:cubicBezTo>
                    <a:pt x="11056" y="428"/>
                    <a:pt x="10806" y="576"/>
                    <a:pt x="10590" y="701"/>
                  </a:cubicBezTo>
                  <a:cubicBezTo>
                    <a:pt x="10374" y="826"/>
                    <a:pt x="10193" y="939"/>
                    <a:pt x="9897" y="939"/>
                  </a:cubicBezTo>
                  <a:cubicBezTo>
                    <a:pt x="9226" y="939"/>
                    <a:pt x="8681" y="1292"/>
                    <a:pt x="8329" y="1962"/>
                  </a:cubicBezTo>
                  <a:cubicBezTo>
                    <a:pt x="8175" y="2246"/>
                    <a:pt x="8043" y="2351"/>
                    <a:pt x="7878" y="2351"/>
                  </a:cubicBezTo>
                  <a:cubicBezTo>
                    <a:pt x="7728" y="2351"/>
                    <a:pt x="7551" y="2263"/>
                    <a:pt x="7307" y="2143"/>
                  </a:cubicBezTo>
                  <a:cubicBezTo>
                    <a:pt x="7090" y="2030"/>
                    <a:pt x="6841" y="1905"/>
                    <a:pt x="6545" y="1825"/>
                  </a:cubicBezTo>
                  <a:cubicBezTo>
                    <a:pt x="6406" y="1785"/>
                    <a:pt x="6278" y="1768"/>
                    <a:pt x="6156" y="1768"/>
                  </a:cubicBezTo>
                  <a:cubicBezTo>
                    <a:pt x="5692" y="1768"/>
                    <a:pt x="5342" y="2025"/>
                    <a:pt x="5000" y="2269"/>
                  </a:cubicBezTo>
                  <a:cubicBezTo>
                    <a:pt x="4659" y="2507"/>
                    <a:pt x="4341" y="2734"/>
                    <a:pt x="3909" y="2734"/>
                  </a:cubicBezTo>
                  <a:cubicBezTo>
                    <a:pt x="3591" y="2734"/>
                    <a:pt x="2626" y="2734"/>
                    <a:pt x="1762" y="2916"/>
                  </a:cubicBezTo>
                  <a:cubicBezTo>
                    <a:pt x="728" y="3132"/>
                    <a:pt x="137" y="3530"/>
                    <a:pt x="1" y="4109"/>
                  </a:cubicBezTo>
                  <a:cubicBezTo>
                    <a:pt x="1" y="4143"/>
                    <a:pt x="1" y="4189"/>
                    <a:pt x="24" y="4211"/>
                  </a:cubicBezTo>
                  <a:cubicBezTo>
                    <a:pt x="46" y="4246"/>
                    <a:pt x="81" y="4269"/>
                    <a:pt x="126" y="4279"/>
                  </a:cubicBezTo>
                  <a:cubicBezTo>
                    <a:pt x="232" y="4298"/>
                    <a:pt x="328" y="4306"/>
                    <a:pt x="418" y="4306"/>
                  </a:cubicBezTo>
                  <a:cubicBezTo>
                    <a:pt x="715" y="4306"/>
                    <a:pt x="941" y="4217"/>
                    <a:pt x="1194" y="4120"/>
                  </a:cubicBezTo>
                  <a:cubicBezTo>
                    <a:pt x="1262" y="4098"/>
                    <a:pt x="1342" y="4064"/>
                    <a:pt x="1432" y="4041"/>
                  </a:cubicBezTo>
                  <a:cubicBezTo>
                    <a:pt x="1546" y="4029"/>
                    <a:pt x="1660" y="4029"/>
                    <a:pt x="1785" y="4029"/>
                  </a:cubicBezTo>
                  <a:cubicBezTo>
                    <a:pt x="1626" y="4120"/>
                    <a:pt x="1490" y="4246"/>
                    <a:pt x="1364" y="4382"/>
                  </a:cubicBezTo>
                  <a:cubicBezTo>
                    <a:pt x="1331" y="4416"/>
                    <a:pt x="1319" y="4450"/>
                    <a:pt x="1331" y="4496"/>
                  </a:cubicBezTo>
                  <a:cubicBezTo>
                    <a:pt x="1331" y="4541"/>
                    <a:pt x="1364" y="4575"/>
                    <a:pt x="1399" y="4598"/>
                  </a:cubicBezTo>
                  <a:cubicBezTo>
                    <a:pt x="1638" y="4731"/>
                    <a:pt x="1845" y="4785"/>
                    <a:pt x="2046" y="4785"/>
                  </a:cubicBezTo>
                  <a:cubicBezTo>
                    <a:pt x="2084" y="4785"/>
                    <a:pt x="2122" y="4783"/>
                    <a:pt x="2160" y="4779"/>
                  </a:cubicBezTo>
                  <a:lnTo>
                    <a:pt x="2160" y="4779"/>
                  </a:lnTo>
                  <a:cubicBezTo>
                    <a:pt x="2046" y="4893"/>
                    <a:pt x="1955" y="5029"/>
                    <a:pt x="1876" y="5200"/>
                  </a:cubicBezTo>
                  <a:cubicBezTo>
                    <a:pt x="1864" y="5246"/>
                    <a:pt x="1864" y="5302"/>
                    <a:pt x="1899" y="5336"/>
                  </a:cubicBezTo>
                  <a:cubicBezTo>
                    <a:pt x="1921" y="5382"/>
                    <a:pt x="1967" y="5405"/>
                    <a:pt x="2012" y="5405"/>
                  </a:cubicBezTo>
                  <a:cubicBezTo>
                    <a:pt x="2273" y="5393"/>
                    <a:pt x="2523" y="5393"/>
                    <a:pt x="2785" y="5393"/>
                  </a:cubicBezTo>
                  <a:cubicBezTo>
                    <a:pt x="2717" y="5427"/>
                    <a:pt x="2659" y="5473"/>
                    <a:pt x="2603" y="5518"/>
                  </a:cubicBezTo>
                  <a:cubicBezTo>
                    <a:pt x="2535" y="5575"/>
                    <a:pt x="2535" y="5666"/>
                    <a:pt x="2580" y="5723"/>
                  </a:cubicBezTo>
                  <a:cubicBezTo>
                    <a:pt x="2876" y="6097"/>
                    <a:pt x="3364" y="6359"/>
                    <a:pt x="3921" y="6427"/>
                  </a:cubicBezTo>
                  <a:cubicBezTo>
                    <a:pt x="4040" y="6445"/>
                    <a:pt x="4158" y="6453"/>
                    <a:pt x="4274" y="6453"/>
                  </a:cubicBezTo>
                  <a:cubicBezTo>
                    <a:pt x="4676" y="6453"/>
                    <a:pt x="5050" y="6349"/>
                    <a:pt x="5341" y="6155"/>
                  </a:cubicBezTo>
                  <a:cubicBezTo>
                    <a:pt x="5591" y="6188"/>
                    <a:pt x="5762" y="6302"/>
                    <a:pt x="5943" y="6427"/>
                  </a:cubicBezTo>
                  <a:cubicBezTo>
                    <a:pt x="6057" y="6506"/>
                    <a:pt x="6159" y="6586"/>
                    <a:pt x="6295" y="6654"/>
                  </a:cubicBezTo>
                  <a:cubicBezTo>
                    <a:pt x="6235" y="6648"/>
                    <a:pt x="6174" y="6645"/>
                    <a:pt x="6112" y="6645"/>
                  </a:cubicBezTo>
                  <a:cubicBezTo>
                    <a:pt x="5844" y="6645"/>
                    <a:pt x="5555" y="6705"/>
                    <a:pt x="5250" y="6824"/>
                  </a:cubicBezTo>
                  <a:cubicBezTo>
                    <a:pt x="5194" y="6847"/>
                    <a:pt x="5159" y="6915"/>
                    <a:pt x="5159" y="6983"/>
                  </a:cubicBezTo>
                  <a:cubicBezTo>
                    <a:pt x="5182" y="7086"/>
                    <a:pt x="5216" y="7188"/>
                    <a:pt x="5262" y="7268"/>
                  </a:cubicBezTo>
                  <a:cubicBezTo>
                    <a:pt x="5034" y="7313"/>
                    <a:pt x="4921" y="7392"/>
                    <a:pt x="4898" y="7529"/>
                  </a:cubicBezTo>
                  <a:cubicBezTo>
                    <a:pt x="4864" y="7711"/>
                    <a:pt x="5034" y="7892"/>
                    <a:pt x="5466" y="8131"/>
                  </a:cubicBezTo>
                  <a:cubicBezTo>
                    <a:pt x="5784" y="8313"/>
                    <a:pt x="6159" y="8472"/>
                    <a:pt x="6318" y="8540"/>
                  </a:cubicBezTo>
                  <a:cubicBezTo>
                    <a:pt x="7068" y="8847"/>
                    <a:pt x="7136" y="9086"/>
                    <a:pt x="7136" y="9165"/>
                  </a:cubicBezTo>
                  <a:cubicBezTo>
                    <a:pt x="7136" y="9256"/>
                    <a:pt x="7057" y="9438"/>
                    <a:pt x="6534" y="9687"/>
                  </a:cubicBezTo>
                  <a:cubicBezTo>
                    <a:pt x="6171" y="9858"/>
                    <a:pt x="5727" y="10006"/>
                    <a:pt x="5398" y="10108"/>
                  </a:cubicBezTo>
                  <a:lnTo>
                    <a:pt x="5364" y="10119"/>
                  </a:lnTo>
                  <a:cubicBezTo>
                    <a:pt x="4762" y="10324"/>
                    <a:pt x="4353" y="11051"/>
                    <a:pt x="4307" y="11483"/>
                  </a:cubicBezTo>
                  <a:cubicBezTo>
                    <a:pt x="4285" y="11767"/>
                    <a:pt x="4398" y="11881"/>
                    <a:pt x="4477" y="11926"/>
                  </a:cubicBezTo>
                  <a:cubicBezTo>
                    <a:pt x="4523" y="11954"/>
                    <a:pt x="4577" y="11968"/>
                    <a:pt x="4637" y="11968"/>
                  </a:cubicBezTo>
                  <a:cubicBezTo>
                    <a:pt x="4771" y="11968"/>
                    <a:pt x="4937" y="11900"/>
                    <a:pt x="5125" y="11767"/>
                  </a:cubicBezTo>
                  <a:cubicBezTo>
                    <a:pt x="5177" y="11733"/>
                    <a:pt x="5234" y="11717"/>
                    <a:pt x="5297" y="11717"/>
                  </a:cubicBezTo>
                  <a:cubicBezTo>
                    <a:pt x="5729" y="11717"/>
                    <a:pt x="6390" y="12470"/>
                    <a:pt x="6807" y="12937"/>
                  </a:cubicBezTo>
                  <a:cubicBezTo>
                    <a:pt x="6841" y="12971"/>
                    <a:pt x="6875" y="13017"/>
                    <a:pt x="6898" y="13040"/>
                  </a:cubicBezTo>
                  <a:cubicBezTo>
                    <a:pt x="6602" y="12982"/>
                    <a:pt x="6216" y="12881"/>
                    <a:pt x="5841" y="12778"/>
                  </a:cubicBezTo>
                  <a:cubicBezTo>
                    <a:pt x="4950" y="12535"/>
                    <a:pt x="4389" y="12396"/>
                    <a:pt x="4059" y="12396"/>
                  </a:cubicBezTo>
                  <a:cubicBezTo>
                    <a:pt x="3863" y="12396"/>
                    <a:pt x="3749" y="12445"/>
                    <a:pt x="3694" y="12551"/>
                  </a:cubicBezTo>
                  <a:cubicBezTo>
                    <a:pt x="3603" y="12732"/>
                    <a:pt x="3727" y="12982"/>
                    <a:pt x="4580" y="13641"/>
                  </a:cubicBezTo>
                  <a:cubicBezTo>
                    <a:pt x="4330" y="13755"/>
                    <a:pt x="4046" y="13778"/>
                    <a:pt x="3739" y="13812"/>
                  </a:cubicBezTo>
                  <a:cubicBezTo>
                    <a:pt x="3421" y="13846"/>
                    <a:pt x="3080" y="13891"/>
                    <a:pt x="2773" y="14039"/>
                  </a:cubicBezTo>
                  <a:cubicBezTo>
                    <a:pt x="2500" y="14176"/>
                    <a:pt x="2126" y="14732"/>
                    <a:pt x="2217" y="15107"/>
                  </a:cubicBezTo>
                  <a:cubicBezTo>
                    <a:pt x="2240" y="15198"/>
                    <a:pt x="2330" y="15426"/>
                    <a:pt x="2694" y="15426"/>
                  </a:cubicBezTo>
                  <a:lnTo>
                    <a:pt x="8352" y="15426"/>
                  </a:lnTo>
                  <a:cubicBezTo>
                    <a:pt x="8817" y="15426"/>
                    <a:pt x="9317" y="15550"/>
                    <a:pt x="9817" y="15664"/>
                  </a:cubicBezTo>
                  <a:cubicBezTo>
                    <a:pt x="10306" y="15789"/>
                    <a:pt x="10783" y="15903"/>
                    <a:pt x="11226" y="15903"/>
                  </a:cubicBezTo>
                  <a:cubicBezTo>
                    <a:pt x="11362" y="15903"/>
                    <a:pt x="11499" y="15891"/>
                    <a:pt x="11624" y="15868"/>
                  </a:cubicBezTo>
                  <a:cubicBezTo>
                    <a:pt x="12033" y="15789"/>
                    <a:pt x="12488" y="15595"/>
                    <a:pt x="12885" y="15346"/>
                  </a:cubicBezTo>
                  <a:cubicBezTo>
                    <a:pt x="13271" y="15096"/>
                    <a:pt x="13533" y="14823"/>
                    <a:pt x="13612" y="14607"/>
                  </a:cubicBezTo>
                  <a:cubicBezTo>
                    <a:pt x="13669" y="14426"/>
                    <a:pt x="13601" y="14312"/>
                    <a:pt x="13556" y="14267"/>
                  </a:cubicBezTo>
                  <a:cubicBezTo>
                    <a:pt x="13461" y="14157"/>
                    <a:pt x="13291" y="14104"/>
                    <a:pt x="13038" y="14104"/>
                  </a:cubicBezTo>
                  <a:cubicBezTo>
                    <a:pt x="12896" y="14104"/>
                    <a:pt x="12729" y="14120"/>
                    <a:pt x="12533" y="14153"/>
                  </a:cubicBezTo>
                  <a:cubicBezTo>
                    <a:pt x="12601" y="13812"/>
                    <a:pt x="12839" y="13699"/>
                    <a:pt x="13112" y="13550"/>
                  </a:cubicBezTo>
                  <a:cubicBezTo>
                    <a:pt x="13476" y="13380"/>
                    <a:pt x="13907" y="13153"/>
                    <a:pt x="13748" y="12369"/>
                  </a:cubicBezTo>
                  <a:lnTo>
                    <a:pt x="15089" y="12369"/>
                  </a:lnTo>
                  <a:cubicBezTo>
                    <a:pt x="15521" y="12369"/>
                    <a:pt x="15851" y="11926"/>
                    <a:pt x="16169" y="11505"/>
                  </a:cubicBezTo>
                  <a:cubicBezTo>
                    <a:pt x="16396" y="11210"/>
                    <a:pt x="16623" y="10904"/>
                    <a:pt x="16850" y="10790"/>
                  </a:cubicBezTo>
                  <a:cubicBezTo>
                    <a:pt x="16896" y="10778"/>
                    <a:pt x="16919" y="10745"/>
                    <a:pt x="16930" y="10710"/>
                  </a:cubicBezTo>
                  <a:cubicBezTo>
                    <a:pt x="16941" y="10676"/>
                    <a:pt x="16941" y="10631"/>
                    <a:pt x="16919" y="10596"/>
                  </a:cubicBezTo>
                  <a:cubicBezTo>
                    <a:pt x="16793" y="10358"/>
                    <a:pt x="16623" y="10165"/>
                    <a:pt x="16430" y="10006"/>
                  </a:cubicBezTo>
                  <a:cubicBezTo>
                    <a:pt x="16566" y="9995"/>
                    <a:pt x="16680" y="9949"/>
                    <a:pt x="16770" y="9858"/>
                  </a:cubicBezTo>
                  <a:cubicBezTo>
                    <a:pt x="16907" y="9722"/>
                    <a:pt x="16964" y="9518"/>
                    <a:pt x="16941" y="9222"/>
                  </a:cubicBezTo>
                  <a:cubicBezTo>
                    <a:pt x="16930" y="9188"/>
                    <a:pt x="16919" y="9154"/>
                    <a:pt x="16884" y="9119"/>
                  </a:cubicBezTo>
                  <a:cubicBezTo>
                    <a:pt x="16859" y="9103"/>
                    <a:pt x="16834" y="9092"/>
                    <a:pt x="16809" y="9092"/>
                  </a:cubicBezTo>
                  <a:cubicBezTo>
                    <a:pt x="16800" y="9092"/>
                    <a:pt x="16791" y="9094"/>
                    <a:pt x="16782" y="9097"/>
                  </a:cubicBezTo>
                  <a:cubicBezTo>
                    <a:pt x="16739" y="9100"/>
                    <a:pt x="16695" y="9102"/>
                    <a:pt x="16651" y="9102"/>
                  </a:cubicBezTo>
                  <a:cubicBezTo>
                    <a:pt x="16546" y="9102"/>
                    <a:pt x="16440" y="9093"/>
                    <a:pt x="16328" y="9086"/>
                  </a:cubicBezTo>
                  <a:lnTo>
                    <a:pt x="16293" y="9086"/>
                  </a:lnTo>
                  <a:cubicBezTo>
                    <a:pt x="16930" y="8699"/>
                    <a:pt x="17589" y="8620"/>
                    <a:pt x="18270" y="8529"/>
                  </a:cubicBezTo>
                  <a:cubicBezTo>
                    <a:pt x="19191" y="8415"/>
                    <a:pt x="20133" y="8301"/>
                    <a:pt x="21009" y="7392"/>
                  </a:cubicBezTo>
                  <a:cubicBezTo>
                    <a:pt x="21850" y="6541"/>
                    <a:pt x="22940" y="6165"/>
                    <a:pt x="23996" y="5802"/>
                  </a:cubicBezTo>
                  <a:cubicBezTo>
                    <a:pt x="25031" y="5450"/>
                    <a:pt x="26099" y="5097"/>
                    <a:pt x="26917" y="4279"/>
                  </a:cubicBezTo>
                  <a:cubicBezTo>
                    <a:pt x="26962" y="4234"/>
                    <a:pt x="26973" y="4178"/>
                    <a:pt x="26950" y="4120"/>
                  </a:cubicBezTo>
                  <a:cubicBezTo>
                    <a:pt x="26928" y="4064"/>
                    <a:pt x="26882" y="4029"/>
                    <a:pt x="26826" y="4029"/>
                  </a:cubicBezTo>
                  <a:cubicBezTo>
                    <a:pt x="26801" y="4028"/>
                    <a:pt x="26774" y="4027"/>
                    <a:pt x="26746" y="4027"/>
                  </a:cubicBezTo>
                  <a:cubicBezTo>
                    <a:pt x="26563" y="4027"/>
                    <a:pt x="26333" y="4057"/>
                    <a:pt x="26076" y="4087"/>
                  </a:cubicBezTo>
                  <a:cubicBezTo>
                    <a:pt x="25794" y="4126"/>
                    <a:pt x="25462" y="4165"/>
                    <a:pt x="25160" y="4165"/>
                  </a:cubicBezTo>
                  <a:cubicBezTo>
                    <a:pt x="24940" y="4165"/>
                    <a:pt x="24735" y="4144"/>
                    <a:pt x="24576" y="4087"/>
                  </a:cubicBezTo>
                  <a:cubicBezTo>
                    <a:pt x="25167" y="3859"/>
                    <a:pt x="25826" y="3780"/>
                    <a:pt x="26473" y="3711"/>
                  </a:cubicBezTo>
                  <a:cubicBezTo>
                    <a:pt x="27417" y="3598"/>
                    <a:pt x="28382" y="3484"/>
                    <a:pt x="29177" y="2893"/>
                  </a:cubicBezTo>
                  <a:cubicBezTo>
                    <a:pt x="29723" y="2507"/>
                    <a:pt x="29916" y="2280"/>
                    <a:pt x="29871" y="2064"/>
                  </a:cubicBezTo>
                  <a:cubicBezTo>
                    <a:pt x="29813" y="1814"/>
                    <a:pt x="29473" y="1746"/>
                    <a:pt x="28950" y="1644"/>
                  </a:cubicBezTo>
                  <a:cubicBezTo>
                    <a:pt x="28712" y="1598"/>
                    <a:pt x="28439" y="1542"/>
                    <a:pt x="28155" y="1462"/>
                  </a:cubicBezTo>
                  <a:cubicBezTo>
                    <a:pt x="27950" y="1405"/>
                    <a:pt x="27768" y="1212"/>
                    <a:pt x="27576" y="1007"/>
                  </a:cubicBezTo>
                  <a:cubicBezTo>
                    <a:pt x="27310" y="741"/>
                    <a:pt x="27020" y="436"/>
                    <a:pt x="26613" y="436"/>
                  </a:cubicBezTo>
                  <a:cubicBezTo>
                    <a:pt x="26533" y="436"/>
                    <a:pt x="26449" y="448"/>
                    <a:pt x="26360" y="474"/>
                  </a:cubicBezTo>
                  <a:lnTo>
                    <a:pt x="25064" y="848"/>
                  </a:lnTo>
                  <a:lnTo>
                    <a:pt x="24587" y="985"/>
                  </a:lnTo>
                  <a:cubicBezTo>
                    <a:pt x="24587" y="951"/>
                    <a:pt x="24576" y="905"/>
                    <a:pt x="24542" y="871"/>
                  </a:cubicBezTo>
                  <a:cubicBezTo>
                    <a:pt x="24133" y="462"/>
                    <a:pt x="23258" y="201"/>
                    <a:pt x="21883" y="87"/>
                  </a:cubicBezTo>
                  <a:cubicBezTo>
                    <a:pt x="21113" y="17"/>
                    <a:pt x="20301" y="1"/>
                    <a:pt x="19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0"/>
            <p:cNvSpPr/>
            <p:nvPr/>
          </p:nvSpPr>
          <p:spPr>
            <a:xfrm>
              <a:off x="2489125" y="1715000"/>
              <a:ext cx="27300" cy="18600"/>
            </a:xfrm>
            <a:custGeom>
              <a:avLst/>
              <a:gdLst/>
              <a:ahLst/>
              <a:cxnLst/>
              <a:rect l="l" t="t" r="r" b="b"/>
              <a:pathLst>
                <a:path w="1092" h="744" extrusionOk="0">
                  <a:moveTo>
                    <a:pt x="467" y="289"/>
                  </a:moveTo>
                  <a:cubicBezTo>
                    <a:pt x="490" y="289"/>
                    <a:pt x="558" y="335"/>
                    <a:pt x="614" y="368"/>
                  </a:cubicBezTo>
                  <a:lnTo>
                    <a:pt x="682" y="403"/>
                  </a:lnTo>
                  <a:cubicBezTo>
                    <a:pt x="626" y="437"/>
                    <a:pt x="581" y="459"/>
                    <a:pt x="546" y="459"/>
                  </a:cubicBezTo>
                  <a:cubicBezTo>
                    <a:pt x="501" y="459"/>
                    <a:pt x="455" y="426"/>
                    <a:pt x="364" y="368"/>
                  </a:cubicBezTo>
                  <a:cubicBezTo>
                    <a:pt x="433" y="300"/>
                    <a:pt x="455" y="289"/>
                    <a:pt x="467" y="289"/>
                  </a:cubicBezTo>
                  <a:close/>
                  <a:moveTo>
                    <a:pt x="481" y="0"/>
                  </a:moveTo>
                  <a:cubicBezTo>
                    <a:pt x="465" y="0"/>
                    <a:pt x="449" y="2"/>
                    <a:pt x="433" y="5"/>
                  </a:cubicBezTo>
                  <a:cubicBezTo>
                    <a:pt x="285" y="28"/>
                    <a:pt x="172" y="141"/>
                    <a:pt x="46" y="312"/>
                  </a:cubicBezTo>
                  <a:cubicBezTo>
                    <a:pt x="1" y="368"/>
                    <a:pt x="13" y="459"/>
                    <a:pt x="69" y="505"/>
                  </a:cubicBezTo>
                  <a:cubicBezTo>
                    <a:pt x="251" y="653"/>
                    <a:pt x="399" y="744"/>
                    <a:pt x="546" y="744"/>
                  </a:cubicBezTo>
                  <a:cubicBezTo>
                    <a:pt x="705" y="744"/>
                    <a:pt x="842" y="653"/>
                    <a:pt x="1035" y="505"/>
                  </a:cubicBezTo>
                  <a:cubicBezTo>
                    <a:pt x="1069" y="471"/>
                    <a:pt x="1091" y="426"/>
                    <a:pt x="1081" y="380"/>
                  </a:cubicBezTo>
                  <a:cubicBezTo>
                    <a:pt x="1081" y="335"/>
                    <a:pt x="1046" y="289"/>
                    <a:pt x="1001" y="267"/>
                  </a:cubicBezTo>
                  <a:cubicBezTo>
                    <a:pt x="910" y="221"/>
                    <a:pt x="842" y="176"/>
                    <a:pt x="773" y="130"/>
                  </a:cubicBezTo>
                  <a:cubicBezTo>
                    <a:pt x="675" y="61"/>
                    <a:pt x="585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0"/>
            <p:cNvSpPr/>
            <p:nvPr/>
          </p:nvSpPr>
          <p:spPr>
            <a:xfrm>
              <a:off x="3969525" y="1396675"/>
              <a:ext cx="2459225" cy="3004625"/>
            </a:xfrm>
            <a:custGeom>
              <a:avLst/>
              <a:gdLst/>
              <a:ahLst/>
              <a:cxnLst/>
              <a:rect l="l" t="t" r="r" b="b"/>
              <a:pathLst>
                <a:path w="98369" h="120185" extrusionOk="0">
                  <a:moveTo>
                    <a:pt x="31893" y="3581"/>
                  </a:moveTo>
                  <a:cubicBezTo>
                    <a:pt x="32120" y="3842"/>
                    <a:pt x="32279" y="4024"/>
                    <a:pt x="32416" y="4138"/>
                  </a:cubicBezTo>
                  <a:cubicBezTo>
                    <a:pt x="32189" y="4206"/>
                    <a:pt x="31972" y="4297"/>
                    <a:pt x="31768" y="4388"/>
                  </a:cubicBezTo>
                  <a:cubicBezTo>
                    <a:pt x="31552" y="4479"/>
                    <a:pt x="31348" y="4569"/>
                    <a:pt x="31131" y="4626"/>
                  </a:cubicBezTo>
                  <a:cubicBezTo>
                    <a:pt x="31211" y="4569"/>
                    <a:pt x="31291" y="4535"/>
                    <a:pt x="31381" y="4489"/>
                  </a:cubicBezTo>
                  <a:cubicBezTo>
                    <a:pt x="31450" y="4467"/>
                    <a:pt x="31484" y="4399"/>
                    <a:pt x="31472" y="4342"/>
                  </a:cubicBezTo>
                  <a:cubicBezTo>
                    <a:pt x="31461" y="4274"/>
                    <a:pt x="31404" y="4217"/>
                    <a:pt x="31336" y="4217"/>
                  </a:cubicBezTo>
                  <a:cubicBezTo>
                    <a:pt x="31234" y="4206"/>
                    <a:pt x="31109" y="4183"/>
                    <a:pt x="30995" y="4160"/>
                  </a:cubicBezTo>
                  <a:cubicBezTo>
                    <a:pt x="31086" y="3990"/>
                    <a:pt x="31257" y="3899"/>
                    <a:pt x="31507" y="3785"/>
                  </a:cubicBezTo>
                  <a:cubicBezTo>
                    <a:pt x="31631" y="3729"/>
                    <a:pt x="31768" y="3660"/>
                    <a:pt x="31893" y="3581"/>
                  </a:cubicBezTo>
                  <a:close/>
                  <a:moveTo>
                    <a:pt x="53116" y="35359"/>
                  </a:moveTo>
                  <a:cubicBezTo>
                    <a:pt x="53003" y="35586"/>
                    <a:pt x="53014" y="35814"/>
                    <a:pt x="53014" y="36006"/>
                  </a:cubicBezTo>
                  <a:cubicBezTo>
                    <a:pt x="53014" y="36450"/>
                    <a:pt x="53014" y="36791"/>
                    <a:pt x="52026" y="37041"/>
                  </a:cubicBezTo>
                  <a:cubicBezTo>
                    <a:pt x="51991" y="37052"/>
                    <a:pt x="51968" y="37063"/>
                    <a:pt x="51946" y="37086"/>
                  </a:cubicBezTo>
                  <a:cubicBezTo>
                    <a:pt x="51923" y="37041"/>
                    <a:pt x="51878" y="37006"/>
                    <a:pt x="51821" y="37006"/>
                  </a:cubicBezTo>
                  <a:cubicBezTo>
                    <a:pt x="50696" y="37006"/>
                    <a:pt x="50651" y="36813"/>
                    <a:pt x="50651" y="36813"/>
                  </a:cubicBezTo>
                  <a:cubicBezTo>
                    <a:pt x="50651" y="36802"/>
                    <a:pt x="50617" y="36563"/>
                    <a:pt x="51832" y="35938"/>
                  </a:cubicBezTo>
                  <a:cubicBezTo>
                    <a:pt x="52264" y="35723"/>
                    <a:pt x="52730" y="35518"/>
                    <a:pt x="53116" y="35359"/>
                  </a:cubicBezTo>
                  <a:close/>
                  <a:moveTo>
                    <a:pt x="46697" y="36029"/>
                  </a:moveTo>
                  <a:cubicBezTo>
                    <a:pt x="47197" y="36029"/>
                    <a:pt x="47686" y="36529"/>
                    <a:pt x="48196" y="37074"/>
                  </a:cubicBezTo>
                  <a:cubicBezTo>
                    <a:pt x="48799" y="37700"/>
                    <a:pt x="49423" y="38336"/>
                    <a:pt x="50196" y="38336"/>
                  </a:cubicBezTo>
                  <a:lnTo>
                    <a:pt x="50264" y="38336"/>
                  </a:lnTo>
                  <a:cubicBezTo>
                    <a:pt x="50821" y="38313"/>
                    <a:pt x="51367" y="37950"/>
                    <a:pt x="51923" y="37245"/>
                  </a:cubicBezTo>
                  <a:cubicBezTo>
                    <a:pt x="52037" y="37506"/>
                    <a:pt x="52718" y="37983"/>
                    <a:pt x="53912" y="38813"/>
                  </a:cubicBezTo>
                  <a:cubicBezTo>
                    <a:pt x="54604" y="39290"/>
                    <a:pt x="55389" y="39836"/>
                    <a:pt x="55980" y="40301"/>
                  </a:cubicBezTo>
                  <a:cubicBezTo>
                    <a:pt x="56843" y="40994"/>
                    <a:pt x="56945" y="41255"/>
                    <a:pt x="56945" y="41335"/>
                  </a:cubicBezTo>
                  <a:cubicBezTo>
                    <a:pt x="56934" y="41346"/>
                    <a:pt x="56934" y="41358"/>
                    <a:pt x="56922" y="41369"/>
                  </a:cubicBezTo>
                  <a:cubicBezTo>
                    <a:pt x="56718" y="41449"/>
                    <a:pt x="55740" y="41790"/>
                    <a:pt x="54684" y="42017"/>
                  </a:cubicBezTo>
                  <a:cubicBezTo>
                    <a:pt x="53993" y="42170"/>
                    <a:pt x="53413" y="42247"/>
                    <a:pt x="52958" y="42247"/>
                  </a:cubicBezTo>
                  <a:cubicBezTo>
                    <a:pt x="52537" y="42247"/>
                    <a:pt x="52222" y="42182"/>
                    <a:pt x="52026" y="42051"/>
                  </a:cubicBezTo>
                  <a:cubicBezTo>
                    <a:pt x="51867" y="41949"/>
                    <a:pt x="51798" y="41801"/>
                    <a:pt x="51798" y="41608"/>
                  </a:cubicBezTo>
                  <a:cubicBezTo>
                    <a:pt x="51798" y="41528"/>
                    <a:pt x="51730" y="41460"/>
                    <a:pt x="51650" y="41460"/>
                  </a:cubicBezTo>
                  <a:cubicBezTo>
                    <a:pt x="51230" y="41460"/>
                    <a:pt x="50821" y="41335"/>
                    <a:pt x="50401" y="41199"/>
                  </a:cubicBezTo>
                  <a:cubicBezTo>
                    <a:pt x="49981" y="41063"/>
                    <a:pt x="49560" y="40937"/>
                    <a:pt x="49105" y="40937"/>
                  </a:cubicBezTo>
                  <a:cubicBezTo>
                    <a:pt x="48731" y="40937"/>
                    <a:pt x="48355" y="41017"/>
                    <a:pt x="47936" y="41278"/>
                  </a:cubicBezTo>
                  <a:cubicBezTo>
                    <a:pt x="47867" y="41313"/>
                    <a:pt x="47219" y="41528"/>
                    <a:pt x="46413" y="41755"/>
                  </a:cubicBezTo>
                  <a:cubicBezTo>
                    <a:pt x="45333" y="42062"/>
                    <a:pt x="44913" y="42131"/>
                    <a:pt x="44811" y="42131"/>
                  </a:cubicBezTo>
                  <a:cubicBezTo>
                    <a:pt x="44794" y="42122"/>
                    <a:pt x="44777" y="42119"/>
                    <a:pt x="44759" y="42119"/>
                  </a:cubicBezTo>
                  <a:cubicBezTo>
                    <a:pt x="44726" y="42119"/>
                    <a:pt x="44693" y="42131"/>
                    <a:pt x="44663" y="42153"/>
                  </a:cubicBezTo>
                  <a:cubicBezTo>
                    <a:pt x="44663" y="42131"/>
                    <a:pt x="44652" y="42096"/>
                    <a:pt x="44629" y="42062"/>
                  </a:cubicBezTo>
                  <a:cubicBezTo>
                    <a:pt x="44504" y="41869"/>
                    <a:pt x="44311" y="41710"/>
                    <a:pt x="44129" y="41563"/>
                  </a:cubicBezTo>
                  <a:cubicBezTo>
                    <a:pt x="43811" y="41313"/>
                    <a:pt x="43538" y="41085"/>
                    <a:pt x="43538" y="40687"/>
                  </a:cubicBezTo>
                  <a:cubicBezTo>
                    <a:pt x="43538" y="40358"/>
                    <a:pt x="43755" y="40108"/>
                    <a:pt x="43993" y="39858"/>
                  </a:cubicBezTo>
                  <a:cubicBezTo>
                    <a:pt x="44243" y="39597"/>
                    <a:pt x="44482" y="39336"/>
                    <a:pt x="44482" y="38960"/>
                  </a:cubicBezTo>
                  <a:cubicBezTo>
                    <a:pt x="44482" y="37950"/>
                    <a:pt x="45050" y="37370"/>
                    <a:pt x="45641" y="36745"/>
                  </a:cubicBezTo>
                  <a:cubicBezTo>
                    <a:pt x="45720" y="36654"/>
                    <a:pt x="45811" y="36563"/>
                    <a:pt x="45901" y="36461"/>
                  </a:cubicBezTo>
                  <a:cubicBezTo>
                    <a:pt x="46174" y="36177"/>
                    <a:pt x="46424" y="36029"/>
                    <a:pt x="46686" y="36029"/>
                  </a:cubicBezTo>
                  <a:close/>
                  <a:moveTo>
                    <a:pt x="44618" y="42244"/>
                  </a:moveTo>
                  <a:cubicBezTo>
                    <a:pt x="44618" y="42278"/>
                    <a:pt x="44618" y="42301"/>
                    <a:pt x="44629" y="42323"/>
                  </a:cubicBezTo>
                  <a:cubicBezTo>
                    <a:pt x="44674" y="42414"/>
                    <a:pt x="44732" y="42505"/>
                    <a:pt x="44788" y="42596"/>
                  </a:cubicBezTo>
                  <a:cubicBezTo>
                    <a:pt x="44515" y="42687"/>
                    <a:pt x="44197" y="42710"/>
                    <a:pt x="43845" y="42732"/>
                  </a:cubicBezTo>
                  <a:cubicBezTo>
                    <a:pt x="44118" y="42641"/>
                    <a:pt x="44379" y="42482"/>
                    <a:pt x="44618" y="42244"/>
                  </a:cubicBezTo>
                  <a:close/>
                  <a:moveTo>
                    <a:pt x="92871" y="41455"/>
                  </a:moveTo>
                  <a:cubicBezTo>
                    <a:pt x="92840" y="41455"/>
                    <a:pt x="92807" y="41464"/>
                    <a:pt x="92779" y="41483"/>
                  </a:cubicBezTo>
                  <a:cubicBezTo>
                    <a:pt x="92529" y="41699"/>
                    <a:pt x="92256" y="41881"/>
                    <a:pt x="91961" y="42028"/>
                  </a:cubicBezTo>
                  <a:cubicBezTo>
                    <a:pt x="91620" y="42199"/>
                    <a:pt x="91087" y="42255"/>
                    <a:pt x="90575" y="42312"/>
                  </a:cubicBezTo>
                  <a:cubicBezTo>
                    <a:pt x="90064" y="42369"/>
                    <a:pt x="89541" y="42437"/>
                    <a:pt x="89155" y="42596"/>
                  </a:cubicBezTo>
                  <a:cubicBezTo>
                    <a:pt x="89087" y="42630"/>
                    <a:pt x="89052" y="42699"/>
                    <a:pt x="89064" y="42767"/>
                  </a:cubicBezTo>
                  <a:cubicBezTo>
                    <a:pt x="89087" y="42835"/>
                    <a:pt x="89143" y="42869"/>
                    <a:pt x="89211" y="42869"/>
                  </a:cubicBezTo>
                  <a:lnTo>
                    <a:pt x="89269" y="42869"/>
                  </a:lnTo>
                  <a:cubicBezTo>
                    <a:pt x="90348" y="42869"/>
                    <a:pt x="91302" y="42676"/>
                    <a:pt x="92086" y="42290"/>
                  </a:cubicBezTo>
                  <a:cubicBezTo>
                    <a:pt x="92404" y="42131"/>
                    <a:pt x="92700" y="41937"/>
                    <a:pt x="92973" y="41710"/>
                  </a:cubicBezTo>
                  <a:cubicBezTo>
                    <a:pt x="93029" y="41653"/>
                    <a:pt x="93041" y="41563"/>
                    <a:pt x="92983" y="41505"/>
                  </a:cubicBezTo>
                  <a:cubicBezTo>
                    <a:pt x="92957" y="41472"/>
                    <a:pt x="92915" y="41455"/>
                    <a:pt x="92871" y="41455"/>
                  </a:cubicBezTo>
                  <a:close/>
                  <a:moveTo>
                    <a:pt x="88087" y="44003"/>
                  </a:moveTo>
                  <a:cubicBezTo>
                    <a:pt x="88036" y="44003"/>
                    <a:pt x="87987" y="44035"/>
                    <a:pt x="87962" y="44085"/>
                  </a:cubicBezTo>
                  <a:cubicBezTo>
                    <a:pt x="87803" y="44459"/>
                    <a:pt x="87769" y="44732"/>
                    <a:pt x="87848" y="44926"/>
                  </a:cubicBezTo>
                  <a:cubicBezTo>
                    <a:pt x="87905" y="45027"/>
                    <a:pt x="87996" y="45107"/>
                    <a:pt x="88110" y="45141"/>
                  </a:cubicBezTo>
                  <a:lnTo>
                    <a:pt x="88155" y="45141"/>
                  </a:lnTo>
                  <a:cubicBezTo>
                    <a:pt x="88223" y="45141"/>
                    <a:pt x="88280" y="45095"/>
                    <a:pt x="88292" y="45039"/>
                  </a:cubicBezTo>
                  <a:cubicBezTo>
                    <a:pt x="88314" y="44959"/>
                    <a:pt x="88269" y="44880"/>
                    <a:pt x="88201" y="44857"/>
                  </a:cubicBezTo>
                  <a:lnTo>
                    <a:pt x="88189" y="44857"/>
                  </a:lnTo>
                  <a:cubicBezTo>
                    <a:pt x="88178" y="44857"/>
                    <a:pt x="88166" y="44846"/>
                    <a:pt x="88155" y="44823"/>
                  </a:cubicBezTo>
                  <a:cubicBezTo>
                    <a:pt x="88110" y="44744"/>
                    <a:pt x="88110" y="44539"/>
                    <a:pt x="88234" y="44198"/>
                  </a:cubicBezTo>
                  <a:cubicBezTo>
                    <a:pt x="88257" y="44118"/>
                    <a:pt x="88223" y="44039"/>
                    <a:pt x="88143" y="44017"/>
                  </a:cubicBezTo>
                  <a:cubicBezTo>
                    <a:pt x="88125" y="44007"/>
                    <a:pt x="88106" y="44003"/>
                    <a:pt x="88087" y="44003"/>
                  </a:cubicBezTo>
                  <a:close/>
                  <a:moveTo>
                    <a:pt x="84392" y="45594"/>
                  </a:moveTo>
                  <a:cubicBezTo>
                    <a:pt x="84367" y="45594"/>
                    <a:pt x="84340" y="45601"/>
                    <a:pt x="84315" y="45618"/>
                  </a:cubicBezTo>
                  <a:cubicBezTo>
                    <a:pt x="84281" y="45630"/>
                    <a:pt x="84247" y="45653"/>
                    <a:pt x="84224" y="45664"/>
                  </a:cubicBezTo>
                  <a:cubicBezTo>
                    <a:pt x="84190" y="45675"/>
                    <a:pt x="84088" y="45721"/>
                    <a:pt x="84111" y="45845"/>
                  </a:cubicBezTo>
                  <a:cubicBezTo>
                    <a:pt x="84133" y="45959"/>
                    <a:pt x="84258" y="45959"/>
                    <a:pt x="84303" y="45959"/>
                  </a:cubicBezTo>
                  <a:cubicBezTo>
                    <a:pt x="84338" y="45959"/>
                    <a:pt x="84371" y="45948"/>
                    <a:pt x="84394" y="45925"/>
                  </a:cubicBezTo>
                  <a:lnTo>
                    <a:pt x="84485" y="45845"/>
                  </a:lnTo>
                  <a:cubicBezTo>
                    <a:pt x="84542" y="45800"/>
                    <a:pt x="84553" y="45709"/>
                    <a:pt x="84508" y="45653"/>
                  </a:cubicBezTo>
                  <a:cubicBezTo>
                    <a:pt x="84479" y="45616"/>
                    <a:pt x="84437" y="45594"/>
                    <a:pt x="84392" y="45594"/>
                  </a:cubicBezTo>
                  <a:close/>
                  <a:moveTo>
                    <a:pt x="80361" y="45880"/>
                  </a:moveTo>
                  <a:cubicBezTo>
                    <a:pt x="80168" y="45880"/>
                    <a:pt x="79975" y="45925"/>
                    <a:pt x="79804" y="46039"/>
                  </a:cubicBezTo>
                  <a:cubicBezTo>
                    <a:pt x="79771" y="46039"/>
                    <a:pt x="79736" y="46062"/>
                    <a:pt x="79702" y="46084"/>
                  </a:cubicBezTo>
                  <a:lnTo>
                    <a:pt x="79702" y="46095"/>
                  </a:lnTo>
                  <a:cubicBezTo>
                    <a:pt x="79691" y="46095"/>
                    <a:pt x="79680" y="46107"/>
                    <a:pt x="79680" y="46118"/>
                  </a:cubicBezTo>
                  <a:cubicBezTo>
                    <a:pt x="79657" y="46141"/>
                    <a:pt x="79622" y="46163"/>
                    <a:pt x="79589" y="46209"/>
                  </a:cubicBezTo>
                  <a:cubicBezTo>
                    <a:pt x="79566" y="46243"/>
                    <a:pt x="79543" y="46277"/>
                    <a:pt x="79543" y="46300"/>
                  </a:cubicBezTo>
                  <a:lnTo>
                    <a:pt x="79543" y="46312"/>
                  </a:lnTo>
                  <a:cubicBezTo>
                    <a:pt x="79543" y="46323"/>
                    <a:pt x="79543" y="46334"/>
                    <a:pt x="79554" y="46345"/>
                  </a:cubicBezTo>
                  <a:cubicBezTo>
                    <a:pt x="79554" y="46368"/>
                    <a:pt x="79566" y="46391"/>
                    <a:pt x="79577" y="46403"/>
                  </a:cubicBezTo>
                  <a:lnTo>
                    <a:pt x="79589" y="46403"/>
                  </a:lnTo>
                  <a:cubicBezTo>
                    <a:pt x="79589" y="46413"/>
                    <a:pt x="79600" y="46425"/>
                    <a:pt x="79600" y="46425"/>
                  </a:cubicBezTo>
                  <a:lnTo>
                    <a:pt x="79668" y="46459"/>
                  </a:lnTo>
                  <a:lnTo>
                    <a:pt x="79691" y="46459"/>
                  </a:lnTo>
                  <a:cubicBezTo>
                    <a:pt x="79702" y="46459"/>
                    <a:pt x="79713" y="46459"/>
                    <a:pt x="79725" y="46448"/>
                  </a:cubicBezTo>
                  <a:lnTo>
                    <a:pt x="79748" y="46448"/>
                  </a:lnTo>
                  <a:cubicBezTo>
                    <a:pt x="79861" y="46391"/>
                    <a:pt x="79975" y="46345"/>
                    <a:pt x="80089" y="46300"/>
                  </a:cubicBezTo>
                  <a:cubicBezTo>
                    <a:pt x="80190" y="46243"/>
                    <a:pt x="80304" y="46198"/>
                    <a:pt x="80418" y="46153"/>
                  </a:cubicBezTo>
                  <a:cubicBezTo>
                    <a:pt x="80486" y="46130"/>
                    <a:pt x="80520" y="46062"/>
                    <a:pt x="80509" y="45994"/>
                  </a:cubicBezTo>
                  <a:cubicBezTo>
                    <a:pt x="80486" y="45925"/>
                    <a:pt x="80429" y="45880"/>
                    <a:pt x="80361" y="45880"/>
                  </a:cubicBezTo>
                  <a:close/>
                  <a:moveTo>
                    <a:pt x="81688" y="46264"/>
                  </a:moveTo>
                  <a:cubicBezTo>
                    <a:pt x="81620" y="46264"/>
                    <a:pt x="81563" y="46307"/>
                    <a:pt x="81543" y="46368"/>
                  </a:cubicBezTo>
                  <a:cubicBezTo>
                    <a:pt x="81531" y="46448"/>
                    <a:pt x="81577" y="46516"/>
                    <a:pt x="81645" y="46539"/>
                  </a:cubicBezTo>
                  <a:cubicBezTo>
                    <a:pt x="82520" y="46812"/>
                    <a:pt x="82611" y="46812"/>
                    <a:pt x="82634" y="46812"/>
                  </a:cubicBezTo>
                  <a:cubicBezTo>
                    <a:pt x="82702" y="46812"/>
                    <a:pt x="82747" y="46766"/>
                    <a:pt x="82770" y="46709"/>
                  </a:cubicBezTo>
                  <a:cubicBezTo>
                    <a:pt x="82793" y="46652"/>
                    <a:pt x="82770" y="46595"/>
                    <a:pt x="82724" y="46550"/>
                  </a:cubicBezTo>
                  <a:cubicBezTo>
                    <a:pt x="82543" y="46403"/>
                    <a:pt x="82145" y="46334"/>
                    <a:pt x="81725" y="46266"/>
                  </a:cubicBezTo>
                  <a:lnTo>
                    <a:pt x="81713" y="46266"/>
                  </a:lnTo>
                  <a:cubicBezTo>
                    <a:pt x="81704" y="46265"/>
                    <a:pt x="81696" y="46264"/>
                    <a:pt x="81688" y="46264"/>
                  </a:cubicBezTo>
                  <a:close/>
                  <a:moveTo>
                    <a:pt x="89105" y="45977"/>
                  </a:moveTo>
                  <a:cubicBezTo>
                    <a:pt x="89094" y="45977"/>
                    <a:pt x="89084" y="45979"/>
                    <a:pt x="89075" y="45982"/>
                  </a:cubicBezTo>
                  <a:cubicBezTo>
                    <a:pt x="89019" y="45982"/>
                    <a:pt x="88257" y="46050"/>
                    <a:pt x="87974" y="46050"/>
                  </a:cubicBezTo>
                  <a:lnTo>
                    <a:pt x="87905" y="46050"/>
                  </a:lnTo>
                  <a:cubicBezTo>
                    <a:pt x="87889" y="46049"/>
                    <a:pt x="87874" y="46049"/>
                    <a:pt x="87858" y="46049"/>
                  </a:cubicBezTo>
                  <a:cubicBezTo>
                    <a:pt x="87581" y="46049"/>
                    <a:pt x="87323" y="46140"/>
                    <a:pt x="87075" y="46312"/>
                  </a:cubicBezTo>
                  <a:cubicBezTo>
                    <a:pt x="87007" y="46357"/>
                    <a:pt x="86996" y="46436"/>
                    <a:pt x="87019" y="46493"/>
                  </a:cubicBezTo>
                  <a:cubicBezTo>
                    <a:pt x="87046" y="46547"/>
                    <a:pt x="87101" y="46580"/>
                    <a:pt x="87157" y="46580"/>
                  </a:cubicBezTo>
                  <a:cubicBezTo>
                    <a:pt x="87172" y="46580"/>
                    <a:pt x="87187" y="46577"/>
                    <a:pt x="87201" y="46572"/>
                  </a:cubicBezTo>
                  <a:cubicBezTo>
                    <a:pt x="87439" y="46493"/>
                    <a:pt x="87689" y="46413"/>
                    <a:pt x="87939" y="46334"/>
                  </a:cubicBezTo>
                  <a:lnTo>
                    <a:pt x="87974" y="46334"/>
                  </a:lnTo>
                  <a:cubicBezTo>
                    <a:pt x="88552" y="46334"/>
                    <a:pt x="88792" y="46471"/>
                    <a:pt x="89098" y="46652"/>
                  </a:cubicBezTo>
                  <a:cubicBezTo>
                    <a:pt x="89166" y="46698"/>
                    <a:pt x="89246" y="46743"/>
                    <a:pt x="89337" y="46789"/>
                  </a:cubicBezTo>
                  <a:cubicBezTo>
                    <a:pt x="89360" y="46800"/>
                    <a:pt x="89382" y="46812"/>
                    <a:pt x="89405" y="46812"/>
                  </a:cubicBezTo>
                  <a:cubicBezTo>
                    <a:pt x="89451" y="46812"/>
                    <a:pt x="89496" y="46789"/>
                    <a:pt x="89530" y="46743"/>
                  </a:cubicBezTo>
                  <a:cubicBezTo>
                    <a:pt x="89564" y="46686"/>
                    <a:pt x="89552" y="46595"/>
                    <a:pt x="89496" y="46550"/>
                  </a:cubicBezTo>
                  <a:cubicBezTo>
                    <a:pt x="89337" y="46436"/>
                    <a:pt x="89257" y="46277"/>
                    <a:pt x="89234" y="46107"/>
                  </a:cubicBezTo>
                  <a:cubicBezTo>
                    <a:pt x="89234" y="46073"/>
                    <a:pt x="89211" y="46039"/>
                    <a:pt x="89189" y="46004"/>
                  </a:cubicBezTo>
                  <a:cubicBezTo>
                    <a:pt x="89164" y="45988"/>
                    <a:pt x="89133" y="45977"/>
                    <a:pt x="89105" y="45977"/>
                  </a:cubicBezTo>
                  <a:close/>
                  <a:moveTo>
                    <a:pt x="89780" y="46789"/>
                  </a:moveTo>
                  <a:lnTo>
                    <a:pt x="89757" y="46834"/>
                  </a:lnTo>
                  <a:cubicBezTo>
                    <a:pt x="89757" y="46812"/>
                    <a:pt x="89769" y="46800"/>
                    <a:pt x="89780" y="46789"/>
                  </a:cubicBezTo>
                  <a:close/>
                  <a:moveTo>
                    <a:pt x="89751" y="46851"/>
                  </a:moveTo>
                  <a:lnTo>
                    <a:pt x="89746" y="46868"/>
                  </a:lnTo>
                  <a:cubicBezTo>
                    <a:pt x="89746" y="46862"/>
                    <a:pt x="89749" y="46857"/>
                    <a:pt x="89751" y="46851"/>
                  </a:cubicBezTo>
                  <a:close/>
                  <a:moveTo>
                    <a:pt x="85827" y="46352"/>
                  </a:moveTo>
                  <a:cubicBezTo>
                    <a:pt x="85779" y="46352"/>
                    <a:pt x="85732" y="46375"/>
                    <a:pt x="85701" y="46413"/>
                  </a:cubicBezTo>
                  <a:cubicBezTo>
                    <a:pt x="85667" y="46482"/>
                    <a:pt x="85678" y="46562"/>
                    <a:pt x="85735" y="46607"/>
                  </a:cubicBezTo>
                  <a:lnTo>
                    <a:pt x="86076" y="46880"/>
                  </a:lnTo>
                  <a:cubicBezTo>
                    <a:pt x="86110" y="46902"/>
                    <a:pt x="86144" y="46913"/>
                    <a:pt x="86167" y="46913"/>
                  </a:cubicBezTo>
                  <a:cubicBezTo>
                    <a:pt x="86326" y="46913"/>
                    <a:pt x="86360" y="46834"/>
                    <a:pt x="86371" y="46777"/>
                  </a:cubicBezTo>
                  <a:cubicBezTo>
                    <a:pt x="86406" y="46641"/>
                    <a:pt x="86280" y="46550"/>
                    <a:pt x="85894" y="46368"/>
                  </a:cubicBezTo>
                  <a:cubicBezTo>
                    <a:pt x="85872" y="46357"/>
                    <a:pt x="85849" y="46352"/>
                    <a:pt x="85827" y="46352"/>
                  </a:cubicBezTo>
                  <a:close/>
                  <a:moveTo>
                    <a:pt x="66394" y="35216"/>
                  </a:moveTo>
                  <a:cubicBezTo>
                    <a:pt x="66901" y="35216"/>
                    <a:pt x="67328" y="35314"/>
                    <a:pt x="67705" y="35518"/>
                  </a:cubicBezTo>
                  <a:cubicBezTo>
                    <a:pt x="68182" y="35779"/>
                    <a:pt x="68614" y="36211"/>
                    <a:pt x="69113" y="36938"/>
                  </a:cubicBezTo>
                  <a:cubicBezTo>
                    <a:pt x="68810" y="37110"/>
                    <a:pt x="68352" y="37120"/>
                    <a:pt x="67854" y="37120"/>
                  </a:cubicBezTo>
                  <a:cubicBezTo>
                    <a:pt x="67793" y="37120"/>
                    <a:pt x="67732" y="37120"/>
                    <a:pt x="67670" y="37120"/>
                  </a:cubicBezTo>
                  <a:cubicBezTo>
                    <a:pt x="67537" y="37117"/>
                    <a:pt x="67404" y="37115"/>
                    <a:pt x="67272" y="37115"/>
                  </a:cubicBezTo>
                  <a:cubicBezTo>
                    <a:pt x="66797" y="37115"/>
                    <a:pt x="66339" y="37146"/>
                    <a:pt x="65966" y="37324"/>
                  </a:cubicBezTo>
                  <a:cubicBezTo>
                    <a:pt x="65341" y="37609"/>
                    <a:pt x="65160" y="37745"/>
                    <a:pt x="65114" y="37938"/>
                  </a:cubicBezTo>
                  <a:cubicBezTo>
                    <a:pt x="65091" y="38109"/>
                    <a:pt x="65205" y="38233"/>
                    <a:pt x="65364" y="38392"/>
                  </a:cubicBezTo>
                  <a:cubicBezTo>
                    <a:pt x="65489" y="38529"/>
                    <a:pt x="65660" y="38688"/>
                    <a:pt x="65796" y="38949"/>
                  </a:cubicBezTo>
                  <a:lnTo>
                    <a:pt x="65796" y="38960"/>
                  </a:lnTo>
                  <a:cubicBezTo>
                    <a:pt x="65887" y="39108"/>
                    <a:pt x="65955" y="39222"/>
                    <a:pt x="65989" y="39290"/>
                  </a:cubicBezTo>
                  <a:cubicBezTo>
                    <a:pt x="66011" y="39324"/>
                    <a:pt x="66023" y="39347"/>
                    <a:pt x="66034" y="39358"/>
                  </a:cubicBezTo>
                  <a:cubicBezTo>
                    <a:pt x="66034" y="39369"/>
                    <a:pt x="66034" y="39369"/>
                    <a:pt x="66046" y="39381"/>
                  </a:cubicBezTo>
                  <a:cubicBezTo>
                    <a:pt x="66057" y="39415"/>
                    <a:pt x="66091" y="39437"/>
                    <a:pt x="66125" y="39449"/>
                  </a:cubicBezTo>
                  <a:cubicBezTo>
                    <a:pt x="66228" y="39586"/>
                    <a:pt x="66329" y="39710"/>
                    <a:pt x="66432" y="39846"/>
                  </a:cubicBezTo>
                  <a:cubicBezTo>
                    <a:pt x="66897" y="40426"/>
                    <a:pt x="67341" y="40983"/>
                    <a:pt x="67341" y="41767"/>
                  </a:cubicBezTo>
                  <a:cubicBezTo>
                    <a:pt x="67341" y="41823"/>
                    <a:pt x="67364" y="41869"/>
                    <a:pt x="67409" y="41892"/>
                  </a:cubicBezTo>
                  <a:cubicBezTo>
                    <a:pt x="67428" y="41911"/>
                    <a:pt x="67454" y="41919"/>
                    <a:pt x="67481" y="41919"/>
                  </a:cubicBezTo>
                  <a:cubicBezTo>
                    <a:pt x="67502" y="41919"/>
                    <a:pt x="67525" y="41914"/>
                    <a:pt x="67546" y="41903"/>
                  </a:cubicBezTo>
                  <a:cubicBezTo>
                    <a:pt x="67835" y="41758"/>
                    <a:pt x="68219" y="41589"/>
                    <a:pt x="68518" y="41589"/>
                  </a:cubicBezTo>
                  <a:cubicBezTo>
                    <a:pt x="68618" y="41589"/>
                    <a:pt x="68709" y="41608"/>
                    <a:pt x="68783" y="41653"/>
                  </a:cubicBezTo>
                  <a:cubicBezTo>
                    <a:pt x="68954" y="41755"/>
                    <a:pt x="69045" y="42005"/>
                    <a:pt x="69068" y="42381"/>
                  </a:cubicBezTo>
                  <a:cubicBezTo>
                    <a:pt x="68963" y="42367"/>
                    <a:pt x="68842" y="42358"/>
                    <a:pt x="68715" y="42358"/>
                  </a:cubicBezTo>
                  <a:cubicBezTo>
                    <a:pt x="68319" y="42358"/>
                    <a:pt x="67866" y="42441"/>
                    <a:pt x="67659" y="42699"/>
                  </a:cubicBezTo>
                  <a:cubicBezTo>
                    <a:pt x="67500" y="42880"/>
                    <a:pt x="67432" y="43050"/>
                    <a:pt x="67455" y="43221"/>
                  </a:cubicBezTo>
                  <a:cubicBezTo>
                    <a:pt x="67477" y="43494"/>
                    <a:pt x="67705" y="43676"/>
                    <a:pt x="67955" y="43880"/>
                  </a:cubicBezTo>
                  <a:cubicBezTo>
                    <a:pt x="68250" y="44130"/>
                    <a:pt x="68568" y="44391"/>
                    <a:pt x="68568" y="44823"/>
                  </a:cubicBezTo>
                  <a:cubicBezTo>
                    <a:pt x="68568" y="45062"/>
                    <a:pt x="68568" y="45277"/>
                    <a:pt x="68579" y="45459"/>
                  </a:cubicBezTo>
                  <a:cubicBezTo>
                    <a:pt x="68591" y="46107"/>
                    <a:pt x="68602" y="46493"/>
                    <a:pt x="68397" y="46709"/>
                  </a:cubicBezTo>
                  <a:cubicBezTo>
                    <a:pt x="68182" y="46925"/>
                    <a:pt x="67705" y="47004"/>
                    <a:pt x="66682" y="47004"/>
                  </a:cubicBezTo>
                  <a:lnTo>
                    <a:pt x="66670" y="47004"/>
                  </a:lnTo>
                  <a:cubicBezTo>
                    <a:pt x="66182" y="47004"/>
                    <a:pt x="66011" y="46822"/>
                    <a:pt x="65796" y="46618"/>
                  </a:cubicBezTo>
                  <a:cubicBezTo>
                    <a:pt x="65637" y="46448"/>
                    <a:pt x="65443" y="46266"/>
                    <a:pt x="65102" y="46186"/>
                  </a:cubicBezTo>
                  <a:lnTo>
                    <a:pt x="65091" y="46186"/>
                  </a:lnTo>
                  <a:cubicBezTo>
                    <a:pt x="64364" y="46050"/>
                    <a:pt x="64342" y="45868"/>
                    <a:pt x="64284" y="45573"/>
                  </a:cubicBezTo>
                  <a:cubicBezTo>
                    <a:pt x="64239" y="45312"/>
                    <a:pt x="64193" y="44982"/>
                    <a:pt x="63739" y="44641"/>
                  </a:cubicBezTo>
                  <a:cubicBezTo>
                    <a:pt x="63842" y="44641"/>
                    <a:pt x="63933" y="44641"/>
                    <a:pt x="63978" y="44630"/>
                  </a:cubicBezTo>
                  <a:cubicBezTo>
                    <a:pt x="64012" y="44618"/>
                    <a:pt x="64046" y="44607"/>
                    <a:pt x="64069" y="44573"/>
                  </a:cubicBezTo>
                  <a:cubicBezTo>
                    <a:pt x="64216" y="44380"/>
                    <a:pt x="64307" y="44130"/>
                    <a:pt x="64387" y="43880"/>
                  </a:cubicBezTo>
                  <a:cubicBezTo>
                    <a:pt x="64523" y="43505"/>
                    <a:pt x="64648" y="43141"/>
                    <a:pt x="64966" y="42994"/>
                  </a:cubicBezTo>
                  <a:cubicBezTo>
                    <a:pt x="65011" y="42971"/>
                    <a:pt x="65046" y="42914"/>
                    <a:pt x="65046" y="42869"/>
                  </a:cubicBezTo>
                  <a:cubicBezTo>
                    <a:pt x="65046" y="42812"/>
                    <a:pt x="65011" y="42767"/>
                    <a:pt x="64966" y="42732"/>
                  </a:cubicBezTo>
                  <a:cubicBezTo>
                    <a:pt x="63933" y="42153"/>
                    <a:pt x="62910" y="40687"/>
                    <a:pt x="62489" y="39165"/>
                  </a:cubicBezTo>
                  <a:cubicBezTo>
                    <a:pt x="62194" y="38109"/>
                    <a:pt x="62228" y="37177"/>
                    <a:pt x="62580" y="36552"/>
                  </a:cubicBezTo>
                  <a:cubicBezTo>
                    <a:pt x="62921" y="35973"/>
                    <a:pt x="64682" y="35438"/>
                    <a:pt x="65557" y="35291"/>
                  </a:cubicBezTo>
                  <a:cubicBezTo>
                    <a:pt x="65859" y="35241"/>
                    <a:pt x="66137" y="35216"/>
                    <a:pt x="66394" y="35216"/>
                  </a:cubicBezTo>
                  <a:close/>
                  <a:moveTo>
                    <a:pt x="89765" y="46680"/>
                  </a:moveTo>
                  <a:cubicBezTo>
                    <a:pt x="89707" y="46680"/>
                    <a:pt x="89649" y="46721"/>
                    <a:pt x="89620" y="46777"/>
                  </a:cubicBezTo>
                  <a:cubicBezTo>
                    <a:pt x="89598" y="46857"/>
                    <a:pt x="89643" y="46936"/>
                    <a:pt x="89711" y="46959"/>
                  </a:cubicBezTo>
                  <a:cubicBezTo>
                    <a:pt x="89757" y="46982"/>
                    <a:pt x="89791" y="46993"/>
                    <a:pt x="89837" y="47004"/>
                  </a:cubicBezTo>
                  <a:cubicBezTo>
                    <a:pt x="89860" y="47016"/>
                    <a:pt x="89882" y="47016"/>
                    <a:pt x="89893" y="47016"/>
                  </a:cubicBezTo>
                  <a:cubicBezTo>
                    <a:pt x="89996" y="47016"/>
                    <a:pt x="90029" y="46913"/>
                    <a:pt x="90029" y="46913"/>
                  </a:cubicBezTo>
                  <a:cubicBezTo>
                    <a:pt x="90041" y="46868"/>
                    <a:pt x="90041" y="46777"/>
                    <a:pt x="89928" y="46732"/>
                  </a:cubicBezTo>
                  <a:cubicBezTo>
                    <a:pt x="89928" y="46732"/>
                    <a:pt x="89916" y="46732"/>
                    <a:pt x="89893" y="46721"/>
                  </a:cubicBezTo>
                  <a:cubicBezTo>
                    <a:pt x="89870" y="46709"/>
                    <a:pt x="89837" y="46698"/>
                    <a:pt x="89802" y="46686"/>
                  </a:cubicBezTo>
                  <a:cubicBezTo>
                    <a:pt x="89790" y="46682"/>
                    <a:pt x="89778" y="46680"/>
                    <a:pt x="89765" y="46680"/>
                  </a:cubicBezTo>
                  <a:close/>
                  <a:moveTo>
                    <a:pt x="66392" y="34928"/>
                  </a:moveTo>
                  <a:cubicBezTo>
                    <a:pt x="66120" y="34928"/>
                    <a:pt x="65828" y="34954"/>
                    <a:pt x="65511" y="35006"/>
                  </a:cubicBezTo>
                  <a:cubicBezTo>
                    <a:pt x="64955" y="35109"/>
                    <a:pt x="62785" y="35620"/>
                    <a:pt x="62330" y="36415"/>
                  </a:cubicBezTo>
                  <a:cubicBezTo>
                    <a:pt x="61933" y="37109"/>
                    <a:pt x="61898" y="38109"/>
                    <a:pt x="62206" y="39245"/>
                  </a:cubicBezTo>
                  <a:cubicBezTo>
                    <a:pt x="62421" y="39995"/>
                    <a:pt x="62785" y="40778"/>
                    <a:pt x="63251" y="41449"/>
                  </a:cubicBezTo>
                  <a:cubicBezTo>
                    <a:pt x="63671" y="42062"/>
                    <a:pt x="64148" y="42551"/>
                    <a:pt x="64637" y="42869"/>
                  </a:cubicBezTo>
                  <a:cubicBezTo>
                    <a:pt x="64364" y="43096"/>
                    <a:pt x="64239" y="43459"/>
                    <a:pt x="64125" y="43778"/>
                  </a:cubicBezTo>
                  <a:cubicBezTo>
                    <a:pt x="64046" y="43994"/>
                    <a:pt x="63966" y="44198"/>
                    <a:pt x="63864" y="44357"/>
                  </a:cubicBezTo>
                  <a:cubicBezTo>
                    <a:pt x="63762" y="44357"/>
                    <a:pt x="63625" y="44346"/>
                    <a:pt x="63592" y="44312"/>
                  </a:cubicBezTo>
                  <a:cubicBezTo>
                    <a:pt x="63592" y="44300"/>
                    <a:pt x="63603" y="44289"/>
                    <a:pt x="63603" y="44289"/>
                  </a:cubicBezTo>
                  <a:cubicBezTo>
                    <a:pt x="63625" y="44232"/>
                    <a:pt x="63614" y="44164"/>
                    <a:pt x="63580" y="44118"/>
                  </a:cubicBezTo>
                  <a:lnTo>
                    <a:pt x="63557" y="44096"/>
                  </a:lnTo>
                  <a:cubicBezTo>
                    <a:pt x="63527" y="44066"/>
                    <a:pt x="63487" y="44051"/>
                    <a:pt x="63447" y="44051"/>
                  </a:cubicBezTo>
                  <a:cubicBezTo>
                    <a:pt x="63426" y="44051"/>
                    <a:pt x="63406" y="44054"/>
                    <a:pt x="63387" y="44062"/>
                  </a:cubicBezTo>
                  <a:cubicBezTo>
                    <a:pt x="63342" y="44085"/>
                    <a:pt x="63307" y="44141"/>
                    <a:pt x="63307" y="44198"/>
                  </a:cubicBezTo>
                  <a:lnTo>
                    <a:pt x="63307" y="44277"/>
                  </a:lnTo>
                  <a:cubicBezTo>
                    <a:pt x="63307" y="44300"/>
                    <a:pt x="63319" y="44323"/>
                    <a:pt x="63330" y="44335"/>
                  </a:cubicBezTo>
                  <a:cubicBezTo>
                    <a:pt x="63319" y="44357"/>
                    <a:pt x="63319" y="44380"/>
                    <a:pt x="63319" y="44403"/>
                  </a:cubicBezTo>
                  <a:cubicBezTo>
                    <a:pt x="63342" y="44539"/>
                    <a:pt x="63387" y="44732"/>
                    <a:pt x="63546" y="44846"/>
                  </a:cubicBezTo>
                  <a:cubicBezTo>
                    <a:pt x="63921" y="45130"/>
                    <a:pt x="63966" y="45380"/>
                    <a:pt x="64001" y="45618"/>
                  </a:cubicBezTo>
                  <a:cubicBezTo>
                    <a:pt x="64034" y="45789"/>
                    <a:pt x="64057" y="45971"/>
                    <a:pt x="64216" y="46130"/>
                  </a:cubicBezTo>
                  <a:cubicBezTo>
                    <a:pt x="64375" y="46289"/>
                    <a:pt x="64625" y="46391"/>
                    <a:pt x="65046" y="46471"/>
                  </a:cubicBezTo>
                  <a:cubicBezTo>
                    <a:pt x="65307" y="46527"/>
                    <a:pt x="65443" y="46663"/>
                    <a:pt x="65591" y="46822"/>
                  </a:cubicBezTo>
                  <a:cubicBezTo>
                    <a:pt x="65819" y="47039"/>
                    <a:pt x="66069" y="47289"/>
                    <a:pt x="66670" y="47289"/>
                  </a:cubicBezTo>
                  <a:lnTo>
                    <a:pt x="66682" y="47289"/>
                  </a:lnTo>
                  <a:cubicBezTo>
                    <a:pt x="67818" y="47289"/>
                    <a:pt x="68318" y="47186"/>
                    <a:pt x="68602" y="46902"/>
                  </a:cubicBezTo>
                  <a:cubicBezTo>
                    <a:pt x="68886" y="46607"/>
                    <a:pt x="68874" y="46153"/>
                    <a:pt x="68863" y="45448"/>
                  </a:cubicBezTo>
                  <a:cubicBezTo>
                    <a:pt x="68852" y="45266"/>
                    <a:pt x="68852" y="45062"/>
                    <a:pt x="68852" y="44823"/>
                  </a:cubicBezTo>
                  <a:cubicBezTo>
                    <a:pt x="68852" y="44255"/>
                    <a:pt x="68454" y="43926"/>
                    <a:pt x="68136" y="43653"/>
                  </a:cubicBezTo>
                  <a:cubicBezTo>
                    <a:pt x="67932" y="43494"/>
                    <a:pt x="67750" y="43346"/>
                    <a:pt x="67738" y="43199"/>
                  </a:cubicBezTo>
                  <a:cubicBezTo>
                    <a:pt x="67727" y="43108"/>
                    <a:pt x="67773" y="43005"/>
                    <a:pt x="67875" y="42880"/>
                  </a:cubicBezTo>
                  <a:cubicBezTo>
                    <a:pt x="68012" y="42720"/>
                    <a:pt x="68384" y="42652"/>
                    <a:pt x="68727" y="42652"/>
                  </a:cubicBezTo>
                  <a:cubicBezTo>
                    <a:pt x="68896" y="42652"/>
                    <a:pt x="69058" y="42669"/>
                    <a:pt x="69182" y="42699"/>
                  </a:cubicBezTo>
                  <a:cubicBezTo>
                    <a:pt x="69227" y="42699"/>
                    <a:pt x="69272" y="42699"/>
                    <a:pt x="69306" y="42664"/>
                  </a:cubicBezTo>
                  <a:cubicBezTo>
                    <a:pt x="69341" y="42641"/>
                    <a:pt x="69363" y="42596"/>
                    <a:pt x="69363" y="42551"/>
                  </a:cubicBezTo>
                  <a:cubicBezTo>
                    <a:pt x="69363" y="41960"/>
                    <a:pt x="69215" y="41585"/>
                    <a:pt x="68932" y="41403"/>
                  </a:cubicBezTo>
                  <a:cubicBezTo>
                    <a:pt x="68809" y="41330"/>
                    <a:pt x="68670" y="41300"/>
                    <a:pt x="68523" y="41300"/>
                  </a:cubicBezTo>
                  <a:cubicBezTo>
                    <a:pt x="68235" y="41300"/>
                    <a:pt x="67914" y="41415"/>
                    <a:pt x="67614" y="41551"/>
                  </a:cubicBezTo>
                  <a:cubicBezTo>
                    <a:pt x="67546" y="40778"/>
                    <a:pt x="67091" y="40210"/>
                    <a:pt x="66659" y="39665"/>
                  </a:cubicBezTo>
                  <a:cubicBezTo>
                    <a:pt x="66478" y="39437"/>
                    <a:pt x="66284" y="39199"/>
                    <a:pt x="66125" y="38949"/>
                  </a:cubicBezTo>
                  <a:cubicBezTo>
                    <a:pt x="66125" y="38938"/>
                    <a:pt x="66114" y="38938"/>
                    <a:pt x="66114" y="38927"/>
                  </a:cubicBezTo>
                  <a:cubicBezTo>
                    <a:pt x="66091" y="38892"/>
                    <a:pt x="66069" y="38858"/>
                    <a:pt x="66046" y="38813"/>
                  </a:cubicBezTo>
                  <a:cubicBezTo>
                    <a:pt x="65887" y="38518"/>
                    <a:pt x="65705" y="38324"/>
                    <a:pt x="65569" y="38188"/>
                  </a:cubicBezTo>
                  <a:cubicBezTo>
                    <a:pt x="65500" y="38120"/>
                    <a:pt x="65410" y="38018"/>
                    <a:pt x="65398" y="37983"/>
                  </a:cubicBezTo>
                  <a:cubicBezTo>
                    <a:pt x="65398" y="37983"/>
                    <a:pt x="65410" y="37950"/>
                    <a:pt x="65534" y="37870"/>
                  </a:cubicBezTo>
                  <a:cubicBezTo>
                    <a:pt x="65648" y="37790"/>
                    <a:pt x="65819" y="37711"/>
                    <a:pt x="66079" y="37586"/>
                  </a:cubicBezTo>
                  <a:cubicBezTo>
                    <a:pt x="66417" y="37431"/>
                    <a:pt x="66864" y="37400"/>
                    <a:pt x="67320" y="37400"/>
                  </a:cubicBezTo>
                  <a:cubicBezTo>
                    <a:pt x="67433" y="37400"/>
                    <a:pt x="67547" y="37402"/>
                    <a:pt x="67659" y="37404"/>
                  </a:cubicBezTo>
                  <a:cubicBezTo>
                    <a:pt x="67767" y="37406"/>
                    <a:pt x="67874" y="37407"/>
                    <a:pt x="67980" y="37407"/>
                  </a:cubicBezTo>
                  <a:cubicBezTo>
                    <a:pt x="68548" y="37407"/>
                    <a:pt x="69064" y="37365"/>
                    <a:pt x="69409" y="37097"/>
                  </a:cubicBezTo>
                  <a:cubicBezTo>
                    <a:pt x="69465" y="37052"/>
                    <a:pt x="69477" y="36961"/>
                    <a:pt x="69442" y="36904"/>
                  </a:cubicBezTo>
                  <a:cubicBezTo>
                    <a:pt x="68863" y="36052"/>
                    <a:pt x="68386" y="35564"/>
                    <a:pt x="67841" y="35268"/>
                  </a:cubicBezTo>
                  <a:cubicBezTo>
                    <a:pt x="67421" y="35039"/>
                    <a:pt x="66949" y="34928"/>
                    <a:pt x="66392" y="34928"/>
                  </a:cubicBezTo>
                  <a:close/>
                  <a:moveTo>
                    <a:pt x="50560" y="54742"/>
                  </a:moveTo>
                  <a:lnTo>
                    <a:pt x="50560" y="54742"/>
                  </a:lnTo>
                  <a:cubicBezTo>
                    <a:pt x="50537" y="54787"/>
                    <a:pt x="50503" y="54810"/>
                    <a:pt x="50458" y="54821"/>
                  </a:cubicBezTo>
                  <a:cubicBezTo>
                    <a:pt x="50401" y="54821"/>
                    <a:pt x="50355" y="54798"/>
                    <a:pt x="50321" y="54765"/>
                  </a:cubicBezTo>
                  <a:lnTo>
                    <a:pt x="50446" y="54765"/>
                  </a:lnTo>
                  <a:lnTo>
                    <a:pt x="50560" y="54742"/>
                  </a:lnTo>
                  <a:close/>
                  <a:moveTo>
                    <a:pt x="50437" y="54532"/>
                  </a:moveTo>
                  <a:cubicBezTo>
                    <a:pt x="50409" y="54532"/>
                    <a:pt x="50380" y="54541"/>
                    <a:pt x="50355" y="54560"/>
                  </a:cubicBezTo>
                  <a:cubicBezTo>
                    <a:pt x="50287" y="54606"/>
                    <a:pt x="50287" y="54674"/>
                    <a:pt x="50299" y="54765"/>
                  </a:cubicBezTo>
                  <a:cubicBezTo>
                    <a:pt x="50299" y="54776"/>
                    <a:pt x="50299" y="54776"/>
                    <a:pt x="50310" y="54787"/>
                  </a:cubicBezTo>
                  <a:cubicBezTo>
                    <a:pt x="50321" y="54855"/>
                    <a:pt x="50378" y="54912"/>
                    <a:pt x="50446" y="54912"/>
                  </a:cubicBezTo>
                  <a:lnTo>
                    <a:pt x="50458" y="54912"/>
                  </a:lnTo>
                  <a:cubicBezTo>
                    <a:pt x="50537" y="54901"/>
                    <a:pt x="50594" y="54844"/>
                    <a:pt x="50594" y="54765"/>
                  </a:cubicBezTo>
                  <a:cubicBezTo>
                    <a:pt x="50594" y="54765"/>
                    <a:pt x="50594" y="54742"/>
                    <a:pt x="50582" y="54696"/>
                  </a:cubicBezTo>
                  <a:cubicBezTo>
                    <a:pt x="50582" y="54639"/>
                    <a:pt x="50571" y="54583"/>
                    <a:pt x="50503" y="54548"/>
                  </a:cubicBezTo>
                  <a:cubicBezTo>
                    <a:pt x="50483" y="54538"/>
                    <a:pt x="50460" y="54532"/>
                    <a:pt x="50437" y="54532"/>
                  </a:cubicBezTo>
                  <a:close/>
                  <a:moveTo>
                    <a:pt x="43482" y="445"/>
                  </a:moveTo>
                  <a:cubicBezTo>
                    <a:pt x="43505" y="786"/>
                    <a:pt x="43732" y="967"/>
                    <a:pt x="43947" y="1058"/>
                  </a:cubicBezTo>
                  <a:cubicBezTo>
                    <a:pt x="43965" y="1070"/>
                    <a:pt x="43985" y="1075"/>
                    <a:pt x="44004" y="1075"/>
                  </a:cubicBezTo>
                  <a:cubicBezTo>
                    <a:pt x="44024" y="1075"/>
                    <a:pt x="44044" y="1070"/>
                    <a:pt x="44061" y="1058"/>
                  </a:cubicBezTo>
                  <a:cubicBezTo>
                    <a:pt x="44095" y="1047"/>
                    <a:pt x="44118" y="1013"/>
                    <a:pt x="44141" y="979"/>
                  </a:cubicBezTo>
                  <a:cubicBezTo>
                    <a:pt x="44209" y="786"/>
                    <a:pt x="44300" y="672"/>
                    <a:pt x="44424" y="627"/>
                  </a:cubicBezTo>
                  <a:cubicBezTo>
                    <a:pt x="44463" y="612"/>
                    <a:pt x="44505" y="605"/>
                    <a:pt x="44550" y="605"/>
                  </a:cubicBezTo>
                  <a:cubicBezTo>
                    <a:pt x="44781" y="605"/>
                    <a:pt x="45081" y="782"/>
                    <a:pt x="45356" y="934"/>
                  </a:cubicBezTo>
                  <a:cubicBezTo>
                    <a:pt x="45413" y="967"/>
                    <a:pt x="45470" y="1002"/>
                    <a:pt x="45515" y="1025"/>
                  </a:cubicBezTo>
                  <a:cubicBezTo>
                    <a:pt x="45345" y="1388"/>
                    <a:pt x="45129" y="1445"/>
                    <a:pt x="44777" y="1513"/>
                  </a:cubicBezTo>
                  <a:cubicBezTo>
                    <a:pt x="44629" y="1547"/>
                    <a:pt x="44470" y="1581"/>
                    <a:pt x="44300" y="1649"/>
                  </a:cubicBezTo>
                  <a:cubicBezTo>
                    <a:pt x="44243" y="1661"/>
                    <a:pt x="44209" y="1706"/>
                    <a:pt x="44197" y="1752"/>
                  </a:cubicBezTo>
                  <a:cubicBezTo>
                    <a:pt x="44197" y="1808"/>
                    <a:pt x="44209" y="1854"/>
                    <a:pt x="44254" y="1888"/>
                  </a:cubicBezTo>
                  <a:cubicBezTo>
                    <a:pt x="44970" y="2467"/>
                    <a:pt x="45879" y="2570"/>
                    <a:pt x="46742" y="2672"/>
                  </a:cubicBezTo>
                  <a:cubicBezTo>
                    <a:pt x="47333" y="2729"/>
                    <a:pt x="47924" y="2797"/>
                    <a:pt x="48481" y="3002"/>
                  </a:cubicBezTo>
                  <a:cubicBezTo>
                    <a:pt x="48913" y="3161"/>
                    <a:pt x="49355" y="3320"/>
                    <a:pt x="49822" y="3490"/>
                  </a:cubicBezTo>
                  <a:cubicBezTo>
                    <a:pt x="51662" y="4149"/>
                    <a:pt x="53582" y="4830"/>
                    <a:pt x="55184" y="5728"/>
                  </a:cubicBezTo>
                  <a:cubicBezTo>
                    <a:pt x="55889" y="6125"/>
                    <a:pt x="56298" y="6671"/>
                    <a:pt x="56263" y="7183"/>
                  </a:cubicBezTo>
                  <a:cubicBezTo>
                    <a:pt x="56229" y="7637"/>
                    <a:pt x="55843" y="8023"/>
                    <a:pt x="55172" y="8273"/>
                  </a:cubicBezTo>
                  <a:cubicBezTo>
                    <a:pt x="54744" y="8434"/>
                    <a:pt x="54274" y="8492"/>
                    <a:pt x="53785" y="8492"/>
                  </a:cubicBezTo>
                  <a:cubicBezTo>
                    <a:pt x="53132" y="8492"/>
                    <a:pt x="52444" y="8388"/>
                    <a:pt x="51776" y="8284"/>
                  </a:cubicBezTo>
                  <a:cubicBezTo>
                    <a:pt x="51094" y="8182"/>
                    <a:pt x="50458" y="8091"/>
                    <a:pt x="49844" y="8091"/>
                  </a:cubicBezTo>
                  <a:cubicBezTo>
                    <a:pt x="49799" y="8091"/>
                    <a:pt x="49742" y="8114"/>
                    <a:pt x="49719" y="8171"/>
                  </a:cubicBezTo>
                  <a:cubicBezTo>
                    <a:pt x="49696" y="8216"/>
                    <a:pt x="49696" y="8273"/>
                    <a:pt x="49731" y="8319"/>
                  </a:cubicBezTo>
                  <a:cubicBezTo>
                    <a:pt x="49981" y="8682"/>
                    <a:pt x="50128" y="9137"/>
                    <a:pt x="50264" y="9579"/>
                  </a:cubicBezTo>
                  <a:cubicBezTo>
                    <a:pt x="50560" y="10523"/>
                    <a:pt x="50878" y="11488"/>
                    <a:pt x="52208" y="11614"/>
                  </a:cubicBezTo>
                  <a:cubicBezTo>
                    <a:pt x="52264" y="11614"/>
                    <a:pt x="52309" y="11591"/>
                    <a:pt x="52332" y="11556"/>
                  </a:cubicBezTo>
                  <a:cubicBezTo>
                    <a:pt x="52367" y="11523"/>
                    <a:pt x="52377" y="11477"/>
                    <a:pt x="52367" y="11432"/>
                  </a:cubicBezTo>
                  <a:cubicBezTo>
                    <a:pt x="52321" y="11238"/>
                    <a:pt x="52344" y="11034"/>
                    <a:pt x="52367" y="10806"/>
                  </a:cubicBezTo>
                  <a:cubicBezTo>
                    <a:pt x="52389" y="10647"/>
                    <a:pt x="52412" y="10488"/>
                    <a:pt x="52400" y="10329"/>
                  </a:cubicBezTo>
                  <a:lnTo>
                    <a:pt x="52400" y="10329"/>
                  </a:lnTo>
                  <a:cubicBezTo>
                    <a:pt x="52990" y="10565"/>
                    <a:pt x="53498" y="10682"/>
                    <a:pt x="53944" y="10682"/>
                  </a:cubicBezTo>
                  <a:cubicBezTo>
                    <a:pt x="54185" y="10682"/>
                    <a:pt x="54408" y="10647"/>
                    <a:pt x="54616" y="10579"/>
                  </a:cubicBezTo>
                  <a:cubicBezTo>
                    <a:pt x="55286" y="10375"/>
                    <a:pt x="55809" y="9829"/>
                    <a:pt x="56275" y="8887"/>
                  </a:cubicBezTo>
                  <a:cubicBezTo>
                    <a:pt x="56515" y="8385"/>
                    <a:pt x="57174" y="8375"/>
                    <a:pt x="57839" y="8375"/>
                  </a:cubicBezTo>
                  <a:cubicBezTo>
                    <a:pt x="57866" y="8375"/>
                    <a:pt x="57894" y="8375"/>
                    <a:pt x="57922" y="8375"/>
                  </a:cubicBezTo>
                  <a:cubicBezTo>
                    <a:pt x="57965" y="8375"/>
                    <a:pt x="58009" y="8375"/>
                    <a:pt x="58052" y="8375"/>
                  </a:cubicBezTo>
                  <a:cubicBezTo>
                    <a:pt x="58569" y="8375"/>
                    <a:pt x="59035" y="8365"/>
                    <a:pt x="59308" y="8102"/>
                  </a:cubicBezTo>
                  <a:cubicBezTo>
                    <a:pt x="59433" y="7966"/>
                    <a:pt x="59502" y="7784"/>
                    <a:pt x="59502" y="7557"/>
                  </a:cubicBezTo>
                  <a:cubicBezTo>
                    <a:pt x="59502" y="7137"/>
                    <a:pt x="59433" y="6864"/>
                    <a:pt x="59365" y="6614"/>
                  </a:cubicBezTo>
                  <a:cubicBezTo>
                    <a:pt x="59240" y="6171"/>
                    <a:pt x="59161" y="5842"/>
                    <a:pt x="59649" y="4921"/>
                  </a:cubicBezTo>
                  <a:cubicBezTo>
                    <a:pt x="59967" y="4342"/>
                    <a:pt x="60161" y="4274"/>
                    <a:pt x="60217" y="4274"/>
                  </a:cubicBezTo>
                  <a:cubicBezTo>
                    <a:pt x="60220" y="4271"/>
                    <a:pt x="60227" y="4268"/>
                    <a:pt x="60236" y="4268"/>
                  </a:cubicBezTo>
                  <a:cubicBezTo>
                    <a:pt x="60257" y="4268"/>
                    <a:pt x="60294" y="4282"/>
                    <a:pt x="60342" y="4330"/>
                  </a:cubicBezTo>
                  <a:cubicBezTo>
                    <a:pt x="60547" y="4580"/>
                    <a:pt x="60535" y="5103"/>
                    <a:pt x="60512" y="5603"/>
                  </a:cubicBezTo>
                  <a:cubicBezTo>
                    <a:pt x="60490" y="6228"/>
                    <a:pt x="60467" y="6807"/>
                    <a:pt x="60808" y="7080"/>
                  </a:cubicBezTo>
                  <a:cubicBezTo>
                    <a:pt x="60924" y="7171"/>
                    <a:pt x="61071" y="7217"/>
                    <a:pt x="61248" y="7217"/>
                  </a:cubicBezTo>
                  <a:cubicBezTo>
                    <a:pt x="61383" y="7217"/>
                    <a:pt x="61535" y="7191"/>
                    <a:pt x="61706" y="7137"/>
                  </a:cubicBezTo>
                  <a:cubicBezTo>
                    <a:pt x="62671" y="6853"/>
                    <a:pt x="63557" y="6262"/>
                    <a:pt x="64421" y="5683"/>
                  </a:cubicBezTo>
                  <a:cubicBezTo>
                    <a:pt x="64943" y="5342"/>
                    <a:pt x="65478" y="4978"/>
                    <a:pt x="66011" y="4706"/>
                  </a:cubicBezTo>
                  <a:cubicBezTo>
                    <a:pt x="66543" y="4437"/>
                    <a:pt x="66937" y="4343"/>
                    <a:pt x="67270" y="4343"/>
                  </a:cubicBezTo>
                  <a:cubicBezTo>
                    <a:pt x="67628" y="4343"/>
                    <a:pt x="67915" y="4452"/>
                    <a:pt x="68227" y="4569"/>
                  </a:cubicBezTo>
                  <a:cubicBezTo>
                    <a:pt x="68601" y="4700"/>
                    <a:pt x="69012" y="4854"/>
                    <a:pt x="69589" y="4854"/>
                  </a:cubicBezTo>
                  <a:cubicBezTo>
                    <a:pt x="69714" y="4854"/>
                    <a:pt x="69846" y="4846"/>
                    <a:pt x="69988" y="4830"/>
                  </a:cubicBezTo>
                  <a:cubicBezTo>
                    <a:pt x="70522" y="4774"/>
                    <a:pt x="71033" y="4580"/>
                    <a:pt x="71533" y="4399"/>
                  </a:cubicBezTo>
                  <a:cubicBezTo>
                    <a:pt x="72136" y="4171"/>
                    <a:pt x="72704" y="3956"/>
                    <a:pt x="73294" y="3956"/>
                  </a:cubicBezTo>
                  <a:cubicBezTo>
                    <a:pt x="73510" y="3956"/>
                    <a:pt x="73692" y="4138"/>
                    <a:pt x="73896" y="4319"/>
                  </a:cubicBezTo>
                  <a:cubicBezTo>
                    <a:pt x="74078" y="4501"/>
                    <a:pt x="74272" y="4683"/>
                    <a:pt x="74521" y="4751"/>
                  </a:cubicBezTo>
                  <a:cubicBezTo>
                    <a:pt x="74600" y="4769"/>
                    <a:pt x="74673" y="4778"/>
                    <a:pt x="74742" y="4778"/>
                  </a:cubicBezTo>
                  <a:cubicBezTo>
                    <a:pt x="74892" y="4778"/>
                    <a:pt x="75019" y="4735"/>
                    <a:pt x="75112" y="4648"/>
                  </a:cubicBezTo>
                  <a:cubicBezTo>
                    <a:pt x="75396" y="4376"/>
                    <a:pt x="75282" y="3762"/>
                    <a:pt x="75191" y="3217"/>
                  </a:cubicBezTo>
                  <a:cubicBezTo>
                    <a:pt x="75146" y="2979"/>
                    <a:pt x="75078" y="2626"/>
                    <a:pt x="75123" y="2547"/>
                  </a:cubicBezTo>
                  <a:cubicBezTo>
                    <a:pt x="75269" y="2353"/>
                    <a:pt x="75550" y="2256"/>
                    <a:pt x="75951" y="2256"/>
                  </a:cubicBezTo>
                  <a:cubicBezTo>
                    <a:pt x="76302" y="2256"/>
                    <a:pt x="76746" y="2330"/>
                    <a:pt x="77271" y="2479"/>
                  </a:cubicBezTo>
                  <a:cubicBezTo>
                    <a:pt x="78384" y="2785"/>
                    <a:pt x="79441" y="3308"/>
                    <a:pt x="79645" y="3411"/>
                  </a:cubicBezTo>
                  <a:cubicBezTo>
                    <a:pt x="79668" y="3421"/>
                    <a:pt x="79725" y="3456"/>
                    <a:pt x="79793" y="3490"/>
                  </a:cubicBezTo>
                  <a:cubicBezTo>
                    <a:pt x="81690" y="4489"/>
                    <a:pt x="82485" y="4751"/>
                    <a:pt x="82861" y="4751"/>
                  </a:cubicBezTo>
                  <a:cubicBezTo>
                    <a:pt x="82985" y="4751"/>
                    <a:pt x="83065" y="4717"/>
                    <a:pt x="83122" y="4683"/>
                  </a:cubicBezTo>
                  <a:cubicBezTo>
                    <a:pt x="83134" y="4671"/>
                    <a:pt x="83156" y="4648"/>
                    <a:pt x="83167" y="4626"/>
                  </a:cubicBezTo>
                  <a:cubicBezTo>
                    <a:pt x="87916" y="12511"/>
                    <a:pt x="91586" y="20964"/>
                    <a:pt x="94097" y="29780"/>
                  </a:cubicBezTo>
                  <a:cubicBezTo>
                    <a:pt x="96745" y="39063"/>
                    <a:pt x="98085" y="48708"/>
                    <a:pt x="98085" y="58457"/>
                  </a:cubicBezTo>
                  <a:cubicBezTo>
                    <a:pt x="98085" y="61093"/>
                    <a:pt x="97983" y="63751"/>
                    <a:pt x="97790" y="66376"/>
                  </a:cubicBezTo>
                  <a:cubicBezTo>
                    <a:pt x="97699" y="66444"/>
                    <a:pt x="97608" y="66512"/>
                    <a:pt x="97528" y="66569"/>
                  </a:cubicBezTo>
                  <a:cubicBezTo>
                    <a:pt x="96926" y="67023"/>
                    <a:pt x="96369" y="67455"/>
                    <a:pt x="95927" y="67899"/>
                  </a:cubicBezTo>
                  <a:cubicBezTo>
                    <a:pt x="95745" y="68080"/>
                    <a:pt x="95415" y="68250"/>
                    <a:pt x="95063" y="68444"/>
                  </a:cubicBezTo>
                  <a:cubicBezTo>
                    <a:pt x="94415" y="68785"/>
                    <a:pt x="93677" y="69171"/>
                    <a:pt x="93677" y="69773"/>
                  </a:cubicBezTo>
                  <a:cubicBezTo>
                    <a:pt x="93677" y="70136"/>
                    <a:pt x="93700" y="70454"/>
                    <a:pt x="93722" y="70762"/>
                  </a:cubicBezTo>
                  <a:cubicBezTo>
                    <a:pt x="93779" y="71375"/>
                    <a:pt x="93824" y="71909"/>
                    <a:pt x="93620" y="72636"/>
                  </a:cubicBezTo>
                  <a:cubicBezTo>
                    <a:pt x="93529" y="72931"/>
                    <a:pt x="93597" y="73238"/>
                    <a:pt x="93642" y="73522"/>
                  </a:cubicBezTo>
                  <a:cubicBezTo>
                    <a:pt x="93688" y="73749"/>
                    <a:pt x="93733" y="73966"/>
                    <a:pt x="93688" y="74125"/>
                  </a:cubicBezTo>
                  <a:cubicBezTo>
                    <a:pt x="93654" y="74158"/>
                    <a:pt x="93529" y="74193"/>
                    <a:pt x="93461" y="74226"/>
                  </a:cubicBezTo>
                  <a:cubicBezTo>
                    <a:pt x="93233" y="74306"/>
                    <a:pt x="92950" y="74408"/>
                    <a:pt x="92859" y="74635"/>
                  </a:cubicBezTo>
                  <a:cubicBezTo>
                    <a:pt x="92314" y="75920"/>
                    <a:pt x="91893" y="76192"/>
                    <a:pt x="91632" y="76192"/>
                  </a:cubicBezTo>
                  <a:cubicBezTo>
                    <a:pt x="91347" y="76192"/>
                    <a:pt x="91041" y="75885"/>
                    <a:pt x="90723" y="75294"/>
                  </a:cubicBezTo>
                  <a:cubicBezTo>
                    <a:pt x="90405" y="74726"/>
                    <a:pt x="90109" y="73966"/>
                    <a:pt x="89825" y="73238"/>
                  </a:cubicBezTo>
                  <a:cubicBezTo>
                    <a:pt x="89496" y="72409"/>
                    <a:pt x="89189" y="71636"/>
                    <a:pt x="88882" y="71159"/>
                  </a:cubicBezTo>
                  <a:cubicBezTo>
                    <a:pt x="88110" y="69898"/>
                    <a:pt x="87575" y="68512"/>
                    <a:pt x="87257" y="66910"/>
                  </a:cubicBezTo>
                  <a:cubicBezTo>
                    <a:pt x="87007" y="65626"/>
                    <a:pt x="86894" y="64228"/>
                    <a:pt x="86894" y="62501"/>
                  </a:cubicBezTo>
                  <a:cubicBezTo>
                    <a:pt x="86894" y="62456"/>
                    <a:pt x="86860" y="62410"/>
                    <a:pt x="86826" y="62377"/>
                  </a:cubicBezTo>
                  <a:cubicBezTo>
                    <a:pt x="86803" y="62365"/>
                    <a:pt x="86777" y="62360"/>
                    <a:pt x="86752" y="62360"/>
                  </a:cubicBezTo>
                  <a:cubicBezTo>
                    <a:pt x="86726" y="62360"/>
                    <a:pt x="86701" y="62365"/>
                    <a:pt x="86678" y="62377"/>
                  </a:cubicBezTo>
                  <a:cubicBezTo>
                    <a:pt x="86337" y="62570"/>
                    <a:pt x="86178" y="62865"/>
                    <a:pt x="86019" y="63149"/>
                  </a:cubicBezTo>
                  <a:cubicBezTo>
                    <a:pt x="85894" y="63377"/>
                    <a:pt x="85769" y="63604"/>
                    <a:pt x="85553" y="63797"/>
                  </a:cubicBezTo>
                  <a:cubicBezTo>
                    <a:pt x="85384" y="63936"/>
                    <a:pt x="85224" y="64005"/>
                    <a:pt x="85057" y="64005"/>
                  </a:cubicBezTo>
                  <a:cubicBezTo>
                    <a:pt x="85033" y="64005"/>
                    <a:pt x="85009" y="64004"/>
                    <a:pt x="84985" y="64001"/>
                  </a:cubicBezTo>
                  <a:cubicBezTo>
                    <a:pt x="84497" y="63956"/>
                    <a:pt x="84020" y="63365"/>
                    <a:pt x="83633" y="62877"/>
                  </a:cubicBezTo>
                  <a:cubicBezTo>
                    <a:pt x="83543" y="62763"/>
                    <a:pt x="83452" y="62660"/>
                    <a:pt x="83372" y="62570"/>
                  </a:cubicBezTo>
                  <a:cubicBezTo>
                    <a:pt x="83520" y="62490"/>
                    <a:pt x="83644" y="62456"/>
                    <a:pt x="83770" y="62410"/>
                  </a:cubicBezTo>
                  <a:cubicBezTo>
                    <a:pt x="84008" y="62342"/>
                    <a:pt x="84247" y="62274"/>
                    <a:pt x="84542" y="61991"/>
                  </a:cubicBezTo>
                  <a:cubicBezTo>
                    <a:pt x="84576" y="61956"/>
                    <a:pt x="84599" y="61900"/>
                    <a:pt x="84576" y="61854"/>
                  </a:cubicBezTo>
                  <a:cubicBezTo>
                    <a:pt x="84565" y="61809"/>
                    <a:pt x="84531" y="61763"/>
                    <a:pt x="84474" y="61751"/>
                  </a:cubicBezTo>
                  <a:cubicBezTo>
                    <a:pt x="84224" y="61683"/>
                    <a:pt x="83985" y="61638"/>
                    <a:pt x="83747" y="61592"/>
                  </a:cubicBezTo>
                  <a:cubicBezTo>
                    <a:pt x="82963" y="61456"/>
                    <a:pt x="82293" y="61332"/>
                    <a:pt x="81781" y="60559"/>
                  </a:cubicBezTo>
                  <a:cubicBezTo>
                    <a:pt x="81713" y="60445"/>
                    <a:pt x="81645" y="60297"/>
                    <a:pt x="81588" y="60138"/>
                  </a:cubicBezTo>
                  <a:cubicBezTo>
                    <a:pt x="81417" y="59729"/>
                    <a:pt x="81225" y="59275"/>
                    <a:pt x="80816" y="59138"/>
                  </a:cubicBezTo>
                  <a:lnTo>
                    <a:pt x="80804" y="59138"/>
                  </a:lnTo>
                  <a:cubicBezTo>
                    <a:pt x="80696" y="59102"/>
                    <a:pt x="80430" y="59089"/>
                    <a:pt x="80112" y="59089"/>
                  </a:cubicBezTo>
                  <a:cubicBezTo>
                    <a:pt x="79826" y="59089"/>
                    <a:pt x="79498" y="59100"/>
                    <a:pt x="79202" y="59116"/>
                  </a:cubicBezTo>
                  <a:cubicBezTo>
                    <a:pt x="78827" y="59138"/>
                    <a:pt x="78486" y="59173"/>
                    <a:pt x="78225" y="59206"/>
                  </a:cubicBezTo>
                  <a:cubicBezTo>
                    <a:pt x="77884" y="59264"/>
                    <a:pt x="77736" y="59320"/>
                    <a:pt x="77657" y="59366"/>
                  </a:cubicBezTo>
                  <a:cubicBezTo>
                    <a:pt x="77504" y="59371"/>
                    <a:pt x="77354" y="59374"/>
                    <a:pt x="77205" y="59374"/>
                  </a:cubicBezTo>
                  <a:cubicBezTo>
                    <a:pt x="76164" y="59374"/>
                    <a:pt x="75220" y="59242"/>
                    <a:pt x="74146" y="59093"/>
                  </a:cubicBezTo>
                  <a:lnTo>
                    <a:pt x="74090" y="59093"/>
                  </a:lnTo>
                  <a:cubicBezTo>
                    <a:pt x="73976" y="59070"/>
                    <a:pt x="73817" y="59070"/>
                    <a:pt x="73646" y="59059"/>
                  </a:cubicBezTo>
                  <a:cubicBezTo>
                    <a:pt x="73169" y="59025"/>
                    <a:pt x="72454" y="58991"/>
                    <a:pt x="72204" y="58764"/>
                  </a:cubicBezTo>
                  <a:cubicBezTo>
                    <a:pt x="72090" y="58650"/>
                    <a:pt x="72022" y="58446"/>
                    <a:pt x="71942" y="58241"/>
                  </a:cubicBezTo>
                  <a:cubicBezTo>
                    <a:pt x="71806" y="57843"/>
                    <a:pt x="71636" y="57366"/>
                    <a:pt x="71056" y="57366"/>
                  </a:cubicBezTo>
                  <a:cubicBezTo>
                    <a:pt x="70704" y="57366"/>
                    <a:pt x="70397" y="57502"/>
                    <a:pt x="70101" y="57650"/>
                  </a:cubicBezTo>
                  <a:cubicBezTo>
                    <a:pt x="69795" y="57800"/>
                    <a:pt x="69500" y="57943"/>
                    <a:pt x="69128" y="57943"/>
                  </a:cubicBezTo>
                  <a:cubicBezTo>
                    <a:pt x="68991" y="57943"/>
                    <a:pt x="68844" y="57923"/>
                    <a:pt x="68682" y="57878"/>
                  </a:cubicBezTo>
                  <a:cubicBezTo>
                    <a:pt x="67261" y="57423"/>
                    <a:pt x="66432" y="56196"/>
                    <a:pt x="65761" y="55196"/>
                  </a:cubicBezTo>
                  <a:cubicBezTo>
                    <a:pt x="65239" y="54420"/>
                    <a:pt x="64645" y="54108"/>
                    <a:pt x="64159" y="54108"/>
                  </a:cubicBezTo>
                  <a:cubicBezTo>
                    <a:pt x="63969" y="54108"/>
                    <a:pt x="63795" y="54156"/>
                    <a:pt x="63648" y="54242"/>
                  </a:cubicBezTo>
                  <a:cubicBezTo>
                    <a:pt x="63115" y="54537"/>
                    <a:pt x="62830" y="55378"/>
                    <a:pt x="63375" y="56560"/>
                  </a:cubicBezTo>
                  <a:cubicBezTo>
                    <a:pt x="63603" y="57025"/>
                    <a:pt x="63989" y="57400"/>
                    <a:pt x="64375" y="57764"/>
                  </a:cubicBezTo>
                  <a:cubicBezTo>
                    <a:pt x="64841" y="58218"/>
                    <a:pt x="65273" y="58638"/>
                    <a:pt x="65341" y="59184"/>
                  </a:cubicBezTo>
                  <a:cubicBezTo>
                    <a:pt x="65341" y="59241"/>
                    <a:pt x="65375" y="59286"/>
                    <a:pt x="65432" y="59297"/>
                  </a:cubicBezTo>
                  <a:cubicBezTo>
                    <a:pt x="65449" y="59305"/>
                    <a:pt x="65466" y="59309"/>
                    <a:pt x="65484" y="59309"/>
                  </a:cubicBezTo>
                  <a:cubicBezTo>
                    <a:pt x="65515" y="59309"/>
                    <a:pt x="65546" y="59297"/>
                    <a:pt x="65569" y="59275"/>
                  </a:cubicBezTo>
                  <a:cubicBezTo>
                    <a:pt x="65739" y="59138"/>
                    <a:pt x="65909" y="58991"/>
                    <a:pt x="66069" y="58843"/>
                  </a:cubicBezTo>
                  <a:cubicBezTo>
                    <a:pt x="66102" y="59093"/>
                    <a:pt x="66125" y="59332"/>
                    <a:pt x="66137" y="59547"/>
                  </a:cubicBezTo>
                  <a:cubicBezTo>
                    <a:pt x="66159" y="60047"/>
                    <a:pt x="66182" y="60479"/>
                    <a:pt x="66511" y="60718"/>
                  </a:cubicBezTo>
                  <a:cubicBezTo>
                    <a:pt x="66677" y="60852"/>
                    <a:pt x="66918" y="60917"/>
                    <a:pt x="67255" y="60917"/>
                  </a:cubicBezTo>
                  <a:cubicBezTo>
                    <a:pt x="67520" y="60917"/>
                    <a:pt x="67844" y="60877"/>
                    <a:pt x="68238" y="60797"/>
                  </a:cubicBezTo>
                  <a:cubicBezTo>
                    <a:pt x="69136" y="60604"/>
                    <a:pt x="69681" y="60002"/>
                    <a:pt x="70192" y="59423"/>
                  </a:cubicBezTo>
                  <a:cubicBezTo>
                    <a:pt x="70397" y="59206"/>
                    <a:pt x="70601" y="58979"/>
                    <a:pt x="70818" y="58775"/>
                  </a:cubicBezTo>
                  <a:lnTo>
                    <a:pt x="70818" y="58775"/>
                  </a:lnTo>
                  <a:cubicBezTo>
                    <a:pt x="70749" y="59820"/>
                    <a:pt x="71318" y="60661"/>
                    <a:pt x="72396" y="61059"/>
                  </a:cubicBezTo>
                  <a:cubicBezTo>
                    <a:pt x="72828" y="61218"/>
                    <a:pt x="73055" y="61456"/>
                    <a:pt x="73305" y="61718"/>
                  </a:cubicBezTo>
                  <a:cubicBezTo>
                    <a:pt x="73522" y="61945"/>
                    <a:pt x="73749" y="62172"/>
                    <a:pt x="74101" y="62331"/>
                  </a:cubicBezTo>
                  <a:cubicBezTo>
                    <a:pt x="74158" y="62354"/>
                    <a:pt x="74181" y="62388"/>
                    <a:pt x="74181" y="62422"/>
                  </a:cubicBezTo>
                  <a:cubicBezTo>
                    <a:pt x="74203" y="62536"/>
                    <a:pt x="74158" y="62854"/>
                    <a:pt x="73510" y="63683"/>
                  </a:cubicBezTo>
                  <a:cubicBezTo>
                    <a:pt x="73078" y="64240"/>
                    <a:pt x="72499" y="64854"/>
                    <a:pt x="72090" y="65308"/>
                  </a:cubicBezTo>
                  <a:cubicBezTo>
                    <a:pt x="71727" y="65705"/>
                    <a:pt x="71510" y="65933"/>
                    <a:pt x="71442" y="66046"/>
                  </a:cubicBezTo>
                  <a:cubicBezTo>
                    <a:pt x="71079" y="66637"/>
                    <a:pt x="70011" y="67682"/>
                    <a:pt x="69432" y="67796"/>
                  </a:cubicBezTo>
                  <a:cubicBezTo>
                    <a:pt x="69374" y="67808"/>
                    <a:pt x="69306" y="67819"/>
                    <a:pt x="69227" y="67830"/>
                  </a:cubicBezTo>
                  <a:cubicBezTo>
                    <a:pt x="68852" y="67899"/>
                    <a:pt x="68295" y="68000"/>
                    <a:pt x="67818" y="68182"/>
                  </a:cubicBezTo>
                  <a:cubicBezTo>
                    <a:pt x="67193" y="68409"/>
                    <a:pt x="66875" y="68727"/>
                    <a:pt x="66864" y="69103"/>
                  </a:cubicBezTo>
                  <a:cubicBezTo>
                    <a:pt x="66841" y="69136"/>
                    <a:pt x="66716" y="69273"/>
                    <a:pt x="66102" y="69603"/>
                  </a:cubicBezTo>
                  <a:cubicBezTo>
                    <a:pt x="65670" y="69830"/>
                    <a:pt x="65091" y="70114"/>
                    <a:pt x="64466" y="70375"/>
                  </a:cubicBezTo>
                  <a:cubicBezTo>
                    <a:pt x="63103" y="70966"/>
                    <a:pt x="61910" y="71363"/>
                    <a:pt x="61501" y="71363"/>
                  </a:cubicBezTo>
                  <a:cubicBezTo>
                    <a:pt x="60853" y="71363"/>
                    <a:pt x="60353" y="71568"/>
                    <a:pt x="59956" y="71727"/>
                  </a:cubicBezTo>
                  <a:cubicBezTo>
                    <a:pt x="59679" y="71841"/>
                    <a:pt x="59454" y="71932"/>
                    <a:pt x="59261" y="71932"/>
                  </a:cubicBezTo>
                  <a:cubicBezTo>
                    <a:pt x="59185" y="71932"/>
                    <a:pt x="59114" y="71918"/>
                    <a:pt x="59047" y="71886"/>
                  </a:cubicBezTo>
                  <a:cubicBezTo>
                    <a:pt x="58774" y="71772"/>
                    <a:pt x="58513" y="71352"/>
                    <a:pt x="58240" y="70603"/>
                  </a:cubicBezTo>
                  <a:cubicBezTo>
                    <a:pt x="58093" y="70204"/>
                    <a:pt x="58104" y="69773"/>
                    <a:pt x="58126" y="69353"/>
                  </a:cubicBezTo>
                  <a:cubicBezTo>
                    <a:pt x="58138" y="68921"/>
                    <a:pt x="58161" y="68467"/>
                    <a:pt x="57990" y="68080"/>
                  </a:cubicBezTo>
                  <a:cubicBezTo>
                    <a:pt x="57775" y="67591"/>
                    <a:pt x="57399" y="67205"/>
                    <a:pt x="57025" y="66831"/>
                  </a:cubicBezTo>
                  <a:cubicBezTo>
                    <a:pt x="56649" y="66444"/>
                    <a:pt x="56263" y="66046"/>
                    <a:pt x="56059" y="65535"/>
                  </a:cubicBezTo>
                  <a:cubicBezTo>
                    <a:pt x="55843" y="65024"/>
                    <a:pt x="55548" y="64728"/>
                    <a:pt x="55252" y="64433"/>
                  </a:cubicBezTo>
                  <a:cubicBezTo>
                    <a:pt x="54821" y="64013"/>
                    <a:pt x="54445" y="63637"/>
                    <a:pt x="54445" y="62672"/>
                  </a:cubicBezTo>
                  <a:cubicBezTo>
                    <a:pt x="54445" y="61922"/>
                    <a:pt x="53821" y="60468"/>
                    <a:pt x="52935" y="60388"/>
                  </a:cubicBezTo>
                  <a:cubicBezTo>
                    <a:pt x="52877" y="60388"/>
                    <a:pt x="52718" y="60332"/>
                    <a:pt x="52412" y="59934"/>
                  </a:cubicBezTo>
                  <a:cubicBezTo>
                    <a:pt x="51514" y="58764"/>
                    <a:pt x="50412" y="55957"/>
                    <a:pt x="50537" y="55162"/>
                  </a:cubicBezTo>
                  <a:cubicBezTo>
                    <a:pt x="50560" y="55083"/>
                    <a:pt x="50503" y="55015"/>
                    <a:pt x="50435" y="54992"/>
                  </a:cubicBezTo>
                  <a:cubicBezTo>
                    <a:pt x="50427" y="54991"/>
                    <a:pt x="50418" y="54990"/>
                    <a:pt x="50410" y="54990"/>
                  </a:cubicBezTo>
                  <a:cubicBezTo>
                    <a:pt x="50341" y="54990"/>
                    <a:pt x="50285" y="55033"/>
                    <a:pt x="50264" y="55094"/>
                  </a:cubicBezTo>
                  <a:cubicBezTo>
                    <a:pt x="50173" y="55412"/>
                    <a:pt x="50049" y="55719"/>
                    <a:pt x="49935" y="56014"/>
                  </a:cubicBezTo>
                  <a:cubicBezTo>
                    <a:pt x="49844" y="56219"/>
                    <a:pt x="49764" y="56434"/>
                    <a:pt x="49685" y="56662"/>
                  </a:cubicBezTo>
                  <a:cubicBezTo>
                    <a:pt x="49231" y="56514"/>
                    <a:pt x="48913" y="55946"/>
                    <a:pt x="48605" y="55401"/>
                  </a:cubicBezTo>
                  <a:cubicBezTo>
                    <a:pt x="48413" y="55048"/>
                    <a:pt x="48219" y="54730"/>
                    <a:pt x="48015" y="54515"/>
                  </a:cubicBezTo>
                  <a:cubicBezTo>
                    <a:pt x="47982" y="54490"/>
                    <a:pt x="47943" y="54471"/>
                    <a:pt x="47903" y="54471"/>
                  </a:cubicBezTo>
                  <a:cubicBezTo>
                    <a:pt x="47887" y="54471"/>
                    <a:pt x="47872" y="54474"/>
                    <a:pt x="47856" y="54480"/>
                  </a:cubicBezTo>
                  <a:cubicBezTo>
                    <a:pt x="47810" y="54503"/>
                    <a:pt x="47777" y="54548"/>
                    <a:pt x="47765" y="54606"/>
                  </a:cubicBezTo>
                  <a:cubicBezTo>
                    <a:pt x="47708" y="55537"/>
                    <a:pt x="48345" y="56492"/>
                    <a:pt x="48913" y="57343"/>
                  </a:cubicBezTo>
                  <a:cubicBezTo>
                    <a:pt x="49094" y="57616"/>
                    <a:pt x="49264" y="57878"/>
                    <a:pt x="49401" y="58116"/>
                  </a:cubicBezTo>
                  <a:cubicBezTo>
                    <a:pt x="49867" y="58934"/>
                    <a:pt x="50231" y="59764"/>
                    <a:pt x="50582" y="60570"/>
                  </a:cubicBezTo>
                  <a:cubicBezTo>
                    <a:pt x="50799" y="61070"/>
                    <a:pt x="51026" y="61582"/>
                    <a:pt x="51276" y="62081"/>
                  </a:cubicBezTo>
                  <a:cubicBezTo>
                    <a:pt x="51423" y="62400"/>
                    <a:pt x="51617" y="62649"/>
                    <a:pt x="51798" y="62888"/>
                  </a:cubicBezTo>
                  <a:cubicBezTo>
                    <a:pt x="52094" y="63274"/>
                    <a:pt x="52355" y="63615"/>
                    <a:pt x="52355" y="64149"/>
                  </a:cubicBezTo>
                  <a:cubicBezTo>
                    <a:pt x="52355" y="65228"/>
                    <a:pt x="52355" y="65773"/>
                    <a:pt x="53400" y="66523"/>
                  </a:cubicBezTo>
                  <a:cubicBezTo>
                    <a:pt x="53968" y="66932"/>
                    <a:pt x="54139" y="67489"/>
                    <a:pt x="54321" y="68080"/>
                  </a:cubicBezTo>
                  <a:cubicBezTo>
                    <a:pt x="54525" y="68750"/>
                    <a:pt x="54730" y="69455"/>
                    <a:pt x="55548" y="69898"/>
                  </a:cubicBezTo>
                  <a:cubicBezTo>
                    <a:pt x="56195" y="70262"/>
                    <a:pt x="56445" y="70591"/>
                    <a:pt x="56775" y="71045"/>
                  </a:cubicBezTo>
                  <a:cubicBezTo>
                    <a:pt x="56899" y="71216"/>
                    <a:pt x="57048" y="71421"/>
                    <a:pt x="57240" y="71636"/>
                  </a:cubicBezTo>
                  <a:cubicBezTo>
                    <a:pt x="57513" y="71966"/>
                    <a:pt x="57740" y="72045"/>
                    <a:pt x="57911" y="72113"/>
                  </a:cubicBezTo>
                  <a:cubicBezTo>
                    <a:pt x="58093" y="72181"/>
                    <a:pt x="58206" y="72216"/>
                    <a:pt x="58320" y="72648"/>
                  </a:cubicBezTo>
                  <a:cubicBezTo>
                    <a:pt x="58206" y="72852"/>
                    <a:pt x="58172" y="73045"/>
                    <a:pt x="58217" y="73227"/>
                  </a:cubicBezTo>
                  <a:cubicBezTo>
                    <a:pt x="58275" y="73443"/>
                    <a:pt x="58434" y="73613"/>
                    <a:pt x="58694" y="73761"/>
                  </a:cubicBezTo>
                  <a:cubicBezTo>
                    <a:pt x="59035" y="74238"/>
                    <a:pt x="59308" y="74465"/>
                    <a:pt x="59603" y="74534"/>
                  </a:cubicBezTo>
                  <a:cubicBezTo>
                    <a:pt x="59650" y="74543"/>
                    <a:pt x="59695" y="74548"/>
                    <a:pt x="59740" y="74548"/>
                  </a:cubicBezTo>
                  <a:cubicBezTo>
                    <a:pt x="59957" y="74548"/>
                    <a:pt x="60156" y="74444"/>
                    <a:pt x="60353" y="74340"/>
                  </a:cubicBezTo>
                  <a:cubicBezTo>
                    <a:pt x="60603" y="74216"/>
                    <a:pt x="60877" y="74075"/>
                    <a:pt x="61256" y="74075"/>
                  </a:cubicBezTo>
                  <a:cubicBezTo>
                    <a:pt x="61327" y="74075"/>
                    <a:pt x="61401" y="74079"/>
                    <a:pt x="61478" y="74090"/>
                  </a:cubicBezTo>
                  <a:cubicBezTo>
                    <a:pt x="61648" y="74113"/>
                    <a:pt x="61819" y="74125"/>
                    <a:pt x="61989" y="74125"/>
                  </a:cubicBezTo>
                  <a:cubicBezTo>
                    <a:pt x="62887" y="74125"/>
                    <a:pt x="63796" y="73806"/>
                    <a:pt x="64671" y="73511"/>
                  </a:cubicBezTo>
                  <a:cubicBezTo>
                    <a:pt x="65080" y="73363"/>
                    <a:pt x="65466" y="73238"/>
                    <a:pt x="65841" y="73136"/>
                  </a:cubicBezTo>
                  <a:cubicBezTo>
                    <a:pt x="66011" y="73522"/>
                    <a:pt x="66034" y="73988"/>
                    <a:pt x="65909" y="74534"/>
                  </a:cubicBezTo>
                  <a:cubicBezTo>
                    <a:pt x="65796" y="75079"/>
                    <a:pt x="65557" y="75624"/>
                    <a:pt x="65364" y="76067"/>
                  </a:cubicBezTo>
                  <a:cubicBezTo>
                    <a:pt x="64943" y="77021"/>
                    <a:pt x="64239" y="78465"/>
                    <a:pt x="63251" y="79896"/>
                  </a:cubicBezTo>
                  <a:cubicBezTo>
                    <a:pt x="62297" y="81282"/>
                    <a:pt x="61308" y="82339"/>
                    <a:pt x="60308" y="83032"/>
                  </a:cubicBezTo>
                  <a:cubicBezTo>
                    <a:pt x="59967" y="83259"/>
                    <a:pt x="59626" y="83487"/>
                    <a:pt x="59297" y="83702"/>
                  </a:cubicBezTo>
                  <a:cubicBezTo>
                    <a:pt x="58445" y="84247"/>
                    <a:pt x="57649" y="84759"/>
                    <a:pt x="56968" y="85418"/>
                  </a:cubicBezTo>
                  <a:cubicBezTo>
                    <a:pt x="56195" y="86168"/>
                    <a:pt x="55684" y="86986"/>
                    <a:pt x="55422" y="87951"/>
                  </a:cubicBezTo>
                  <a:cubicBezTo>
                    <a:pt x="55286" y="88417"/>
                    <a:pt x="55071" y="88724"/>
                    <a:pt x="54866" y="89019"/>
                  </a:cubicBezTo>
                  <a:cubicBezTo>
                    <a:pt x="54525" y="89496"/>
                    <a:pt x="54207" y="89940"/>
                    <a:pt x="54366" y="90951"/>
                  </a:cubicBezTo>
                  <a:cubicBezTo>
                    <a:pt x="54400" y="91167"/>
                    <a:pt x="54423" y="91382"/>
                    <a:pt x="54445" y="91599"/>
                  </a:cubicBezTo>
                  <a:cubicBezTo>
                    <a:pt x="54571" y="92576"/>
                    <a:pt x="54672" y="93416"/>
                    <a:pt x="55411" y="94257"/>
                  </a:cubicBezTo>
                  <a:cubicBezTo>
                    <a:pt x="55889" y="94813"/>
                    <a:pt x="55730" y="96154"/>
                    <a:pt x="55593" y="97222"/>
                  </a:cubicBezTo>
                  <a:cubicBezTo>
                    <a:pt x="55536" y="97688"/>
                    <a:pt x="55480" y="98120"/>
                    <a:pt x="55480" y="98449"/>
                  </a:cubicBezTo>
                  <a:cubicBezTo>
                    <a:pt x="55480" y="98484"/>
                    <a:pt x="55502" y="98529"/>
                    <a:pt x="55525" y="98552"/>
                  </a:cubicBezTo>
                  <a:cubicBezTo>
                    <a:pt x="55820" y="98847"/>
                    <a:pt x="55945" y="99131"/>
                    <a:pt x="55889" y="99426"/>
                  </a:cubicBezTo>
                  <a:cubicBezTo>
                    <a:pt x="55730" y="100403"/>
                    <a:pt x="53832" y="101312"/>
                    <a:pt x="52821" y="101789"/>
                  </a:cubicBezTo>
                  <a:cubicBezTo>
                    <a:pt x="52559" y="101915"/>
                    <a:pt x="52355" y="102017"/>
                    <a:pt x="52230" y="102085"/>
                  </a:cubicBezTo>
                  <a:cubicBezTo>
                    <a:pt x="51639" y="102426"/>
                    <a:pt x="51196" y="102937"/>
                    <a:pt x="50753" y="103448"/>
                  </a:cubicBezTo>
                  <a:cubicBezTo>
                    <a:pt x="50582" y="103653"/>
                    <a:pt x="50412" y="103835"/>
                    <a:pt x="50253" y="104005"/>
                  </a:cubicBezTo>
                  <a:cubicBezTo>
                    <a:pt x="49946" y="104312"/>
                    <a:pt x="49844" y="104630"/>
                    <a:pt x="49923" y="104993"/>
                  </a:cubicBezTo>
                  <a:cubicBezTo>
                    <a:pt x="49992" y="105289"/>
                    <a:pt x="50173" y="105561"/>
                    <a:pt x="50355" y="105834"/>
                  </a:cubicBezTo>
                  <a:cubicBezTo>
                    <a:pt x="50481" y="106016"/>
                    <a:pt x="50605" y="106210"/>
                    <a:pt x="50696" y="106391"/>
                  </a:cubicBezTo>
                  <a:cubicBezTo>
                    <a:pt x="50890" y="106846"/>
                    <a:pt x="51003" y="108118"/>
                    <a:pt x="50640" y="108720"/>
                  </a:cubicBezTo>
                  <a:cubicBezTo>
                    <a:pt x="50526" y="108914"/>
                    <a:pt x="50378" y="109015"/>
                    <a:pt x="50185" y="109027"/>
                  </a:cubicBezTo>
                  <a:cubicBezTo>
                    <a:pt x="49458" y="109073"/>
                    <a:pt x="48435" y="109595"/>
                    <a:pt x="48128" y="110265"/>
                  </a:cubicBezTo>
                  <a:cubicBezTo>
                    <a:pt x="47981" y="110595"/>
                    <a:pt x="48015" y="110913"/>
                    <a:pt x="48231" y="111209"/>
                  </a:cubicBezTo>
                  <a:cubicBezTo>
                    <a:pt x="48345" y="111368"/>
                    <a:pt x="48413" y="111833"/>
                    <a:pt x="47572" y="113174"/>
                  </a:cubicBezTo>
                  <a:cubicBezTo>
                    <a:pt x="47015" y="114072"/>
                    <a:pt x="46231" y="115060"/>
                    <a:pt x="45720" y="115719"/>
                  </a:cubicBezTo>
                  <a:cubicBezTo>
                    <a:pt x="45481" y="116014"/>
                    <a:pt x="45288" y="116253"/>
                    <a:pt x="45186" y="116400"/>
                  </a:cubicBezTo>
                  <a:cubicBezTo>
                    <a:pt x="44800" y="116958"/>
                    <a:pt x="43891" y="117866"/>
                    <a:pt x="42914" y="118503"/>
                  </a:cubicBezTo>
                  <a:cubicBezTo>
                    <a:pt x="42379" y="118854"/>
                    <a:pt x="41879" y="119094"/>
                    <a:pt x="41437" y="119207"/>
                  </a:cubicBezTo>
                  <a:cubicBezTo>
                    <a:pt x="41234" y="119262"/>
                    <a:pt x="41047" y="119290"/>
                    <a:pt x="40873" y="119290"/>
                  </a:cubicBezTo>
                  <a:cubicBezTo>
                    <a:pt x="40619" y="119290"/>
                    <a:pt x="40394" y="119231"/>
                    <a:pt x="40198" y="119116"/>
                  </a:cubicBezTo>
                  <a:cubicBezTo>
                    <a:pt x="39954" y="118973"/>
                    <a:pt x="39699" y="118916"/>
                    <a:pt x="39440" y="118916"/>
                  </a:cubicBezTo>
                  <a:cubicBezTo>
                    <a:pt x="38854" y="118916"/>
                    <a:pt x="38246" y="119208"/>
                    <a:pt x="37688" y="119468"/>
                  </a:cubicBezTo>
                  <a:cubicBezTo>
                    <a:pt x="37358" y="119627"/>
                    <a:pt x="37051" y="119775"/>
                    <a:pt x="36779" y="119854"/>
                  </a:cubicBezTo>
                  <a:cubicBezTo>
                    <a:pt x="36666" y="119886"/>
                    <a:pt x="36560" y="119900"/>
                    <a:pt x="36458" y="119900"/>
                  </a:cubicBezTo>
                  <a:cubicBezTo>
                    <a:pt x="36130" y="119900"/>
                    <a:pt x="35852" y="119755"/>
                    <a:pt x="35574" y="119616"/>
                  </a:cubicBezTo>
                  <a:cubicBezTo>
                    <a:pt x="35335" y="119503"/>
                    <a:pt x="35108" y="119389"/>
                    <a:pt x="34881" y="119389"/>
                  </a:cubicBezTo>
                  <a:cubicBezTo>
                    <a:pt x="34858" y="119389"/>
                    <a:pt x="34824" y="119389"/>
                    <a:pt x="34790" y="119400"/>
                  </a:cubicBezTo>
                  <a:cubicBezTo>
                    <a:pt x="34756" y="118991"/>
                    <a:pt x="34631" y="118718"/>
                    <a:pt x="34517" y="118491"/>
                  </a:cubicBezTo>
                  <a:cubicBezTo>
                    <a:pt x="34370" y="118185"/>
                    <a:pt x="34267" y="117968"/>
                    <a:pt x="34494" y="117537"/>
                  </a:cubicBezTo>
                  <a:cubicBezTo>
                    <a:pt x="34835" y="116878"/>
                    <a:pt x="34415" y="116287"/>
                    <a:pt x="34108" y="115867"/>
                  </a:cubicBezTo>
                  <a:cubicBezTo>
                    <a:pt x="33336" y="114787"/>
                    <a:pt x="32666" y="113742"/>
                    <a:pt x="32075" y="112674"/>
                  </a:cubicBezTo>
                  <a:cubicBezTo>
                    <a:pt x="31393" y="111459"/>
                    <a:pt x="31131" y="110209"/>
                    <a:pt x="30882" y="109004"/>
                  </a:cubicBezTo>
                  <a:cubicBezTo>
                    <a:pt x="30609" y="107720"/>
                    <a:pt x="30325" y="106391"/>
                    <a:pt x="29553" y="105142"/>
                  </a:cubicBezTo>
                  <a:cubicBezTo>
                    <a:pt x="28632" y="103653"/>
                    <a:pt x="27746" y="101892"/>
                    <a:pt x="28167" y="100120"/>
                  </a:cubicBezTo>
                  <a:cubicBezTo>
                    <a:pt x="28326" y="99426"/>
                    <a:pt x="28735" y="98904"/>
                    <a:pt x="29166" y="98358"/>
                  </a:cubicBezTo>
                  <a:cubicBezTo>
                    <a:pt x="29405" y="98052"/>
                    <a:pt x="29654" y="97734"/>
                    <a:pt x="29859" y="97381"/>
                  </a:cubicBezTo>
                  <a:cubicBezTo>
                    <a:pt x="30223" y="96768"/>
                    <a:pt x="30313" y="96030"/>
                    <a:pt x="30154" y="95121"/>
                  </a:cubicBezTo>
                  <a:cubicBezTo>
                    <a:pt x="30018" y="94336"/>
                    <a:pt x="29712" y="93530"/>
                    <a:pt x="29405" y="92758"/>
                  </a:cubicBezTo>
                  <a:cubicBezTo>
                    <a:pt x="29121" y="91996"/>
                    <a:pt x="28848" y="91291"/>
                    <a:pt x="28746" y="90655"/>
                  </a:cubicBezTo>
                  <a:cubicBezTo>
                    <a:pt x="28655" y="90053"/>
                    <a:pt x="28030" y="89292"/>
                    <a:pt x="27314" y="88417"/>
                  </a:cubicBezTo>
                  <a:cubicBezTo>
                    <a:pt x="26394" y="87292"/>
                    <a:pt x="25349" y="86009"/>
                    <a:pt x="25519" y="85077"/>
                  </a:cubicBezTo>
                  <a:cubicBezTo>
                    <a:pt x="25587" y="84724"/>
                    <a:pt x="25814" y="84441"/>
                    <a:pt x="26235" y="84202"/>
                  </a:cubicBezTo>
                  <a:cubicBezTo>
                    <a:pt x="26303" y="84168"/>
                    <a:pt x="26326" y="84088"/>
                    <a:pt x="26291" y="84020"/>
                  </a:cubicBezTo>
                  <a:cubicBezTo>
                    <a:pt x="26212" y="83827"/>
                    <a:pt x="26201" y="83384"/>
                    <a:pt x="26258" y="82929"/>
                  </a:cubicBezTo>
                  <a:cubicBezTo>
                    <a:pt x="26326" y="82464"/>
                    <a:pt x="26451" y="82089"/>
                    <a:pt x="26599" y="81975"/>
                  </a:cubicBezTo>
                  <a:cubicBezTo>
                    <a:pt x="26644" y="81941"/>
                    <a:pt x="26667" y="81861"/>
                    <a:pt x="26632" y="81805"/>
                  </a:cubicBezTo>
                  <a:cubicBezTo>
                    <a:pt x="26382" y="81293"/>
                    <a:pt x="26042" y="80907"/>
                    <a:pt x="25622" y="80657"/>
                  </a:cubicBezTo>
                  <a:cubicBezTo>
                    <a:pt x="25213" y="80419"/>
                    <a:pt x="24713" y="80293"/>
                    <a:pt x="24145" y="80293"/>
                  </a:cubicBezTo>
                  <a:cubicBezTo>
                    <a:pt x="23054" y="80293"/>
                    <a:pt x="22395" y="79816"/>
                    <a:pt x="21759" y="79339"/>
                  </a:cubicBezTo>
                  <a:cubicBezTo>
                    <a:pt x="21338" y="79044"/>
                    <a:pt x="20918" y="78726"/>
                    <a:pt x="20383" y="78567"/>
                  </a:cubicBezTo>
                  <a:cubicBezTo>
                    <a:pt x="20119" y="78480"/>
                    <a:pt x="19844" y="78437"/>
                    <a:pt x="19552" y="78437"/>
                  </a:cubicBezTo>
                  <a:cubicBezTo>
                    <a:pt x="19191" y="78437"/>
                    <a:pt x="18805" y="78503"/>
                    <a:pt x="18384" y="78635"/>
                  </a:cubicBezTo>
                  <a:cubicBezTo>
                    <a:pt x="17987" y="78760"/>
                    <a:pt x="17498" y="79021"/>
                    <a:pt x="16987" y="79294"/>
                  </a:cubicBezTo>
                  <a:cubicBezTo>
                    <a:pt x="16248" y="79680"/>
                    <a:pt x="15407" y="80134"/>
                    <a:pt x="14851" y="80134"/>
                  </a:cubicBezTo>
                  <a:cubicBezTo>
                    <a:pt x="14328" y="80134"/>
                    <a:pt x="13907" y="80033"/>
                    <a:pt x="13488" y="79930"/>
                  </a:cubicBezTo>
                  <a:cubicBezTo>
                    <a:pt x="13101" y="79841"/>
                    <a:pt x="12722" y="79753"/>
                    <a:pt x="12292" y="79753"/>
                  </a:cubicBezTo>
                  <a:cubicBezTo>
                    <a:pt x="11952" y="79753"/>
                    <a:pt x="11579" y="79808"/>
                    <a:pt x="11147" y="79964"/>
                  </a:cubicBezTo>
                  <a:cubicBezTo>
                    <a:pt x="10746" y="80106"/>
                    <a:pt x="10349" y="80166"/>
                    <a:pt x="9966" y="80166"/>
                  </a:cubicBezTo>
                  <a:cubicBezTo>
                    <a:pt x="8970" y="80166"/>
                    <a:pt x="8065" y="79764"/>
                    <a:pt x="7409" y="79362"/>
                  </a:cubicBezTo>
                  <a:cubicBezTo>
                    <a:pt x="6307" y="78680"/>
                    <a:pt x="5262" y="77589"/>
                    <a:pt x="4636" y="76431"/>
                  </a:cubicBezTo>
                  <a:cubicBezTo>
                    <a:pt x="4182" y="75613"/>
                    <a:pt x="3421" y="74908"/>
                    <a:pt x="2671" y="74226"/>
                  </a:cubicBezTo>
                  <a:cubicBezTo>
                    <a:pt x="1967" y="73567"/>
                    <a:pt x="1296" y="72954"/>
                    <a:pt x="990" y="72318"/>
                  </a:cubicBezTo>
                  <a:cubicBezTo>
                    <a:pt x="990" y="71898"/>
                    <a:pt x="864" y="71012"/>
                    <a:pt x="637" y="70636"/>
                  </a:cubicBezTo>
                  <a:cubicBezTo>
                    <a:pt x="490" y="70386"/>
                    <a:pt x="433" y="70227"/>
                    <a:pt x="444" y="70125"/>
                  </a:cubicBezTo>
                  <a:cubicBezTo>
                    <a:pt x="455" y="70045"/>
                    <a:pt x="513" y="69977"/>
                    <a:pt x="637" y="69864"/>
                  </a:cubicBezTo>
                  <a:cubicBezTo>
                    <a:pt x="774" y="69727"/>
                    <a:pt x="955" y="69535"/>
                    <a:pt x="1126" y="69216"/>
                  </a:cubicBezTo>
                  <a:cubicBezTo>
                    <a:pt x="1773" y="67955"/>
                    <a:pt x="1853" y="66717"/>
                    <a:pt x="1399" y="65092"/>
                  </a:cubicBezTo>
                  <a:cubicBezTo>
                    <a:pt x="1228" y="64513"/>
                    <a:pt x="1205" y="63865"/>
                    <a:pt x="1331" y="63160"/>
                  </a:cubicBezTo>
                  <a:cubicBezTo>
                    <a:pt x="1432" y="62547"/>
                    <a:pt x="1660" y="61865"/>
                    <a:pt x="1990" y="61150"/>
                  </a:cubicBezTo>
                  <a:cubicBezTo>
                    <a:pt x="2580" y="59865"/>
                    <a:pt x="3432" y="58628"/>
                    <a:pt x="4262" y="57491"/>
                  </a:cubicBezTo>
                  <a:cubicBezTo>
                    <a:pt x="4603" y="57025"/>
                    <a:pt x="5171" y="56832"/>
                    <a:pt x="5773" y="56628"/>
                  </a:cubicBezTo>
                  <a:cubicBezTo>
                    <a:pt x="6171" y="56492"/>
                    <a:pt x="6591" y="56343"/>
                    <a:pt x="6954" y="56105"/>
                  </a:cubicBezTo>
                  <a:cubicBezTo>
                    <a:pt x="7363" y="55833"/>
                    <a:pt x="7636" y="55469"/>
                    <a:pt x="7784" y="55003"/>
                  </a:cubicBezTo>
                  <a:cubicBezTo>
                    <a:pt x="7943" y="54480"/>
                    <a:pt x="8022" y="54060"/>
                    <a:pt x="8079" y="53685"/>
                  </a:cubicBezTo>
                  <a:cubicBezTo>
                    <a:pt x="8193" y="52969"/>
                    <a:pt x="8284" y="52401"/>
                    <a:pt x="9034" y="51572"/>
                  </a:cubicBezTo>
                  <a:cubicBezTo>
                    <a:pt x="9226" y="51356"/>
                    <a:pt x="9443" y="51129"/>
                    <a:pt x="9635" y="50913"/>
                  </a:cubicBezTo>
                  <a:cubicBezTo>
                    <a:pt x="10340" y="50163"/>
                    <a:pt x="10999" y="49447"/>
                    <a:pt x="11476" y="48663"/>
                  </a:cubicBezTo>
                  <a:cubicBezTo>
                    <a:pt x="11538" y="48568"/>
                    <a:pt x="11669" y="48531"/>
                    <a:pt x="11842" y="48531"/>
                  </a:cubicBezTo>
                  <a:cubicBezTo>
                    <a:pt x="12207" y="48531"/>
                    <a:pt x="12759" y="48698"/>
                    <a:pt x="13238" y="48845"/>
                  </a:cubicBezTo>
                  <a:cubicBezTo>
                    <a:pt x="13748" y="49004"/>
                    <a:pt x="14248" y="49152"/>
                    <a:pt x="14612" y="49152"/>
                  </a:cubicBezTo>
                  <a:cubicBezTo>
                    <a:pt x="15362" y="49152"/>
                    <a:pt x="16339" y="48640"/>
                    <a:pt x="17270" y="48140"/>
                  </a:cubicBezTo>
                  <a:cubicBezTo>
                    <a:pt x="17884" y="47811"/>
                    <a:pt x="18464" y="47504"/>
                    <a:pt x="18941" y="47368"/>
                  </a:cubicBezTo>
                  <a:cubicBezTo>
                    <a:pt x="19473" y="47212"/>
                    <a:pt x="19912" y="47164"/>
                    <a:pt x="20330" y="47164"/>
                  </a:cubicBezTo>
                  <a:cubicBezTo>
                    <a:pt x="20645" y="47164"/>
                    <a:pt x="20948" y="47191"/>
                    <a:pt x="21270" y="47221"/>
                  </a:cubicBezTo>
                  <a:cubicBezTo>
                    <a:pt x="21622" y="47254"/>
                    <a:pt x="21997" y="47289"/>
                    <a:pt x="22429" y="47289"/>
                  </a:cubicBezTo>
                  <a:cubicBezTo>
                    <a:pt x="22781" y="47289"/>
                    <a:pt x="25246" y="47027"/>
                    <a:pt x="25655" y="46732"/>
                  </a:cubicBezTo>
                  <a:cubicBezTo>
                    <a:pt x="25823" y="46609"/>
                    <a:pt x="25977" y="46562"/>
                    <a:pt x="26131" y="46562"/>
                  </a:cubicBezTo>
                  <a:cubicBezTo>
                    <a:pt x="26332" y="46562"/>
                    <a:pt x="26532" y="46641"/>
                    <a:pt x="26758" y="46732"/>
                  </a:cubicBezTo>
                  <a:cubicBezTo>
                    <a:pt x="26996" y="46818"/>
                    <a:pt x="27256" y="46926"/>
                    <a:pt x="27556" y="46926"/>
                  </a:cubicBezTo>
                  <a:cubicBezTo>
                    <a:pt x="27570" y="46926"/>
                    <a:pt x="27584" y="46926"/>
                    <a:pt x="27598" y="46925"/>
                  </a:cubicBezTo>
                  <a:lnTo>
                    <a:pt x="27598" y="46925"/>
                  </a:lnTo>
                  <a:cubicBezTo>
                    <a:pt x="27564" y="47175"/>
                    <a:pt x="27485" y="47471"/>
                    <a:pt x="27405" y="47777"/>
                  </a:cubicBezTo>
                  <a:cubicBezTo>
                    <a:pt x="27178" y="48675"/>
                    <a:pt x="26894" y="49811"/>
                    <a:pt x="27382" y="50561"/>
                  </a:cubicBezTo>
                  <a:cubicBezTo>
                    <a:pt x="27928" y="51390"/>
                    <a:pt x="28655" y="51402"/>
                    <a:pt x="29359" y="51412"/>
                  </a:cubicBezTo>
                  <a:cubicBezTo>
                    <a:pt x="29700" y="51412"/>
                    <a:pt x="30041" y="51424"/>
                    <a:pt x="30382" y="51515"/>
                  </a:cubicBezTo>
                  <a:cubicBezTo>
                    <a:pt x="31109" y="51720"/>
                    <a:pt x="31677" y="52208"/>
                    <a:pt x="32268" y="52730"/>
                  </a:cubicBezTo>
                  <a:cubicBezTo>
                    <a:pt x="32711" y="53117"/>
                    <a:pt x="33177" y="53526"/>
                    <a:pt x="33722" y="53788"/>
                  </a:cubicBezTo>
                  <a:cubicBezTo>
                    <a:pt x="34246" y="54045"/>
                    <a:pt x="34613" y="54166"/>
                    <a:pt x="34894" y="54166"/>
                  </a:cubicBezTo>
                  <a:cubicBezTo>
                    <a:pt x="34985" y="54166"/>
                    <a:pt x="35067" y="54153"/>
                    <a:pt x="35143" y="54128"/>
                  </a:cubicBezTo>
                  <a:cubicBezTo>
                    <a:pt x="35438" y="54026"/>
                    <a:pt x="35562" y="53765"/>
                    <a:pt x="35711" y="53469"/>
                  </a:cubicBezTo>
                  <a:cubicBezTo>
                    <a:pt x="35790" y="53288"/>
                    <a:pt x="35892" y="53094"/>
                    <a:pt x="36029" y="52901"/>
                  </a:cubicBezTo>
                  <a:cubicBezTo>
                    <a:pt x="36051" y="52879"/>
                    <a:pt x="36062" y="52844"/>
                    <a:pt x="36062" y="52810"/>
                  </a:cubicBezTo>
                  <a:cubicBezTo>
                    <a:pt x="36062" y="52492"/>
                    <a:pt x="36199" y="52220"/>
                    <a:pt x="36471" y="51992"/>
                  </a:cubicBezTo>
                  <a:cubicBezTo>
                    <a:pt x="36875" y="51676"/>
                    <a:pt x="37497" y="51536"/>
                    <a:pt x="38042" y="51536"/>
                  </a:cubicBezTo>
                  <a:cubicBezTo>
                    <a:pt x="38201" y="51536"/>
                    <a:pt x="38355" y="51548"/>
                    <a:pt x="38494" y="51572"/>
                  </a:cubicBezTo>
                  <a:cubicBezTo>
                    <a:pt x="38539" y="51981"/>
                    <a:pt x="38835" y="52288"/>
                    <a:pt x="39357" y="52503"/>
                  </a:cubicBezTo>
                  <a:cubicBezTo>
                    <a:pt x="39823" y="52708"/>
                    <a:pt x="40414" y="52799"/>
                    <a:pt x="40891" y="52879"/>
                  </a:cubicBezTo>
                  <a:cubicBezTo>
                    <a:pt x="41187" y="52935"/>
                    <a:pt x="41448" y="52980"/>
                    <a:pt x="41619" y="53026"/>
                  </a:cubicBezTo>
                  <a:cubicBezTo>
                    <a:pt x="42417" y="53294"/>
                    <a:pt x="43095" y="53377"/>
                    <a:pt x="43730" y="53377"/>
                  </a:cubicBezTo>
                  <a:cubicBezTo>
                    <a:pt x="44253" y="53377"/>
                    <a:pt x="44746" y="53321"/>
                    <a:pt x="45254" y="53265"/>
                  </a:cubicBezTo>
                  <a:cubicBezTo>
                    <a:pt x="45811" y="53197"/>
                    <a:pt x="46390" y="53129"/>
                    <a:pt x="47060" y="53129"/>
                  </a:cubicBezTo>
                  <a:cubicBezTo>
                    <a:pt x="47310" y="53129"/>
                    <a:pt x="48504" y="53321"/>
                    <a:pt x="49208" y="53435"/>
                  </a:cubicBezTo>
                  <a:cubicBezTo>
                    <a:pt x="49401" y="53469"/>
                    <a:pt x="49572" y="53492"/>
                    <a:pt x="49685" y="53515"/>
                  </a:cubicBezTo>
                  <a:cubicBezTo>
                    <a:pt x="49753" y="53526"/>
                    <a:pt x="49799" y="53526"/>
                    <a:pt x="49832" y="53538"/>
                  </a:cubicBezTo>
                  <a:cubicBezTo>
                    <a:pt x="49849" y="53541"/>
                    <a:pt x="49866" y="53543"/>
                    <a:pt x="49884" y="53543"/>
                  </a:cubicBezTo>
                  <a:cubicBezTo>
                    <a:pt x="49928" y="53543"/>
                    <a:pt x="49974" y="53529"/>
                    <a:pt x="50014" y="53480"/>
                  </a:cubicBezTo>
                  <a:cubicBezTo>
                    <a:pt x="50037" y="53447"/>
                    <a:pt x="50049" y="53401"/>
                    <a:pt x="50037" y="53356"/>
                  </a:cubicBezTo>
                  <a:cubicBezTo>
                    <a:pt x="49742" y="52311"/>
                    <a:pt x="50696" y="50844"/>
                    <a:pt x="51321" y="49879"/>
                  </a:cubicBezTo>
                  <a:lnTo>
                    <a:pt x="51344" y="49845"/>
                  </a:lnTo>
                  <a:cubicBezTo>
                    <a:pt x="51650" y="49379"/>
                    <a:pt x="51605" y="48788"/>
                    <a:pt x="51559" y="48209"/>
                  </a:cubicBezTo>
                  <a:cubicBezTo>
                    <a:pt x="51537" y="47789"/>
                    <a:pt x="51503" y="47380"/>
                    <a:pt x="51617" y="47050"/>
                  </a:cubicBezTo>
                  <a:cubicBezTo>
                    <a:pt x="51628" y="46993"/>
                    <a:pt x="51617" y="46936"/>
                    <a:pt x="51582" y="46902"/>
                  </a:cubicBezTo>
                  <a:cubicBezTo>
                    <a:pt x="51549" y="46878"/>
                    <a:pt x="51511" y="46859"/>
                    <a:pt x="51471" y="46859"/>
                  </a:cubicBezTo>
                  <a:cubicBezTo>
                    <a:pt x="51455" y="46859"/>
                    <a:pt x="51439" y="46862"/>
                    <a:pt x="51423" y="46868"/>
                  </a:cubicBezTo>
                  <a:cubicBezTo>
                    <a:pt x="51014" y="47027"/>
                    <a:pt x="50708" y="47118"/>
                    <a:pt x="50412" y="47198"/>
                  </a:cubicBezTo>
                  <a:cubicBezTo>
                    <a:pt x="50049" y="47300"/>
                    <a:pt x="49685" y="47402"/>
                    <a:pt x="49163" y="47630"/>
                  </a:cubicBezTo>
                  <a:cubicBezTo>
                    <a:pt x="48973" y="47709"/>
                    <a:pt x="48813" y="47742"/>
                    <a:pt x="48671" y="47742"/>
                  </a:cubicBezTo>
                  <a:cubicBezTo>
                    <a:pt x="48345" y="47742"/>
                    <a:pt x="48117" y="47566"/>
                    <a:pt x="47856" y="47368"/>
                  </a:cubicBezTo>
                  <a:cubicBezTo>
                    <a:pt x="47572" y="47141"/>
                    <a:pt x="47242" y="46891"/>
                    <a:pt x="46754" y="46891"/>
                  </a:cubicBezTo>
                  <a:cubicBezTo>
                    <a:pt x="46345" y="46891"/>
                    <a:pt x="46106" y="47163"/>
                    <a:pt x="45924" y="47380"/>
                  </a:cubicBezTo>
                  <a:cubicBezTo>
                    <a:pt x="45782" y="47549"/>
                    <a:pt x="45676" y="47674"/>
                    <a:pt x="45513" y="47674"/>
                  </a:cubicBezTo>
                  <a:cubicBezTo>
                    <a:pt x="45405" y="47674"/>
                    <a:pt x="45271" y="47618"/>
                    <a:pt x="45083" y="47481"/>
                  </a:cubicBezTo>
                  <a:cubicBezTo>
                    <a:pt x="44657" y="47164"/>
                    <a:pt x="44283" y="47026"/>
                    <a:pt x="43870" y="47026"/>
                  </a:cubicBezTo>
                  <a:cubicBezTo>
                    <a:pt x="43854" y="47026"/>
                    <a:pt x="43839" y="47027"/>
                    <a:pt x="43823" y="47027"/>
                  </a:cubicBezTo>
                  <a:cubicBezTo>
                    <a:pt x="43811" y="46902"/>
                    <a:pt x="43709" y="46618"/>
                    <a:pt x="42982" y="45982"/>
                  </a:cubicBezTo>
                  <a:cubicBezTo>
                    <a:pt x="42652" y="45698"/>
                    <a:pt x="42288" y="45425"/>
                    <a:pt x="42061" y="45277"/>
                  </a:cubicBezTo>
                  <a:cubicBezTo>
                    <a:pt x="42732" y="44527"/>
                    <a:pt x="42459" y="44118"/>
                    <a:pt x="42278" y="43846"/>
                  </a:cubicBezTo>
                  <a:cubicBezTo>
                    <a:pt x="42152" y="43664"/>
                    <a:pt x="42129" y="43618"/>
                    <a:pt x="42209" y="43528"/>
                  </a:cubicBezTo>
                  <a:cubicBezTo>
                    <a:pt x="42573" y="43096"/>
                    <a:pt x="43164" y="43062"/>
                    <a:pt x="43788" y="43028"/>
                  </a:cubicBezTo>
                  <a:cubicBezTo>
                    <a:pt x="44243" y="43005"/>
                    <a:pt x="44709" y="42971"/>
                    <a:pt x="45083" y="42790"/>
                  </a:cubicBezTo>
                  <a:cubicBezTo>
                    <a:pt x="45129" y="42767"/>
                    <a:pt x="45152" y="42732"/>
                    <a:pt x="45163" y="42687"/>
                  </a:cubicBezTo>
                  <a:cubicBezTo>
                    <a:pt x="45174" y="42641"/>
                    <a:pt x="45163" y="42596"/>
                    <a:pt x="45129" y="42562"/>
                  </a:cubicBezTo>
                  <a:cubicBezTo>
                    <a:pt x="45083" y="42505"/>
                    <a:pt x="45050" y="42460"/>
                    <a:pt x="45004" y="42403"/>
                  </a:cubicBezTo>
                  <a:cubicBezTo>
                    <a:pt x="45242" y="42369"/>
                    <a:pt x="45663" y="42267"/>
                    <a:pt x="46424" y="42051"/>
                  </a:cubicBezTo>
                  <a:cubicBezTo>
                    <a:pt x="47049" y="41881"/>
                    <a:pt x="47981" y="41596"/>
                    <a:pt x="48095" y="41517"/>
                  </a:cubicBezTo>
                  <a:cubicBezTo>
                    <a:pt x="48447" y="41300"/>
                    <a:pt x="48780" y="41222"/>
                    <a:pt x="49105" y="41222"/>
                  </a:cubicBezTo>
                  <a:cubicBezTo>
                    <a:pt x="49513" y="41222"/>
                    <a:pt x="49910" y="41345"/>
                    <a:pt x="50321" y="41472"/>
                  </a:cubicBezTo>
                  <a:cubicBezTo>
                    <a:pt x="50696" y="41596"/>
                    <a:pt x="51094" y="41722"/>
                    <a:pt x="51514" y="41744"/>
                  </a:cubicBezTo>
                  <a:cubicBezTo>
                    <a:pt x="51549" y="41972"/>
                    <a:pt x="51673" y="42153"/>
                    <a:pt x="51867" y="42290"/>
                  </a:cubicBezTo>
                  <a:cubicBezTo>
                    <a:pt x="52107" y="42450"/>
                    <a:pt x="52475" y="42530"/>
                    <a:pt x="52964" y="42530"/>
                  </a:cubicBezTo>
                  <a:cubicBezTo>
                    <a:pt x="53445" y="42530"/>
                    <a:pt x="54043" y="42453"/>
                    <a:pt x="54752" y="42301"/>
                  </a:cubicBezTo>
                  <a:cubicBezTo>
                    <a:pt x="55866" y="42051"/>
                    <a:pt x="56866" y="41710"/>
                    <a:pt x="57048" y="41631"/>
                  </a:cubicBezTo>
                  <a:cubicBezTo>
                    <a:pt x="57058" y="41631"/>
                    <a:pt x="57058" y="41619"/>
                    <a:pt x="57070" y="41619"/>
                  </a:cubicBezTo>
                  <a:cubicBezTo>
                    <a:pt x="57172" y="41551"/>
                    <a:pt x="57229" y="41449"/>
                    <a:pt x="57229" y="41335"/>
                  </a:cubicBezTo>
                  <a:cubicBezTo>
                    <a:pt x="57229" y="40790"/>
                    <a:pt x="55980" y="39892"/>
                    <a:pt x="54082" y="38574"/>
                  </a:cubicBezTo>
                  <a:cubicBezTo>
                    <a:pt x="53594" y="38233"/>
                    <a:pt x="53127" y="37915"/>
                    <a:pt x="52786" y="37654"/>
                  </a:cubicBezTo>
                  <a:cubicBezTo>
                    <a:pt x="52537" y="37472"/>
                    <a:pt x="52389" y="37347"/>
                    <a:pt x="52298" y="37268"/>
                  </a:cubicBezTo>
                  <a:cubicBezTo>
                    <a:pt x="53309" y="36950"/>
                    <a:pt x="53298" y="36450"/>
                    <a:pt x="53298" y="36006"/>
                  </a:cubicBezTo>
                  <a:cubicBezTo>
                    <a:pt x="53298" y="35665"/>
                    <a:pt x="53298" y="35370"/>
                    <a:pt x="53764" y="35097"/>
                  </a:cubicBezTo>
                  <a:cubicBezTo>
                    <a:pt x="53821" y="35064"/>
                    <a:pt x="53854" y="34984"/>
                    <a:pt x="53821" y="34916"/>
                  </a:cubicBezTo>
                  <a:cubicBezTo>
                    <a:pt x="53794" y="34862"/>
                    <a:pt x="53738" y="34829"/>
                    <a:pt x="53683" y="34829"/>
                  </a:cubicBezTo>
                  <a:cubicBezTo>
                    <a:pt x="53668" y="34829"/>
                    <a:pt x="53653" y="34832"/>
                    <a:pt x="53639" y="34836"/>
                  </a:cubicBezTo>
                  <a:cubicBezTo>
                    <a:pt x="53264" y="34984"/>
                    <a:pt x="52435" y="35314"/>
                    <a:pt x="51696" y="35688"/>
                  </a:cubicBezTo>
                  <a:cubicBezTo>
                    <a:pt x="51299" y="35893"/>
                    <a:pt x="50980" y="36086"/>
                    <a:pt x="50764" y="36245"/>
                  </a:cubicBezTo>
                  <a:cubicBezTo>
                    <a:pt x="50571" y="36393"/>
                    <a:pt x="50321" y="36620"/>
                    <a:pt x="50367" y="36859"/>
                  </a:cubicBezTo>
                  <a:cubicBezTo>
                    <a:pt x="50412" y="37120"/>
                    <a:pt x="50764" y="37256"/>
                    <a:pt x="51514" y="37291"/>
                  </a:cubicBezTo>
                  <a:cubicBezTo>
                    <a:pt x="51071" y="37779"/>
                    <a:pt x="50662" y="38029"/>
                    <a:pt x="50253" y="38051"/>
                  </a:cubicBezTo>
                  <a:cubicBezTo>
                    <a:pt x="50235" y="38052"/>
                    <a:pt x="50217" y="38053"/>
                    <a:pt x="50198" y="38053"/>
                  </a:cubicBezTo>
                  <a:cubicBezTo>
                    <a:pt x="49540" y="38053"/>
                    <a:pt x="48965" y="37456"/>
                    <a:pt x="48401" y="36870"/>
                  </a:cubicBezTo>
                  <a:cubicBezTo>
                    <a:pt x="47845" y="36291"/>
                    <a:pt x="47322" y="35745"/>
                    <a:pt x="46697" y="35745"/>
                  </a:cubicBezTo>
                  <a:lnTo>
                    <a:pt x="46686" y="35745"/>
                  </a:lnTo>
                  <a:cubicBezTo>
                    <a:pt x="46345" y="35745"/>
                    <a:pt x="46015" y="35915"/>
                    <a:pt x="45697" y="36268"/>
                  </a:cubicBezTo>
                  <a:cubicBezTo>
                    <a:pt x="45606" y="36370"/>
                    <a:pt x="45515" y="36461"/>
                    <a:pt x="45424" y="36552"/>
                  </a:cubicBezTo>
                  <a:cubicBezTo>
                    <a:pt x="44823" y="37188"/>
                    <a:pt x="44197" y="37836"/>
                    <a:pt x="44197" y="38960"/>
                  </a:cubicBezTo>
                  <a:cubicBezTo>
                    <a:pt x="44197" y="39222"/>
                    <a:pt x="44004" y="39427"/>
                    <a:pt x="43788" y="39665"/>
                  </a:cubicBezTo>
                  <a:cubicBezTo>
                    <a:pt x="43538" y="39937"/>
                    <a:pt x="43243" y="40245"/>
                    <a:pt x="43243" y="40687"/>
                  </a:cubicBezTo>
                  <a:cubicBezTo>
                    <a:pt x="43243" y="41222"/>
                    <a:pt x="43618" y="41528"/>
                    <a:pt x="43947" y="41790"/>
                  </a:cubicBezTo>
                  <a:cubicBezTo>
                    <a:pt x="44084" y="41903"/>
                    <a:pt x="44220" y="42005"/>
                    <a:pt x="44323" y="42131"/>
                  </a:cubicBezTo>
                  <a:cubicBezTo>
                    <a:pt x="43910" y="42483"/>
                    <a:pt x="43439" y="42586"/>
                    <a:pt x="42949" y="42586"/>
                  </a:cubicBezTo>
                  <a:cubicBezTo>
                    <a:pt x="42602" y="42586"/>
                    <a:pt x="42244" y="42534"/>
                    <a:pt x="41891" y="42482"/>
                  </a:cubicBezTo>
                  <a:cubicBezTo>
                    <a:pt x="41557" y="42432"/>
                    <a:pt x="41241" y="42386"/>
                    <a:pt x="40947" y="42386"/>
                  </a:cubicBezTo>
                  <a:cubicBezTo>
                    <a:pt x="40781" y="42386"/>
                    <a:pt x="40622" y="42400"/>
                    <a:pt x="40471" y="42437"/>
                  </a:cubicBezTo>
                  <a:cubicBezTo>
                    <a:pt x="40028" y="42551"/>
                    <a:pt x="39743" y="42869"/>
                    <a:pt x="39584" y="43380"/>
                  </a:cubicBezTo>
                  <a:cubicBezTo>
                    <a:pt x="39437" y="43358"/>
                    <a:pt x="39255" y="43289"/>
                    <a:pt x="39085" y="43232"/>
                  </a:cubicBezTo>
                  <a:cubicBezTo>
                    <a:pt x="38873" y="43164"/>
                    <a:pt x="38699" y="43104"/>
                    <a:pt x="38568" y="43104"/>
                  </a:cubicBezTo>
                  <a:cubicBezTo>
                    <a:pt x="38482" y="43104"/>
                    <a:pt x="38415" y="43130"/>
                    <a:pt x="38369" y="43199"/>
                  </a:cubicBezTo>
                  <a:cubicBezTo>
                    <a:pt x="38266" y="43346"/>
                    <a:pt x="38369" y="43550"/>
                    <a:pt x="38801" y="44050"/>
                  </a:cubicBezTo>
                  <a:cubicBezTo>
                    <a:pt x="38948" y="44232"/>
                    <a:pt x="39119" y="44482"/>
                    <a:pt x="39289" y="44744"/>
                  </a:cubicBezTo>
                  <a:cubicBezTo>
                    <a:pt x="39505" y="45073"/>
                    <a:pt x="39743" y="45448"/>
                    <a:pt x="40028" y="45777"/>
                  </a:cubicBezTo>
                  <a:cubicBezTo>
                    <a:pt x="39916" y="45822"/>
                    <a:pt x="39806" y="45844"/>
                    <a:pt x="39695" y="45844"/>
                  </a:cubicBezTo>
                  <a:cubicBezTo>
                    <a:pt x="39412" y="45844"/>
                    <a:pt x="39129" y="45697"/>
                    <a:pt x="38835" y="45403"/>
                  </a:cubicBezTo>
                  <a:cubicBezTo>
                    <a:pt x="38813" y="45380"/>
                    <a:pt x="38777" y="45368"/>
                    <a:pt x="38739" y="45368"/>
                  </a:cubicBezTo>
                  <a:cubicBezTo>
                    <a:pt x="38718" y="45368"/>
                    <a:pt x="38696" y="45372"/>
                    <a:pt x="38675" y="45380"/>
                  </a:cubicBezTo>
                  <a:cubicBezTo>
                    <a:pt x="38619" y="45403"/>
                    <a:pt x="38585" y="45471"/>
                    <a:pt x="38596" y="45527"/>
                  </a:cubicBezTo>
                  <a:cubicBezTo>
                    <a:pt x="38607" y="45595"/>
                    <a:pt x="38607" y="45744"/>
                    <a:pt x="38619" y="45925"/>
                  </a:cubicBezTo>
                  <a:cubicBezTo>
                    <a:pt x="38642" y="46482"/>
                    <a:pt x="38675" y="46812"/>
                    <a:pt x="38721" y="47016"/>
                  </a:cubicBezTo>
                  <a:cubicBezTo>
                    <a:pt x="38324" y="47016"/>
                    <a:pt x="38039" y="46902"/>
                    <a:pt x="37892" y="46675"/>
                  </a:cubicBezTo>
                  <a:cubicBezTo>
                    <a:pt x="37721" y="46413"/>
                    <a:pt x="37767" y="46004"/>
                    <a:pt x="38017" y="45584"/>
                  </a:cubicBezTo>
                  <a:cubicBezTo>
                    <a:pt x="38039" y="45539"/>
                    <a:pt x="38039" y="45482"/>
                    <a:pt x="38006" y="45425"/>
                  </a:cubicBezTo>
                  <a:cubicBezTo>
                    <a:pt x="37987" y="45388"/>
                    <a:pt x="37944" y="45365"/>
                    <a:pt x="37897" y="45365"/>
                  </a:cubicBezTo>
                  <a:cubicBezTo>
                    <a:pt x="37888" y="45365"/>
                    <a:pt x="37879" y="45366"/>
                    <a:pt x="37869" y="45368"/>
                  </a:cubicBezTo>
                  <a:cubicBezTo>
                    <a:pt x="37820" y="45374"/>
                    <a:pt x="37772" y="45377"/>
                    <a:pt x="37725" y="45377"/>
                  </a:cubicBezTo>
                  <a:cubicBezTo>
                    <a:pt x="37301" y="45377"/>
                    <a:pt x="36948" y="45144"/>
                    <a:pt x="36630" y="44653"/>
                  </a:cubicBezTo>
                  <a:cubicBezTo>
                    <a:pt x="36301" y="44153"/>
                    <a:pt x="36051" y="43437"/>
                    <a:pt x="35801" y="42755"/>
                  </a:cubicBezTo>
                  <a:cubicBezTo>
                    <a:pt x="35403" y="41619"/>
                    <a:pt x="35017" y="40551"/>
                    <a:pt x="34279" y="40187"/>
                  </a:cubicBezTo>
                  <a:cubicBezTo>
                    <a:pt x="34097" y="40096"/>
                    <a:pt x="33893" y="39995"/>
                    <a:pt x="33676" y="39904"/>
                  </a:cubicBezTo>
                  <a:cubicBezTo>
                    <a:pt x="32825" y="39517"/>
                    <a:pt x="31745" y="39028"/>
                    <a:pt x="31404" y="38200"/>
                  </a:cubicBezTo>
                  <a:cubicBezTo>
                    <a:pt x="31189" y="37700"/>
                    <a:pt x="31109" y="37551"/>
                    <a:pt x="30972" y="37518"/>
                  </a:cubicBezTo>
                  <a:cubicBezTo>
                    <a:pt x="30950" y="37510"/>
                    <a:pt x="30929" y="37507"/>
                    <a:pt x="30909" y="37507"/>
                  </a:cubicBezTo>
                  <a:cubicBezTo>
                    <a:pt x="30837" y="37507"/>
                    <a:pt x="30778" y="37548"/>
                    <a:pt x="30734" y="37574"/>
                  </a:cubicBezTo>
                  <a:cubicBezTo>
                    <a:pt x="30688" y="37603"/>
                    <a:pt x="30636" y="37638"/>
                    <a:pt x="30549" y="37638"/>
                  </a:cubicBezTo>
                  <a:cubicBezTo>
                    <a:pt x="30465" y="37638"/>
                    <a:pt x="30350" y="37606"/>
                    <a:pt x="30177" y="37506"/>
                  </a:cubicBezTo>
                  <a:cubicBezTo>
                    <a:pt x="30154" y="37483"/>
                    <a:pt x="30132" y="37483"/>
                    <a:pt x="30109" y="37483"/>
                  </a:cubicBezTo>
                  <a:cubicBezTo>
                    <a:pt x="29984" y="37483"/>
                    <a:pt x="29950" y="37438"/>
                    <a:pt x="29916" y="37097"/>
                  </a:cubicBezTo>
                  <a:cubicBezTo>
                    <a:pt x="29904" y="36915"/>
                    <a:pt x="29882" y="36733"/>
                    <a:pt x="29768" y="36609"/>
                  </a:cubicBezTo>
                  <a:cubicBezTo>
                    <a:pt x="29741" y="36581"/>
                    <a:pt x="29701" y="36566"/>
                    <a:pt x="29661" y="36566"/>
                  </a:cubicBezTo>
                  <a:cubicBezTo>
                    <a:pt x="29635" y="36566"/>
                    <a:pt x="29609" y="36573"/>
                    <a:pt x="29586" y="36586"/>
                  </a:cubicBezTo>
                  <a:cubicBezTo>
                    <a:pt x="29450" y="36677"/>
                    <a:pt x="28235" y="37472"/>
                    <a:pt x="28326" y="38279"/>
                  </a:cubicBezTo>
                  <a:cubicBezTo>
                    <a:pt x="28371" y="38642"/>
                    <a:pt x="28677" y="38927"/>
                    <a:pt x="29245" y="39119"/>
                  </a:cubicBezTo>
                  <a:cubicBezTo>
                    <a:pt x="29927" y="39347"/>
                    <a:pt x="30109" y="39767"/>
                    <a:pt x="30313" y="40222"/>
                  </a:cubicBezTo>
                  <a:cubicBezTo>
                    <a:pt x="30552" y="40778"/>
                    <a:pt x="30802" y="41358"/>
                    <a:pt x="32040" y="41403"/>
                  </a:cubicBezTo>
                  <a:cubicBezTo>
                    <a:pt x="32120" y="42017"/>
                    <a:pt x="32722" y="42255"/>
                    <a:pt x="33245" y="42471"/>
                  </a:cubicBezTo>
                  <a:cubicBezTo>
                    <a:pt x="33847" y="42721"/>
                    <a:pt x="34234" y="42914"/>
                    <a:pt x="34256" y="43346"/>
                  </a:cubicBezTo>
                  <a:cubicBezTo>
                    <a:pt x="34143" y="43300"/>
                    <a:pt x="34029" y="43232"/>
                    <a:pt x="33915" y="43153"/>
                  </a:cubicBezTo>
                  <a:cubicBezTo>
                    <a:pt x="33709" y="43018"/>
                    <a:pt x="33486" y="42874"/>
                    <a:pt x="33219" y="42874"/>
                  </a:cubicBezTo>
                  <a:cubicBezTo>
                    <a:pt x="33060" y="42874"/>
                    <a:pt x="32884" y="42926"/>
                    <a:pt x="32688" y="43062"/>
                  </a:cubicBezTo>
                  <a:cubicBezTo>
                    <a:pt x="32507" y="43187"/>
                    <a:pt x="32416" y="43312"/>
                    <a:pt x="32393" y="43471"/>
                  </a:cubicBezTo>
                  <a:cubicBezTo>
                    <a:pt x="32370" y="43721"/>
                    <a:pt x="32563" y="43937"/>
                    <a:pt x="32745" y="44130"/>
                  </a:cubicBezTo>
                  <a:cubicBezTo>
                    <a:pt x="32858" y="44267"/>
                    <a:pt x="32984" y="44391"/>
                    <a:pt x="33017" y="44505"/>
                  </a:cubicBezTo>
                  <a:cubicBezTo>
                    <a:pt x="32995" y="44517"/>
                    <a:pt x="32984" y="44539"/>
                    <a:pt x="32961" y="44550"/>
                  </a:cubicBezTo>
                  <a:cubicBezTo>
                    <a:pt x="32848" y="44676"/>
                    <a:pt x="32643" y="44903"/>
                    <a:pt x="32416" y="45107"/>
                  </a:cubicBezTo>
                  <a:cubicBezTo>
                    <a:pt x="32472" y="44641"/>
                    <a:pt x="32075" y="43994"/>
                    <a:pt x="31722" y="43528"/>
                  </a:cubicBezTo>
                  <a:cubicBezTo>
                    <a:pt x="31325" y="42994"/>
                    <a:pt x="30825" y="42494"/>
                    <a:pt x="30609" y="42403"/>
                  </a:cubicBezTo>
                  <a:cubicBezTo>
                    <a:pt x="28973" y="41699"/>
                    <a:pt x="27826" y="40710"/>
                    <a:pt x="27087" y="39381"/>
                  </a:cubicBezTo>
                  <a:cubicBezTo>
                    <a:pt x="26746" y="38756"/>
                    <a:pt x="26382" y="38415"/>
                    <a:pt x="25985" y="38324"/>
                  </a:cubicBezTo>
                  <a:cubicBezTo>
                    <a:pt x="25909" y="38307"/>
                    <a:pt x="25834" y="38300"/>
                    <a:pt x="25760" y="38300"/>
                  </a:cubicBezTo>
                  <a:cubicBezTo>
                    <a:pt x="25274" y="38300"/>
                    <a:pt x="24809" y="38627"/>
                    <a:pt x="24326" y="38972"/>
                  </a:cubicBezTo>
                  <a:cubicBezTo>
                    <a:pt x="23815" y="39347"/>
                    <a:pt x="23281" y="39722"/>
                    <a:pt x="22701" y="39722"/>
                  </a:cubicBezTo>
                  <a:cubicBezTo>
                    <a:pt x="22565" y="39722"/>
                    <a:pt x="22304" y="39665"/>
                    <a:pt x="22031" y="39597"/>
                  </a:cubicBezTo>
                  <a:cubicBezTo>
                    <a:pt x="21598" y="39495"/>
                    <a:pt x="21100" y="39374"/>
                    <a:pt x="20668" y="39374"/>
                  </a:cubicBezTo>
                  <a:cubicBezTo>
                    <a:pt x="20374" y="39374"/>
                    <a:pt x="20111" y="39430"/>
                    <a:pt x="19918" y="39586"/>
                  </a:cubicBezTo>
                  <a:cubicBezTo>
                    <a:pt x="19714" y="39745"/>
                    <a:pt x="19611" y="39983"/>
                    <a:pt x="19600" y="40290"/>
                  </a:cubicBezTo>
                  <a:cubicBezTo>
                    <a:pt x="19497" y="40437"/>
                    <a:pt x="19565" y="40608"/>
                    <a:pt x="19623" y="40767"/>
                  </a:cubicBezTo>
                  <a:cubicBezTo>
                    <a:pt x="19714" y="41028"/>
                    <a:pt x="19793" y="41267"/>
                    <a:pt x="19486" y="41528"/>
                  </a:cubicBezTo>
                  <a:cubicBezTo>
                    <a:pt x="19406" y="41608"/>
                    <a:pt x="19156" y="41732"/>
                    <a:pt x="18873" y="41881"/>
                  </a:cubicBezTo>
                  <a:cubicBezTo>
                    <a:pt x="17941" y="42369"/>
                    <a:pt x="16532" y="43119"/>
                    <a:pt x="16384" y="43994"/>
                  </a:cubicBezTo>
                  <a:cubicBezTo>
                    <a:pt x="16328" y="44300"/>
                    <a:pt x="16430" y="44585"/>
                    <a:pt x="16680" y="44846"/>
                  </a:cubicBezTo>
                  <a:cubicBezTo>
                    <a:pt x="16714" y="44880"/>
                    <a:pt x="16748" y="44936"/>
                    <a:pt x="16725" y="45050"/>
                  </a:cubicBezTo>
                  <a:cubicBezTo>
                    <a:pt x="16601" y="45664"/>
                    <a:pt x="15044" y="46800"/>
                    <a:pt x="14498" y="47050"/>
                  </a:cubicBezTo>
                  <a:cubicBezTo>
                    <a:pt x="14364" y="47012"/>
                    <a:pt x="14223" y="46996"/>
                    <a:pt x="14080" y="46996"/>
                  </a:cubicBezTo>
                  <a:cubicBezTo>
                    <a:pt x="13399" y="46996"/>
                    <a:pt x="12648" y="47367"/>
                    <a:pt x="12112" y="47630"/>
                  </a:cubicBezTo>
                  <a:lnTo>
                    <a:pt x="12056" y="47652"/>
                  </a:lnTo>
                  <a:cubicBezTo>
                    <a:pt x="11857" y="47751"/>
                    <a:pt x="11699" y="47799"/>
                    <a:pt x="11576" y="47799"/>
                  </a:cubicBezTo>
                  <a:cubicBezTo>
                    <a:pt x="11516" y="47799"/>
                    <a:pt x="11464" y="47788"/>
                    <a:pt x="11420" y="47766"/>
                  </a:cubicBezTo>
                  <a:cubicBezTo>
                    <a:pt x="11294" y="47709"/>
                    <a:pt x="11215" y="47550"/>
                    <a:pt x="11102" y="47368"/>
                  </a:cubicBezTo>
                  <a:cubicBezTo>
                    <a:pt x="10999" y="47186"/>
                    <a:pt x="10885" y="46982"/>
                    <a:pt x="10693" y="46789"/>
                  </a:cubicBezTo>
                  <a:cubicBezTo>
                    <a:pt x="10443" y="46544"/>
                    <a:pt x="10176" y="46468"/>
                    <a:pt x="9920" y="46468"/>
                  </a:cubicBezTo>
                  <a:cubicBezTo>
                    <a:pt x="9664" y="46468"/>
                    <a:pt x="9420" y="46544"/>
                    <a:pt x="9216" y="46607"/>
                  </a:cubicBezTo>
                  <a:cubicBezTo>
                    <a:pt x="9055" y="46655"/>
                    <a:pt x="8906" y="46703"/>
                    <a:pt x="8800" y="46703"/>
                  </a:cubicBezTo>
                  <a:cubicBezTo>
                    <a:pt x="8756" y="46703"/>
                    <a:pt x="8720" y="46695"/>
                    <a:pt x="8693" y="46675"/>
                  </a:cubicBezTo>
                  <a:cubicBezTo>
                    <a:pt x="8625" y="46630"/>
                    <a:pt x="8534" y="46459"/>
                    <a:pt x="8534" y="45982"/>
                  </a:cubicBezTo>
                  <a:cubicBezTo>
                    <a:pt x="8534" y="45505"/>
                    <a:pt x="8340" y="45335"/>
                    <a:pt x="8181" y="45186"/>
                  </a:cubicBezTo>
                  <a:cubicBezTo>
                    <a:pt x="8068" y="45085"/>
                    <a:pt x="7999" y="45027"/>
                    <a:pt x="7999" y="44823"/>
                  </a:cubicBezTo>
                  <a:cubicBezTo>
                    <a:pt x="7999" y="44448"/>
                    <a:pt x="8159" y="43926"/>
                    <a:pt x="8307" y="43414"/>
                  </a:cubicBezTo>
                  <a:cubicBezTo>
                    <a:pt x="8431" y="43028"/>
                    <a:pt x="8545" y="42653"/>
                    <a:pt x="8590" y="42335"/>
                  </a:cubicBezTo>
                  <a:cubicBezTo>
                    <a:pt x="8613" y="42221"/>
                    <a:pt x="8590" y="42005"/>
                    <a:pt x="8568" y="41710"/>
                  </a:cubicBezTo>
                  <a:cubicBezTo>
                    <a:pt x="8522" y="40994"/>
                    <a:pt x="8431" y="39677"/>
                    <a:pt x="8897" y="39369"/>
                  </a:cubicBezTo>
                  <a:cubicBezTo>
                    <a:pt x="8971" y="39319"/>
                    <a:pt x="9057" y="39294"/>
                    <a:pt x="9157" y="39294"/>
                  </a:cubicBezTo>
                  <a:cubicBezTo>
                    <a:pt x="9303" y="39294"/>
                    <a:pt x="9478" y="39348"/>
                    <a:pt x="9681" y="39449"/>
                  </a:cubicBezTo>
                  <a:cubicBezTo>
                    <a:pt x="10139" y="39678"/>
                    <a:pt x="11073" y="39716"/>
                    <a:pt x="11894" y="39716"/>
                  </a:cubicBezTo>
                  <a:cubicBezTo>
                    <a:pt x="12133" y="39716"/>
                    <a:pt x="12362" y="39713"/>
                    <a:pt x="12567" y="39710"/>
                  </a:cubicBezTo>
                  <a:lnTo>
                    <a:pt x="12942" y="39710"/>
                  </a:lnTo>
                  <a:cubicBezTo>
                    <a:pt x="13271" y="39710"/>
                    <a:pt x="13567" y="39733"/>
                    <a:pt x="13817" y="39756"/>
                  </a:cubicBezTo>
                  <a:cubicBezTo>
                    <a:pt x="14039" y="39778"/>
                    <a:pt x="14247" y="39798"/>
                    <a:pt x="14442" y="39798"/>
                  </a:cubicBezTo>
                  <a:cubicBezTo>
                    <a:pt x="14636" y="39798"/>
                    <a:pt x="14817" y="39779"/>
                    <a:pt x="14987" y="39722"/>
                  </a:cubicBezTo>
                  <a:cubicBezTo>
                    <a:pt x="15362" y="39597"/>
                    <a:pt x="15657" y="39313"/>
                    <a:pt x="15907" y="38813"/>
                  </a:cubicBezTo>
                  <a:cubicBezTo>
                    <a:pt x="16202" y="38245"/>
                    <a:pt x="16305" y="37642"/>
                    <a:pt x="16192" y="37109"/>
                  </a:cubicBezTo>
                  <a:cubicBezTo>
                    <a:pt x="16078" y="36609"/>
                    <a:pt x="15805" y="36154"/>
                    <a:pt x="15396" y="35802"/>
                  </a:cubicBezTo>
                  <a:cubicBezTo>
                    <a:pt x="15248" y="35677"/>
                    <a:pt x="15203" y="35484"/>
                    <a:pt x="15157" y="35291"/>
                  </a:cubicBezTo>
                  <a:cubicBezTo>
                    <a:pt x="15101" y="35006"/>
                    <a:pt x="15033" y="34655"/>
                    <a:pt x="14578" y="34564"/>
                  </a:cubicBezTo>
                  <a:cubicBezTo>
                    <a:pt x="14396" y="34507"/>
                    <a:pt x="14215" y="34461"/>
                    <a:pt x="14033" y="34416"/>
                  </a:cubicBezTo>
                  <a:cubicBezTo>
                    <a:pt x="13612" y="34314"/>
                    <a:pt x="13180" y="34211"/>
                    <a:pt x="12829" y="33973"/>
                  </a:cubicBezTo>
                  <a:cubicBezTo>
                    <a:pt x="12533" y="33769"/>
                    <a:pt x="12544" y="33689"/>
                    <a:pt x="12544" y="33678"/>
                  </a:cubicBezTo>
                  <a:cubicBezTo>
                    <a:pt x="12544" y="33678"/>
                    <a:pt x="12612" y="33507"/>
                    <a:pt x="13544" y="33439"/>
                  </a:cubicBezTo>
                  <a:cubicBezTo>
                    <a:pt x="13822" y="33416"/>
                    <a:pt x="14115" y="33410"/>
                    <a:pt x="14371" y="33410"/>
                  </a:cubicBezTo>
                  <a:cubicBezTo>
                    <a:pt x="14626" y="33410"/>
                    <a:pt x="14845" y="33416"/>
                    <a:pt x="14975" y="33416"/>
                  </a:cubicBezTo>
                  <a:lnTo>
                    <a:pt x="15157" y="33416"/>
                  </a:lnTo>
                  <a:cubicBezTo>
                    <a:pt x="15328" y="33370"/>
                    <a:pt x="15453" y="33269"/>
                    <a:pt x="15533" y="33120"/>
                  </a:cubicBezTo>
                  <a:cubicBezTo>
                    <a:pt x="15657" y="32870"/>
                    <a:pt x="15612" y="32530"/>
                    <a:pt x="15533" y="32246"/>
                  </a:cubicBezTo>
                  <a:lnTo>
                    <a:pt x="15533" y="32246"/>
                  </a:lnTo>
                  <a:cubicBezTo>
                    <a:pt x="15831" y="32360"/>
                    <a:pt x="16139" y="32417"/>
                    <a:pt x="16443" y="32417"/>
                  </a:cubicBezTo>
                  <a:cubicBezTo>
                    <a:pt x="16776" y="32417"/>
                    <a:pt x="17104" y="32348"/>
                    <a:pt x="17407" y="32212"/>
                  </a:cubicBezTo>
                  <a:cubicBezTo>
                    <a:pt x="18088" y="31905"/>
                    <a:pt x="18611" y="31280"/>
                    <a:pt x="18838" y="30496"/>
                  </a:cubicBezTo>
                  <a:cubicBezTo>
                    <a:pt x="19475" y="30474"/>
                    <a:pt x="19941" y="30326"/>
                    <a:pt x="20327" y="30007"/>
                  </a:cubicBezTo>
                  <a:cubicBezTo>
                    <a:pt x="20679" y="29712"/>
                    <a:pt x="20895" y="29326"/>
                    <a:pt x="21122" y="28917"/>
                  </a:cubicBezTo>
                  <a:cubicBezTo>
                    <a:pt x="21350" y="28497"/>
                    <a:pt x="21588" y="28065"/>
                    <a:pt x="21986" y="27712"/>
                  </a:cubicBezTo>
                  <a:cubicBezTo>
                    <a:pt x="22145" y="27565"/>
                    <a:pt x="22815" y="27406"/>
                    <a:pt x="23406" y="27258"/>
                  </a:cubicBezTo>
                  <a:cubicBezTo>
                    <a:pt x="23917" y="27133"/>
                    <a:pt x="24440" y="26997"/>
                    <a:pt x="24849" y="26849"/>
                  </a:cubicBezTo>
                  <a:cubicBezTo>
                    <a:pt x="25213" y="26713"/>
                    <a:pt x="25632" y="26520"/>
                    <a:pt x="25632" y="26213"/>
                  </a:cubicBezTo>
                  <a:cubicBezTo>
                    <a:pt x="25632" y="25667"/>
                    <a:pt x="25383" y="25179"/>
                    <a:pt x="25155" y="24702"/>
                  </a:cubicBezTo>
                  <a:cubicBezTo>
                    <a:pt x="24928" y="24248"/>
                    <a:pt x="24713" y="23816"/>
                    <a:pt x="24713" y="23350"/>
                  </a:cubicBezTo>
                  <a:cubicBezTo>
                    <a:pt x="24713" y="22452"/>
                    <a:pt x="25326" y="22145"/>
                    <a:pt x="26042" y="21782"/>
                  </a:cubicBezTo>
                  <a:cubicBezTo>
                    <a:pt x="26201" y="21703"/>
                    <a:pt x="26382" y="21612"/>
                    <a:pt x="26541" y="21509"/>
                  </a:cubicBezTo>
                  <a:lnTo>
                    <a:pt x="26541" y="21509"/>
                  </a:lnTo>
                  <a:cubicBezTo>
                    <a:pt x="26496" y="22077"/>
                    <a:pt x="26746" y="22498"/>
                    <a:pt x="26917" y="22771"/>
                  </a:cubicBezTo>
                  <a:cubicBezTo>
                    <a:pt x="26973" y="22861"/>
                    <a:pt x="27041" y="22975"/>
                    <a:pt x="27041" y="23021"/>
                  </a:cubicBezTo>
                  <a:cubicBezTo>
                    <a:pt x="27041" y="23248"/>
                    <a:pt x="26826" y="23418"/>
                    <a:pt x="26587" y="23622"/>
                  </a:cubicBezTo>
                  <a:cubicBezTo>
                    <a:pt x="26269" y="23884"/>
                    <a:pt x="25882" y="24202"/>
                    <a:pt x="25882" y="24747"/>
                  </a:cubicBezTo>
                  <a:cubicBezTo>
                    <a:pt x="25882" y="25281"/>
                    <a:pt x="26031" y="25667"/>
                    <a:pt x="26314" y="25895"/>
                  </a:cubicBezTo>
                  <a:cubicBezTo>
                    <a:pt x="26548" y="26080"/>
                    <a:pt x="26850" y="26146"/>
                    <a:pt x="27184" y="26146"/>
                  </a:cubicBezTo>
                  <a:cubicBezTo>
                    <a:pt x="27630" y="26146"/>
                    <a:pt x="28131" y="26028"/>
                    <a:pt x="28598" y="25917"/>
                  </a:cubicBezTo>
                  <a:cubicBezTo>
                    <a:pt x="28985" y="25826"/>
                    <a:pt x="29359" y="25735"/>
                    <a:pt x="29632" y="25735"/>
                  </a:cubicBezTo>
                  <a:cubicBezTo>
                    <a:pt x="29609" y="25997"/>
                    <a:pt x="29666" y="26202"/>
                    <a:pt x="29814" y="26315"/>
                  </a:cubicBezTo>
                  <a:cubicBezTo>
                    <a:pt x="29927" y="26406"/>
                    <a:pt x="30063" y="26440"/>
                    <a:pt x="30245" y="26440"/>
                  </a:cubicBezTo>
                  <a:cubicBezTo>
                    <a:pt x="30712" y="26440"/>
                    <a:pt x="31404" y="26156"/>
                    <a:pt x="32166" y="25838"/>
                  </a:cubicBezTo>
                  <a:cubicBezTo>
                    <a:pt x="32819" y="25562"/>
                    <a:pt x="33599" y="25234"/>
                    <a:pt x="34041" y="25234"/>
                  </a:cubicBezTo>
                  <a:cubicBezTo>
                    <a:pt x="34144" y="25234"/>
                    <a:pt x="34229" y="25252"/>
                    <a:pt x="34290" y="25293"/>
                  </a:cubicBezTo>
                  <a:cubicBezTo>
                    <a:pt x="34324" y="25316"/>
                    <a:pt x="34415" y="25372"/>
                    <a:pt x="34415" y="25599"/>
                  </a:cubicBezTo>
                  <a:cubicBezTo>
                    <a:pt x="34415" y="25679"/>
                    <a:pt x="34472" y="25735"/>
                    <a:pt x="34552" y="25735"/>
                  </a:cubicBezTo>
                  <a:cubicBezTo>
                    <a:pt x="35312" y="25735"/>
                    <a:pt x="35870" y="25486"/>
                    <a:pt x="36256" y="24952"/>
                  </a:cubicBezTo>
                  <a:cubicBezTo>
                    <a:pt x="36597" y="24498"/>
                    <a:pt x="36767" y="23895"/>
                    <a:pt x="36960" y="23259"/>
                  </a:cubicBezTo>
                  <a:cubicBezTo>
                    <a:pt x="37074" y="22850"/>
                    <a:pt x="37199" y="22441"/>
                    <a:pt x="37369" y="22054"/>
                  </a:cubicBezTo>
                  <a:cubicBezTo>
                    <a:pt x="37619" y="21475"/>
                    <a:pt x="37847" y="21168"/>
                    <a:pt x="38039" y="21123"/>
                  </a:cubicBezTo>
                  <a:cubicBezTo>
                    <a:pt x="38060" y="21117"/>
                    <a:pt x="38082" y="21114"/>
                    <a:pt x="38103" y="21114"/>
                  </a:cubicBezTo>
                  <a:cubicBezTo>
                    <a:pt x="38256" y="21114"/>
                    <a:pt x="38417" y="21247"/>
                    <a:pt x="38596" y="21395"/>
                  </a:cubicBezTo>
                  <a:cubicBezTo>
                    <a:pt x="38851" y="21591"/>
                    <a:pt x="39149" y="21830"/>
                    <a:pt x="39530" y="21830"/>
                  </a:cubicBezTo>
                  <a:cubicBezTo>
                    <a:pt x="39659" y="21830"/>
                    <a:pt x="39798" y="21803"/>
                    <a:pt x="39948" y="21736"/>
                  </a:cubicBezTo>
                  <a:cubicBezTo>
                    <a:pt x="40232" y="21612"/>
                    <a:pt x="40392" y="21441"/>
                    <a:pt x="40448" y="21248"/>
                  </a:cubicBezTo>
                  <a:cubicBezTo>
                    <a:pt x="40528" y="20895"/>
                    <a:pt x="40243" y="20532"/>
                    <a:pt x="39948" y="20157"/>
                  </a:cubicBezTo>
                  <a:cubicBezTo>
                    <a:pt x="39675" y="19805"/>
                    <a:pt x="39392" y="19453"/>
                    <a:pt x="39471" y="19158"/>
                  </a:cubicBezTo>
                  <a:cubicBezTo>
                    <a:pt x="39516" y="18976"/>
                    <a:pt x="39721" y="18805"/>
                    <a:pt x="40084" y="18669"/>
                  </a:cubicBezTo>
                  <a:cubicBezTo>
                    <a:pt x="40581" y="18460"/>
                    <a:pt x="41055" y="18416"/>
                    <a:pt x="41535" y="18416"/>
                  </a:cubicBezTo>
                  <a:cubicBezTo>
                    <a:pt x="41735" y="18416"/>
                    <a:pt x="41937" y="18424"/>
                    <a:pt x="42141" y="18430"/>
                  </a:cubicBezTo>
                  <a:cubicBezTo>
                    <a:pt x="42335" y="18438"/>
                    <a:pt x="42530" y="18446"/>
                    <a:pt x="42727" y="18446"/>
                  </a:cubicBezTo>
                  <a:cubicBezTo>
                    <a:pt x="43399" y="18446"/>
                    <a:pt x="44096" y="18357"/>
                    <a:pt x="44833" y="17873"/>
                  </a:cubicBezTo>
                  <a:cubicBezTo>
                    <a:pt x="44891" y="17828"/>
                    <a:pt x="44913" y="17749"/>
                    <a:pt x="44879" y="17692"/>
                  </a:cubicBezTo>
                  <a:cubicBezTo>
                    <a:pt x="44663" y="17226"/>
                    <a:pt x="44368" y="16805"/>
                    <a:pt x="44004" y="16454"/>
                  </a:cubicBezTo>
                  <a:cubicBezTo>
                    <a:pt x="43979" y="16428"/>
                    <a:pt x="43946" y="16415"/>
                    <a:pt x="43913" y="16415"/>
                  </a:cubicBezTo>
                  <a:cubicBezTo>
                    <a:pt x="43902" y="16415"/>
                    <a:pt x="43890" y="16416"/>
                    <a:pt x="43879" y="16419"/>
                  </a:cubicBezTo>
                  <a:cubicBezTo>
                    <a:pt x="43834" y="16431"/>
                    <a:pt x="43788" y="16454"/>
                    <a:pt x="43777" y="16499"/>
                  </a:cubicBezTo>
                  <a:cubicBezTo>
                    <a:pt x="43482" y="17078"/>
                    <a:pt x="42288" y="17192"/>
                    <a:pt x="41334" y="17282"/>
                  </a:cubicBezTo>
                  <a:cubicBezTo>
                    <a:pt x="40891" y="17317"/>
                    <a:pt x="40516" y="17362"/>
                    <a:pt x="40255" y="17431"/>
                  </a:cubicBezTo>
                  <a:cubicBezTo>
                    <a:pt x="40041" y="17493"/>
                    <a:pt x="39796" y="17524"/>
                    <a:pt x="39541" y="17524"/>
                  </a:cubicBezTo>
                  <a:cubicBezTo>
                    <a:pt x="38770" y="17524"/>
                    <a:pt x="37899" y="17239"/>
                    <a:pt x="37438" y="16658"/>
                  </a:cubicBezTo>
                  <a:cubicBezTo>
                    <a:pt x="37108" y="16237"/>
                    <a:pt x="37244" y="16067"/>
                    <a:pt x="37483" y="15760"/>
                  </a:cubicBezTo>
                  <a:cubicBezTo>
                    <a:pt x="37551" y="15669"/>
                    <a:pt x="37630" y="15567"/>
                    <a:pt x="37710" y="15442"/>
                  </a:cubicBezTo>
                  <a:cubicBezTo>
                    <a:pt x="37733" y="15408"/>
                    <a:pt x="37733" y="15363"/>
                    <a:pt x="37721" y="15328"/>
                  </a:cubicBezTo>
                  <a:cubicBezTo>
                    <a:pt x="37710" y="15283"/>
                    <a:pt x="37676" y="15249"/>
                    <a:pt x="37630" y="15237"/>
                  </a:cubicBezTo>
                  <a:cubicBezTo>
                    <a:pt x="37312" y="15113"/>
                    <a:pt x="37074" y="14454"/>
                    <a:pt x="37074" y="14079"/>
                  </a:cubicBezTo>
                  <a:cubicBezTo>
                    <a:pt x="37074" y="13624"/>
                    <a:pt x="37619" y="13238"/>
                    <a:pt x="38187" y="12841"/>
                  </a:cubicBezTo>
                  <a:cubicBezTo>
                    <a:pt x="38562" y="12568"/>
                    <a:pt x="38960" y="12295"/>
                    <a:pt x="39233" y="11954"/>
                  </a:cubicBezTo>
                  <a:cubicBezTo>
                    <a:pt x="39369" y="11806"/>
                    <a:pt x="39664" y="11602"/>
                    <a:pt x="39983" y="11397"/>
                  </a:cubicBezTo>
                  <a:cubicBezTo>
                    <a:pt x="40607" y="10977"/>
                    <a:pt x="41323" y="10500"/>
                    <a:pt x="41402" y="9966"/>
                  </a:cubicBezTo>
                  <a:cubicBezTo>
                    <a:pt x="41425" y="9761"/>
                    <a:pt x="41357" y="9568"/>
                    <a:pt x="41210" y="9387"/>
                  </a:cubicBezTo>
                  <a:cubicBezTo>
                    <a:pt x="40766" y="8887"/>
                    <a:pt x="39971" y="8796"/>
                    <a:pt x="39528" y="8796"/>
                  </a:cubicBezTo>
                  <a:cubicBezTo>
                    <a:pt x="39504" y="8795"/>
                    <a:pt x="39479" y="8795"/>
                    <a:pt x="39455" y="8795"/>
                  </a:cubicBezTo>
                  <a:cubicBezTo>
                    <a:pt x="38820" y="8795"/>
                    <a:pt x="38195" y="8942"/>
                    <a:pt x="37801" y="9182"/>
                  </a:cubicBezTo>
                  <a:cubicBezTo>
                    <a:pt x="37176" y="9557"/>
                    <a:pt x="37176" y="10091"/>
                    <a:pt x="37188" y="10556"/>
                  </a:cubicBezTo>
                  <a:cubicBezTo>
                    <a:pt x="37188" y="10897"/>
                    <a:pt x="37199" y="11215"/>
                    <a:pt x="36994" y="11500"/>
                  </a:cubicBezTo>
                  <a:cubicBezTo>
                    <a:pt x="36529" y="12136"/>
                    <a:pt x="35620" y="12568"/>
                    <a:pt x="34813" y="12942"/>
                  </a:cubicBezTo>
                  <a:cubicBezTo>
                    <a:pt x="34654" y="13022"/>
                    <a:pt x="34506" y="13091"/>
                    <a:pt x="34358" y="13159"/>
                  </a:cubicBezTo>
                  <a:cubicBezTo>
                    <a:pt x="33813" y="13431"/>
                    <a:pt x="33461" y="13919"/>
                    <a:pt x="33267" y="14295"/>
                  </a:cubicBezTo>
                  <a:cubicBezTo>
                    <a:pt x="33029" y="14760"/>
                    <a:pt x="32893" y="15306"/>
                    <a:pt x="32893" y="15783"/>
                  </a:cubicBezTo>
                  <a:cubicBezTo>
                    <a:pt x="32893" y="16567"/>
                    <a:pt x="33416" y="16851"/>
                    <a:pt x="33881" y="17101"/>
                  </a:cubicBezTo>
                  <a:cubicBezTo>
                    <a:pt x="34313" y="17328"/>
                    <a:pt x="34688" y="17532"/>
                    <a:pt x="34688" y="18090"/>
                  </a:cubicBezTo>
                  <a:cubicBezTo>
                    <a:pt x="34688" y="18669"/>
                    <a:pt x="34211" y="18930"/>
                    <a:pt x="33654" y="19226"/>
                  </a:cubicBezTo>
                  <a:cubicBezTo>
                    <a:pt x="33143" y="19498"/>
                    <a:pt x="32620" y="19782"/>
                    <a:pt x="32472" y="20350"/>
                  </a:cubicBezTo>
                  <a:cubicBezTo>
                    <a:pt x="32313" y="20986"/>
                    <a:pt x="32461" y="21327"/>
                    <a:pt x="32586" y="21600"/>
                  </a:cubicBezTo>
                  <a:cubicBezTo>
                    <a:pt x="32666" y="21771"/>
                    <a:pt x="32711" y="21895"/>
                    <a:pt x="32688" y="22043"/>
                  </a:cubicBezTo>
                  <a:cubicBezTo>
                    <a:pt x="32643" y="22225"/>
                    <a:pt x="32495" y="22452"/>
                    <a:pt x="32199" y="22748"/>
                  </a:cubicBezTo>
                  <a:cubicBezTo>
                    <a:pt x="31927" y="23009"/>
                    <a:pt x="31654" y="23089"/>
                    <a:pt x="31359" y="23168"/>
                  </a:cubicBezTo>
                  <a:cubicBezTo>
                    <a:pt x="30995" y="23270"/>
                    <a:pt x="30632" y="23372"/>
                    <a:pt x="30268" y="23804"/>
                  </a:cubicBezTo>
                  <a:cubicBezTo>
                    <a:pt x="29968" y="24154"/>
                    <a:pt x="29765" y="24240"/>
                    <a:pt x="29635" y="24240"/>
                  </a:cubicBezTo>
                  <a:cubicBezTo>
                    <a:pt x="29618" y="24240"/>
                    <a:pt x="29601" y="24238"/>
                    <a:pt x="29586" y="24236"/>
                  </a:cubicBezTo>
                  <a:cubicBezTo>
                    <a:pt x="29291" y="24168"/>
                    <a:pt x="29064" y="23577"/>
                    <a:pt x="28927" y="23122"/>
                  </a:cubicBezTo>
                  <a:cubicBezTo>
                    <a:pt x="28848" y="22872"/>
                    <a:pt x="28780" y="22612"/>
                    <a:pt x="28689" y="22339"/>
                  </a:cubicBezTo>
                  <a:cubicBezTo>
                    <a:pt x="28257" y="20873"/>
                    <a:pt x="27758" y="19214"/>
                    <a:pt x="26962" y="18078"/>
                  </a:cubicBezTo>
                  <a:cubicBezTo>
                    <a:pt x="26940" y="18032"/>
                    <a:pt x="26894" y="18010"/>
                    <a:pt x="26849" y="18010"/>
                  </a:cubicBezTo>
                  <a:cubicBezTo>
                    <a:pt x="26791" y="18010"/>
                    <a:pt x="26758" y="18032"/>
                    <a:pt x="26723" y="18078"/>
                  </a:cubicBezTo>
                  <a:cubicBezTo>
                    <a:pt x="25720" y="19517"/>
                    <a:pt x="24777" y="20230"/>
                    <a:pt x="23871" y="20230"/>
                  </a:cubicBezTo>
                  <a:cubicBezTo>
                    <a:pt x="23526" y="20230"/>
                    <a:pt x="23185" y="20126"/>
                    <a:pt x="22849" y="19918"/>
                  </a:cubicBezTo>
                  <a:cubicBezTo>
                    <a:pt x="22554" y="19737"/>
                    <a:pt x="22406" y="19589"/>
                    <a:pt x="22383" y="19464"/>
                  </a:cubicBezTo>
                  <a:cubicBezTo>
                    <a:pt x="22372" y="19339"/>
                    <a:pt x="22463" y="19180"/>
                    <a:pt x="22565" y="18987"/>
                  </a:cubicBezTo>
                  <a:cubicBezTo>
                    <a:pt x="22645" y="18862"/>
                    <a:pt x="22724" y="18726"/>
                    <a:pt x="22792" y="18555"/>
                  </a:cubicBezTo>
                  <a:cubicBezTo>
                    <a:pt x="22815" y="18510"/>
                    <a:pt x="22815" y="18464"/>
                    <a:pt x="22792" y="18430"/>
                  </a:cubicBezTo>
                  <a:cubicBezTo>
                    <a:pt x="22769" y="18385"/>
                    <a:pt x="22724" y="18362"/>
                    <a:pt x="22679" y="18350"/>
                  </a:cubicBezTo>
                  <a:cubicBezTo>
                    <a:pt x="22631" y="18348"/>
                    <a:pt x="22583" y="18347"/>
                    <a:pt x="22536" y="18347"/>
                  </a:cubicBezTo>
                  <a:cubicBezTo>
                    <a:pt x="22372" y="18347"/>
                    <a:pt x="22213" y="18363"/>
                    <a:pt x="22054" y="18408"/>
                  </a:cubicBezTo>
                  <a:cubicBezTo>
                    <a:pt x="22156" y="18214"/>
                    <a:pt x="22281" y="18044"/>
                    <a:pt x="22429" y="17885"/>
                  </a:cubicBezTo>
                  <a:cubicBezTo>
                    <a:pt x="22474" y="17828"/>
                    <a:pt x="22486" y="17760"/>
                    <a:pt x="22440" y="17703"/>
                  </a:cubicBezTo>
                  <a:cubicBezTo>
                    <a:pt x="22122" y="17282"/>
                    <a:pt x="21951" y="16805"/>
                    <a:pt x="21929" y="16272"/>
                  </a:cubicBezTo>
                  <a:cubicBezTo>
                    <a:pt x="21883" y="15863"/>
                    <a:pt x="21883" y="15624"/>
                    <a:pt x="21929" y="15476"/>
                  </a:cubicBezTo>
                  <a:cubicBezTo>
                    <a:pt x="21963" y="15363"/>
                    <a:pt x="22020" y="15317"/>
                    <a:pt x="22133" y="15215"/>
                  </a:cubicBezTo>
                  <a:cubicBezTo>
                    <a:pt x="22247" y="15113"/>
                    <a:pt x="22418" y="14965"/>
                    <a:pt x="22610" y="14669"/>
                  </a:cubicBezTo>
                  <a:cubicBezTo>
                    <a:pt x="22906" y="14260"/>
                    <a:pt x="23497" y="13738"/>
                    <a:pt x="24133" y="13329"/>
                  </a:cubicBezTo>
                  <a:cubicBezTo>
                    <a:pt x="24799" y="12912"/>
                    <a:pt x="25418" y="12687"/>
                    <a:pt x="25857" y="12687"/>
                  </a:cubicBezTo>
                  <a:cubicBezTo>
                    <a:pt x="25897" y="12687"/>
                    <a:pt x="25936" y="12689"/>
                    <a:pt x="25973" y="12692"/>
                  </a:cubicBezTo>
                  <a:cubicBezTo>
                    <a:pt x="25980" y="12693"/>
                    <a:pt x="25987" y="12694"/>
                    <a:pt x="25994" y="12694"/>
                  </a:cubicBezTo>
                  <a:cubicBezTo>
                    <a:pt x="26065" y="12694"/>
                    <a:pt x="26122" y="12641"/>
                    <a:pt x="26132" y="12579"/>
                  </a:cubicBezTo>
                  <a:cubicBezTo>
                    <a:pt x="26155" y="12511"/>
                    <a:pt x="26110" y="12432"/>
                    <a:pt x="26042" y="12409"/>
                  </a:cubicBezTo>
                  <a:cubicBezTo>
                    <a:pt x="25917" y="12374"/>
                    <a:pt x="25803" y="12341"/>
                    <a:pt x="25678" y="12306"/>
                  </a:cubicBezTo>
                  <a:cubicBezTo>
                    <a:pt x="26405" y="12023"/>
                    <a:pt x="27076" y="11511"/>
                    <a:pt x="27678" y="10784"/>
                  </a:cubicBezTo>
                  <a:cubicBezTo>
                    <a:pt x="28223" y="10137"/>
                    <a:pt x="28712" y="9307"/>
                    <a:pt x="29177" y="8251"/>
                  </a:cubicBezTo>
                  <a:cubicBezTo>
                    <a:pt x="29530" y="7478"/>
                    <a:pt x="30189" y="7012"/>
                    <a:pt x="30882" y="6524"/>
                  </a:cubicBezTo>
                  <a:cubicBezTo>
                    <a:pt x="31689" y="5956"/>
                    <a:pt x="32518" y="5365"/>
                    <a:pt x="32790" y="4285"/>
                  </a:cubicBezTo>
                  <a:cubicBezTo>
                    <a:pt x="32916" y="4262"/>
                    <a:pt x="33017" y="4171"/>
                    <a:pt x="33143" y="4058"/>
                  </a:cubicBezTo>
                  <a:cubicBezTo>
                    <a:pt x="33290" y="3944"/>
                    <a:pt x="33484" y="3774"/>
                    <a:pt x="33813" y="3603"/>
                  </a:cubicBezTo>
                  <a:cubicBezTo>
                    <a:pt x="33858" y="3581"/>
                    <a:pt x="33893" y="3524"/>
                    <a:pt x="33881" y="3479"/>
                  </a:cubicBezTo>
                  <a:cubicBezTo>
                    <a:pt x="33881" y="3421"/>
                    <a:pt x="33847" y="3365"/>
                    <a:pt x="33802" y="3342"/>
                  </a:cubicBezTo>
                  <a:cubicBezTo>
                    <a:pt x="33699" y="3308"/>
                    <a:pt x="33597" y="3274"/>
                    <a:pt x="33495" y="3262"/>
                  </a:cubicBezTo>
                  <a:cubicBezTo>
                    <a:pt x="33654" y="3115"/>
                    <a:pt x="33813" y="3103"/>
                    <a:pt x="34017" y="3103"/>
                  </a:cubicBezTo>
                  <a:cubicBezTo>
                    <a:pt x="34222" y="3092"/>
                    <a:pt x="34449" y="3081"/>
                    <a:pt x="34722" y="2922"/>
                  </a:cubicBezTo>
                  <a:cubicBezTo>
                    <a:pt x="34767" y="2899"/>
                    <a:pt x="34790" y="2865"/>
                    <a:pt x="34802" y="2820"/>
                  </a:cubicBezTo>
                  <a:cubicBezTo>
                    <a:pt x="34802" y="2774"/>
                    <a:pt x="34790" y="2729"/>
                    <a:pt x="34756" y="2694"/>
                  </a:cubicBezTo>
                  <a:lnTo>
                    <a:pt x="34620" y="2558"/>
                  </a:lnTo>
                  <a:cubicBezTo>
                    <a:pt x="34961" y="2388"/>
                    <a:pt x="35324" y="2285"/>
                    <a:pt x="35711" y="2263"/>
                  </a:cubicBezTo>
                  <a:lnTo>
                    <a:pt x="35711" y="2524"/>
                  </a:lnTo>
                  <a:cubicBezTo>
                    <a:pt x="35711" y="2570"/>
                    <a:pt x="35722" y="2603"/>
                    <a:pt x="35756" y="2638"/>
                  </a:cubicBezTo>
                  <a:cubicBezTo>
                    <a:pt x="35781" y="2655"/>
                    <a:pt x="35812" y="2665"/>
                    <a:pt x="35844" y="2665"/>
                  </a:cubicBezTo>
                  <a:cubicBezTo>
                    <a:pt x="35856" y="2665"/>
                    <a:pt x="35868" y="2664"/>
                    <a:pt x="35881" y="2661"/>
                  </a:cubicBezTo>
                  <a:cubicBezTo>
                    <a:pt x="36199" y="2593"/>
                    <a:pt x="36358" y="2365"/>
                    <a:pt x="36506" y="2172"/>
                  </a:cubicBezTo>
                  <a:cubicBezTo>
                    <a:pt x="36642" y="1990"/>
                    <a:pt x="36756" y="1831"/>
                    <a:pt x="36960" y="1774"/>
                  </a:cubicBezTo>
                  <a:lnTo>
                    <a:pt x="36960" y="2183"/>
                  </a:lnTo>
                  <a:cubicBezTo>
                    <a:pt x="36960" y="2252"/>
                    <a:pt x="37006" y="2308"/>
                    <a:pt x="37074" y="2331"/>
                  </a:cubicBezTo>
                  <a:cubicBezTo>
                    <a:pt x="37081" y="2332"/>
                    <a:pt x="37089" y="2333"/>
                    <a:pt x="37097" y="2333"/>
                  </a:cubicBezTo>
                  <a:cubicBezTo>
                    <a:pt x="37148" y="2333"/>
                    <a:pt x="37203" y="2301"/>
                    <a:pt x="37233" y="2252"/>
                  </a:cubicBezTo>
                  <a:cubicBezTo>
                    <a:pt x="37471" y="1820"/>
                    <a:pt x="37767" y="1729"/>
                    <a:pt x="38153" y="1615"/>
                  </a:cubicBezTo>
                  <a:cubicBezTo>
                    <a:pt x="38369" y="1547"/>
                    <a:pt x="38585" y="1490"/>
                    <a:pt x="38812" y="1365"/>
                  </a:cubicBezTo>
                  <a:cubicBezTo>
                    <a:pt x="38857" y="1331"/>
                    <a:pt x="38892" y="1263"/>
                    <a:pt x="38880" y="1206"/>
                  </a:cubicBezTo>
                  <a:cubicBezTo>
                    <a:pt x="38869" y="1149"/>
                    <a:pt x="38812" y="1104"/>
                    <a:pt x="38755" y="1093"/>
                  </a:cubicBezTo>
                  <a:cubicBezTo>
                    <a:pt x="38562" y="1070"/>
                    <a:pt x="38437" y="979"/>
                    <a:pt x="38380" y="820"/>
                  </a:cubicBezTo>
                  <a:lnTo>
                    <a:pt x="38380" y="808"/>
                  </a:lnTo>
                  <a:cubicBezTo>
                    <a:pt x="38415" y="786"/>
                    <a:pt x="38516" y="717"/>
                    <a:pt x="38915" y="717"/>
                  </a:cubicBezTo>
                  <a:cubicBezTo>
                    <a:pt x="38967" y="715"/>
                    <a:pt x="39022" y="715"/>
                    <a:pt x="39080" y="715"/>
                  </a:cubicBezTo>
                  <a:cubicBezTo>
                    <a:pt x="39332" y="715"/>
                    <a:pt x="39625" y="731"/>
                    <a:pt x="39903" y="740"/>
                  </a:cubicBezTo>
                  <a:cubicBezTo>
                    <a:pt x="40242" y="763"/>
                    <a:pt x="40529" y="780"/>
                    <a:pt x="40766" y="780"/>
                  </a:cubicBezTo>
                  <a:cubicBezTo>
                    <a:pt x="40894" y="780"/>
                    <a:pt x="41008" y="775"/>
                    <a:pt x="41107" y="763"/>
                  </a:cubicBezTo>
                  <a:lnTo>
                    <a:pt x="41107" y="763"/>
                  </a:lnTo>
                  <a:cubicBezTo>
                    <a:pt x="40971" y="990"/>
                    <a:pt x="40811" y="1206"/>
                    <a:pt x="40630" y="1411"/>
                  </a:cubicBezTo>
                  <a:cubicBezTo>
                    <a:pt x="40596" y="1456"/>
                    <a:pt x="40584" y="1513"/>
                    <a:pt x="40607" y="1558"/>
                  </a:cubicBezTo>
                  <a:cubicBezTo>
                    <a:pt x="40630" y="1604"/>
                    <a:pt x="40675" y="1649"/>
                    <a:pt x="40732" y="1649"/>
                  </a:cubicBezTo>
                  <a:lnTo>
                    <a:pt x="40823" y="1649"/>
                  </a:lnTo>
                  <a:cubicBezTo>
                    <a:pt x="41266" y="1649"/>
                    <a:pt x="41550" y="1331"/>
                    <a:pt x="41800" y="1047"/>
                  </a:cubicBezTo>
                  <a:cubicBezTo>
                    <a:pt x="41925" y="911"/>
                    <a:pt x="42028" y="786"/>
                    <a:pt x="42152" y="684"/>
                  </a:cubicBezTo>
                  <a:cubicBezTo>
                    <a:pt x="42311" y="945"/>
                    <a:pt x="42437" y="1047"/>
                    <a:pt x="42584" y="1070"/>
                  </a:cubicBezTo>
                  <a:cubicBezTo>
                    <a:pt x="42603" y="1073"/>
                    <a:pt x="42621" y="1075"/>
                    <a:pt x="42639" y="1075"/>
                  </a:cubicBezTo>
                  <a:cubicBezTo>
                    <a:pt x="42806" y="1075"/>
                    <a:pt x="42943" y="939"/>
                    <a:pt x="43118" y="775"/>
                  </a:cubicBezTo>
                  <a:cubicBezTo>
                    <a:pt x="43220" y="672"/>
                    <a:pt x="43334" y="558"/>
                    <a:pt x="43482" y="445"/>
                  </a:cubicBezTo>
                  <a:close/>
                  <a:moveTo>
                    <a:pt x="43663" y="0"/>
                  </a:moveTo>
                  <a:cubicBezTo>
                    <a:pt x="43637" y="0"/>
                    <a:pt x="43610" y="9"/>
                    <a:pt x="43584" y="25"/>
                  </a:cubicBezTo>
                  <a:cubicBezTo>
                    <a:pt x="43288" y="217"/>
                    <a:pt x="43073" y="411"/>
                    <a:pt x="42925" y="570"/>
                  </a:cubicBezTo>
                  <a:cubicBezTo>
                    <a:pt x="42806" y="678"/>
                    <a:pt x="42687" y="786"/>
                    <a:pt x="42636" y="786"/>
                  </a:cubicBezTo>
                  <a:cubicBezTo>
                    <a:pt x="42634" y="786"/>
                    <a:pt x="42631" y="786"/>
                    <a:pt x="42629" y="786"/>
                  </a:cubicBezTo>
                  <a:cubicBezTo>
                    <a:pt x="42596" y="786"/>
                    <a:pt x="42505" y="729"/>
                    <a:pt x="42323" y="411"/>
                  </a:cubicBezTo>
                  <a:cubicBezTo>
                    <a:pt x="42299" y="364"/>
                    <a:pt x="42248" y="338"/>
                    <a:pt x="42196" y="338"/>
                  </a:cubicBezTo>
                  <a:cubicBezTo>
                    <a:pt x="42173" y="338"/>
                    <a:pt x="42150" y="343"/>
                    <a:pt x="42129" y="354"/>
                  </a:cubicBezTo>
                  <a:cubicBezTo>
                    <a:pt x="41914" y="479"/>
                    <a:pt x="41755" y="672"/>
                    <a:pt x="41584" y="854"/>
                  </a:cubicBezTo>
                  <a:cubicBezTo>
                    <a:pt x="41425" y="1047"/>
                    <a:pt x="41266" y="1217"/>
                    <a:pt x="41084" y="1308"/>
                  </a:cubicBezTo>
                  <a:cubicBezTo>
                    <a:pt x="41255" y="1081"/>
                    <a:pt x="41402" y="843"/>
                    <a:pt x="41539" y="593"/>
                  </a:cubicBezTo>
                  <a:cubicBezTo>
                    <a:pt x="41561" y="536"/>
                    <a:pt x="41550" y="457"/>
                    <a:pt x="41493" y="411"/>
                  </a:cubicBezTo>
                  <a:cubicBezTo>
                    <a:pt x="41472" y="390"/>
                    <a:pt x="41443" y="381"/>
                    <a:pt x="41413" y="381"/>
                  </a:cubicBezTo>
                  <a:cubicBezTo>
                    <a:pt x="41379" y="381"/>
                    <a:pt x="41342" y="393"/>
                    <a:pt x="41311" y="411"/>
                  </a:cubicBezTo>
                  <a:cubicBezTo>
                    <a:pt x="41243" y="473"/>
                    <a:pt x="41027" y="493"/>
                    <a:pt x="40762" y="493"/>
                  </a:cubicBezTo>
                  <a:cubicBezTo>
                    <a:pt x="40496" y="493"/>
                    <a:pt x="40181" y="473"/>
                    <a:pt x="39914" y="457"/>
                  </a:cubicBezTo>
                  <a:cubicBezTo>
                    <a:pt x="39581" y="436"/>
                    <a:pt x="39292" y="421"/>
                    <a:pt x="39048" y="421"/>
                  </a:cubicBezTo>
                  <a:cubicBezTo>
                    <a:pt x="38620" y="421"/>
                    <a:pt x="38332" y="466"/>
                    <a:pt x="38187" y="604"/>
                  </a:cubicBezTo>
                  <a:cubicBezTo>
                    <a:pt x="38119" y="661"/>
                    <a:pt x="38085" y="740"/>
                    <a:pt x="38085" y="820"/>
                  </a:cubicBezTo>
                  <a:cubicBezTo>
                    <a:pt x="38085" y="843"/>
                    <a:pt x="38085" y="854"/>
                    <a:pt x="38097" y="866"/>
                  </a:cubicBezTo>
                  <a:cubicBezTo>
                    <a:pt x="38142" y="1036"/>
                    <a:pt x="38233" y="1161"/>
                    <a:pt x="38357" y="1252"/>
                  </a:cubicBezTo>
                  <a:cubicBezTo>
                    <a:pt x="38266" y="1285"/>
                    <a:pt x="38165" y="1308"/>
                    <a:pt x="38074" y="1343"/>
                  </a:cubicBezTo>
                  <a:cubicBezTo>
                    <a:pt x="37789" y="1422"/>
                    <a:pt x="37494" y="1513"/>
                    <a:pt x="37244" y="1752"/>
                  </a:cubicBezTo>
                  <a:lnTo>
                    <a:pt x="37244" y="1615"/>
                  </a:lnTo>
                  <a:cubicBezTo>
                    <a:pt x="37244" y="1570"/>
                    <a:pt x="37233" y="1535"/>
                    <a:pt x="37210" y="1502"/>
                  </a:cubicBezTo>
                  <a:cubicBezTo>
                    <a:pt x="37176" y="1479"/>
                    <a:pt x="37142" y="1467"/>
                    <a:pt x="37097" y="1467"/>
                  </a:cubicBezTo>
                  <a:cubicBezTo>
                    <a:pt x="36653" y="1490"/>
                    <a:pt x="36460" y="1763"/>
                    <a:pt x="36279" y="2002"/>
                  </a:cubicBezTo>
                  <a:cubicBezTo>
                    <a:pt x="36188" y="2126"/>
                    <a:pt x="36108" y="2229"/>
                    <a:pt x="35994" y="2308"/>
                  </a:cubicBezTo>
                  <a:lnTo>
                    <a:pt x="35994" y="2115"/>
                  </a:lnTo>
                  <a:cubicBezTo>
                    <a:pt x="35994" y="2081"/>
                    <a:pt x="35971" y="2047"/>
                    <a:pt x="35949" y="2013"/>
                  </a:cubicBezTo>
                  <a:cubicBezTo>
                    <a:pt x="35926" y="1990"/>
                    <a:pt x="35881" y="1979"/>
                    <a:pt x="35847" y="1979"/>
                  </a:cubicBezTo>
                  <a:cubicBezTo>
                    <a:pt x="35302" y="1979"/>
                    <a:pt x="34790" y="2126"/>
                    <a:pt x="34313" y="2399"/>
                  </a:cubicBezTo>
                  <a:cubicBezTo>
                    <a:pt x="34279" y="2422"/>
                    <a:pt x="34256" y="2456"/>
                    <a:pt x="34245" y="2502"/>
                  </a:cubicBezTo>
                  <a:cubicBezTo>
                    <a:pt x="34245" y="2547"/>
                    <a:pt x="34256" y="2593"/>
                    <a:pt x="34290" y="2626"/>
                  </a:cubicBezTo>
                  <a:cubicBezTo>
                    <a:pt x="34324" y="2672"/>
                    <a:pt x="34370" y="2706"/>
                    <a:pt x="34415" y="2752"/>
                  </a:cubicBezTo>
                  <a:cubicBezTo>
                    <a:pt x="34267" y="2797"/>
                    <a:pt x="34143" y="2808"/>
                    <a:pt x="33995" y="2808"/>
                  </a:cubicBezTo>
                  <a:cubicBezTo>
                    <a:pt x="33699" y="2831"/>
                    <a:pt x="33393" y="2842"/>
                    <a:pt x="33075" y="3331"/>
                  </a:cubicBezTo>
                  <a:cubicBezTo>
                    <a:pt x="33052" y="3376"/>
                    <a:pt x="33052" y="3444"/>
                    <a:pt x="33075" y="3490"/>
                  </a:cubicBezTo>
                  <a:cubicBezTo>
                    <a:pt x="33103" y="3527"/>
                    <a:pt x="33147" y="3550"/>
                    <a:pt x="33194" y="3550"/>
                  </a:cubicBezTo>
                  <a:cubicBezTo>
                    <a:pt x="33203" y="3550"/>
                    <a:pt x="33213" y="3549"/>
                    <a:pt x="33222" y="3547"/>
                  </a:cubicBezTo>
                  <a:cubicBezTo>
                    <a:pt x="33267" y="3547"/>
                    <a:pt x="33313" y="3535"/>
                    <a:pt x="33347" y="3535"/>
                  </a:cubicBezTo>
                  <a:cubicBezTo>
                    <a:pt x="33177" y="3649"/>
                    <a:pt x="33052" y="3762"/>
                    <a:pt x="32961" y="3842"/>
                  </a:cubicBezTo>
                  <a:cubicBezTo>
                    <a:pt x="32858" y="3933"/>
                    <a:pt x="32779" y="4001"/>
                    <a:pt x="32734" y="4001"/>
                  </a:cubicBezTo>
                  <a:cubicBezTo>
                    <a:pt x="32631" y="3990"/>
                    <a:pt x="32359" y="3683"/>
                    <a:pt x="32018" y="3285"/>
                  </a:cubicBezTo>
                  <a:cubicBezTo>
                    <a:pt x="31984" y="3251"/>
                    <a:pt x="31949" y="3240"/>
                    <a:pt x="31916" y="3229"/>
                  </a:cubicBezTo>
                  <a:cubicBezTo>
                    <a:pt x="31870" y="3229"/>
                    <a:pt x="31836" y="3251"/>
                    <a:pt x="31802" y="3274"/>
                  </a:cubicBezTo>
                  <a:cubicBezTo>
                    <a:pt x="31700" y="3388"/>
                    <a:pt x="31540" y="3456"/>
                    <a:pt x="31381" y="3524"/>
                  </a:cubicBezTo>
                  <a:cubicBezTo>
                    <a:pt x="31086" y="3660"/>
                    <a:pt x="30757" y="3808"/>
                    <a:pt x="30677" y="4229"/>
                  </a:cubicBezTo>
                  <a:cubicBezTo>
                    <a:pt x="30666" y="4308"/>
                    <a:pt x="30712" y="4376"/>
                    <a:pt x="30780" y="4399"/>
                  </a:cubicBezTo>
                  <a:cubicBezTo>
                    <a:pt x="30813" y="4410"/>
                    <a:pt x="30859" y="4421"/>
                    <a:pt x="30904" y="4433"/>
                  </a:cubicBezTo>
                  <a:cubicBezTo>
                    <a:pt x="30768" y="4524"/>
                    <a:pt x="30654" y="4626"/>
                    <a:pt x="30541" y="4739"/>
                  </a:cubicBezTo>
                  <a:cubicBezTo>
                    <a:pt x="30507" y="4785"/>
                    <a:pt x="30495" y="4842"/>
                    <a:pt x="30518" y="4898"/>
                  </a:cubicBezTo>
                  <a:cubicBezTo>
                    <a:pt x="30541" y="4944"/>
                    <a:pt x="30586" y="4978"/>
                    <a:pt x="30643" y="4978"/>
                  </a:cubicBezTo>
                  <a:cubicBezTo>
                    <a:pt x="31109" y="4978"/>
                    <a:pt x="31495" y="4808"/>
                    <a:pt x="31881" y="4648"/>
                  </a:cubicBezTo>
                  <a:cubicBezTo>
                    <a:pt x="32075" y="4569"/>
                    <a:pt x="32257" y="4489"/>
                    <a:pt x="32449" y="4421"/>
                  </a:cubicBezTo>
                  <a:lnTo>
                    <a:pt x="32449" y="4421"/>
                  </a:lnTo>
                  <a:cubicBezTo>
                    <a:pt x="32154" y="5274"/>
                    <a:pt x="31450" y="5774"/>
                    <a:pt x="30722" y="6285"/>
                  </a:cubicBezTo>
                  <a:cubicBezTo>
                    <a:pt x="30018" y="6784"/>
                    <a:pt x="29303" y="7296"/>
                    <a:pt x="28916" y="8137"/>
                  </a:cubicBezTo>
                  <a:cubicBezTo>
                    <a:pt x="28462" y="9159"/>
                    <a:pt x="27985" y="9966"/>
                    <a:pt x="27462" y="10602"/>
                  </a:cubicBezTo>
                  <a:cubicBezTo>
                    <a:pt x="26769" y="11432"/>
                    <a:pt x="25996" y="11954"/>
                    <a:pt x="25144" y="12170"/>
                  </a:cubicBezTo>
                  <a:cubicBezTo>
                    <a:pt x="25076" y="12193"/>
                    <a:pt x="25031" y="12250"/>
                    <a:pt x="25031" y="12306"/>
                  </a:cubicBezTo>
                  <a:cubicBezTo>
                    <a:pt x="25031" y="12374"/>
                    <a:pt x="25076" y="12432"/>
                    <a:pt x="25144" y="12454"/>
                  </a:cubicBezTo>
                  <a:cubicBezTo>
                    <a:pt x="25190" y="12465"/>
                    <a:pt x="25235" y="12477"/>
                    <a:pt x="25269" y="12488"/>
                  </a:cubicBezTo>
                  <a:cubicBezTo>
                    <a:pt x="24781" y="12624"/>
                    <a:pt x="24292" y="12897"/>
                    <a:pt x="23986" y="13091"/>
                  </a:cubicBezTo>
                  <a:cubicBezTo>
                    <a:pt x="23315" y="13510"/>
                    <a:pt x="22690" y="14068"/>
                    <a:pt x="22372" y="14510"/>
                  </a:cubicBezTo>
                  <a:cubicBezTo>
                    <a:pt x="22201" y="14772"/>
                    <a:pt x="22054" y="14897"/>
                    <a:pt x="21940" y="14999"/>
                  </a:cubicBezTo>
                  <a:cubicBezTo>
                    <a:pt x="21645" y="15249"/>
                    <a:pt x="21554" y="15386"/>
                    <a:pt x="21645" y="16295"/>
                  </a:cubicBezTo>
                  <a:cubicBezTo>
                    <a:pt x="21668" y="16840"/>
                    <a:pt x="21838" y="17328"/>
                    <a:pt x="22145" y="17771"/>
                  </a:cubicBezTo>
                  <a:cubicBezTo>
                    <a:pt x="21929" y="18021"/>
                    <a:pt x="21759" y="18305"/>
                    <a:pt x="21645" y="18612"/>
                  </a:cubicBezTo>
                  <a:cubicBezTo>
                    <a:pt x="21622" y="18669"/>
                    <a:pt x="21645" y="18737"/>
                    <a:pt x="21679" y="18771"/>
                  </a:cubicBezTo>
                  <a:cubicBezTo>
                    <a:pt x="21705" y="18798"/>
                    <a:pt x="21740" y="18809"/>
                    <a:pt x="21775" y="18809"/>
                  </a:cubicBezTo>
                  <a:cubicBezTo>
                    <a:pt x="21800" y="18809"/>
                    <a:pt x="21826" y="18803"/>
                    <a:pt x="21850" y="18794"/>
                  </a:cubicBezTo>
                  <a:cubicBezTo>
                    <a:pt x="22042" y="18691"/>
                    <a:pt x="22236" y="18646"/>
                    <a:pt x="22440" y="18635"/>
                  </a:cubicBezTo>
                  <a:lnTo>
                    <a:pt x="22440" y="18635"/>
                  </a:lnTo>
                  <a:cubicBezTo>
                    <a:pt x="22395" y="18714"/>
                    <a:pt x="22360" y="18782"/>
                    <a:pt x="22327" y="18850"/>
                  </a:cubicBezTo>
                  <a:cubicBezTo>
                    <a:pt x="22190" y="19078"/>
                    <a:pt x="22077" y="19282"/>
                    <a:pt x="22100" y="19498"/>
                  </a:cubicBezTo>
                  <a:cubicBezTo>
                    <a:pt x="22133" y="19726"/>
                    <a:pt x="22315" y="19930"/>
                    <a:pt x="22701" y="20168"/>
                  </a:cubicBezTo>
                  <a:cubicBezTo>
                    <a:pt x="23077" y="20407"/>
                    <a:pt x="23474" y="20521"/>
                    <a:pt x="23872" y="20521"/>
                  </a:cubicBezTo>
                  <a:cubicBezTo>
                    <a:pt x="24292" y="20521"/>
                    <a:pt x="24724" y="20385"/>
                    <a:pt x="25167" y="20112"/>
                  </a:cubicBezTo>
                  <a:cubicBezTo>
                    <a:pt x="25712" y="19771"/>
                    <a:pt x="26269" y="19214"/>
                    <a:pt x="26837" y="18408"/>
                  </a:cubicBezTo>
                  <a:cubicBezTo>
                    <a:pt x="27553" y="19509"/>
                    <a:pt x="28008" y="21055"/>
                    <a:pt x="28417" y="22418"/>
                  </a:cubicBezTo>
                  <a:cubicBezTo>
                    <a:pt x="28496" y="22702"/>
                    <a:pt x="28576" y="22952"/>
                    <a:pt x="28655" y="23213"/>
                  </a:cubicBezTo>
                  <a:cubicBezTo>
                    <a:pt x="28836" y="23804"/>
                    <a:pt x="29086" y="24429"/>
                    <a:pt x="29530" y="24520"/>
                  </a:cubicBezTo>
                  <a:cubicBezTo>
                    <a:pt x="29566" y="24527"/>
                    <a:pt x="29603" y="24531"/>
                    <a:pt x="29641" y="24531"/>
                  </a:cubicBezTo>
                  <a:cubicBezTo>
                    <a:pt x="29904" y="24531"/>
                    <a:pt x="30186" y="24355"/>
                    <a:pt x="30484" y="23986"/>
                  </a:cubicBezTo>
                  <a:cubicBezTo>
                    <a:pt x="30791" y="23634"/>
                    <a:pt x="31109" y="23543"/>
                    <a:pt x="31439" y="23452"/>
                  </a:cubicBezTo>
                  <a:cubicBezTo>
                    <a:pt x="31757" y="23361"/>
                    <a:pt x="32086" y="23270"/>
                    <a:pt x="32393" y="22952"/>
                  </a:cubicBezTo>
                  <a:cubicBezTo>
                    <a:pt x="32745" y="22612"/>
                    <a:pt x="32916" y="22339"/>
                    <a:pt x="32961" y="22100"/>
                  </a:cubicBezTo>
                  <a:cubicBezTo>
                    <a:pt x="33017" y="21862"/>
                    <a:pt x="32927" y="21668"/>
                    <a:pt x="32848" y="21486"/>
                  </a:cubicBezTo>
                  <a:cubicBezTo>
                    <a:pt x="32745" y="21236"/>
                    <a:pt x="32620" y="20953"/>
                    <a:pt x="32757" y="20430"/>
                  </a:cubicBezTo>
                  <a:cubicBezTo>
                    <a:pt x="32870" y="19976"/>
                    <a:pt x="33313" y="19737"/>
                    <a:pt x="33790" y="19476"/>
                  </a:cubicBezTo>
                  <a:cubicBezTo>
                    <a:pt x="34347" y="19180"/>
                    <a:pt x="34972" y="18839"/>
                    <a:pt x="34972" y="18090"/>
                  </a:cubicBezTo>
                  <a:cubicBezTo>
                    <a:pt x="34972" y="17362"/>
                    <a:pt x="34461" y="17090"/>
                    <a:pt x="34017" y="16851"/>
                  </a:cubicBezTo>
                  <a:cubicBezTo>
                    <a:pt x="33563" y="16601"/>
                    <a:pt x="33177" y="16396"/>
                    <a:pt x="33177" y="15783"/>
                  </a:cubicBezTo>
                  <a:cubicBezTo>
                    <a:pt x="33177" y="14931"/>
                    <a:pt x="33666" y="13818"/>
                    <a:pt x="34484" y="13420"/>
                  </a:cubicBezTo>
                  <a:cubicBezTo>
                    <a:pt x="34631" y="13351"/>
                    <a:pt x="34779" y="13272"/>
                    <a:pt x="34938" y="13204"/>
                  </a:cubicBezTo>
                  <a:cubicBezTo>
                    <a:pt x="35767" y="12806"/>
                    <a:pt x="36710" y="12374"/>
                    <a:pt x="37221" y="11659"/>
                  </a:cubicBezTo>
                  <a:cubicBezTo>
                    <a:pt x="37483" y="11306"/>
                    <a:pt x="37483" y="10909"/>
                    <a:pt x="37471" y="10556"/>
                  </a:cubicBezTo>
                  <a:cubicBezTo>
                    <a:pt x="37471" y="10091"/>
                    <a:pt x="37460" y="9716"/>
                    <a:pt x="37948" y="9432"/>
                  </a:cubicBezTo>
                  <a:cubicBezTo>
                    <a:pt x="38301" y="9220"/>
                    <a:pt x="38896" y="9084"/>
                    <a:pt x="39483" y="9084"/>
                  </a:cubicBezTo>
                  <a:cubicBezTo>
                    <a:pt x="40087" y="9084"/>
                    <a:pt x="40682" y="9228"/>
                    <a:pt x="40993" y="9579"/>
                  </a:cubicBezTo>
                  <a:cubicBezTo>
                    <a:pt x="41084" y="9693"/>
                    <a:pt x="41130" y="9807"/>
                    <a:pt x="41119" y="9920"/>
                  </a:cubicBezTo>
                  <a:cubicBezTo>
                    <a:pt x="41061" y="10341"/>
                    <a:pt x="40369" y="10796"/>
                    <a:pt x="39823" y="11159"/>
                  </a:cubicBezTo>
                  <a:cubicBezTo>
                    <a:pt x="39471" y="11386"/>
                    <a:pt x="39175" y="11591"/>
                    <a:pt x="39016" y="11773"/>
                  </a:cubicBezTo>
                  <a:cubicBezTo>
                    <a:pt x="38766" y="12079"/>
                    <a:pt x="38380" y="12341"/>
                    <a:pt x="38017" y="12602"/>
                  </a:cubicBezTo>
                  <a:cubicBezTo>
                    <a:pt x="37392" y="13056"/>
                    <a:pt x="36789" y="13477"/>
                    <a:pt x="36789" y="14079"/>
                  </a:cubicBezTo>
                  <a:cubicBezTo>
                    <a:pt x="36789" y="14442"/>
                    <a:pt x="36983" y="15136"/>
                    <a:pt x="37380" y="15419"/>
                  </a:cubicBezTo>
                  <a:cubicBezTo>
                    <a:pt x="37335" y="15476"/>
                    <a:pt x="37289" y="15533"/>
                    <a:pt x="37256" y="15590"/>
                  </a:cubicBezTo>
                  <a:cubicBezTo>
                    <a:pt x="37006" y="15908"/>
                    <a:pt x="36744" y="16237"/>
                    <a:pt x="37210" y="16828"/>
                  </a:cubicBezTo>
                  <a:cubicBezTo>
                    <a:pt x="37733" y="17499"/>
                    <a:pt x="38687" y="17817"/>
                    <a:pt x="39539" y="17817"/>
                  </a:cubicBezTo>
                  <a:cubicBezTo>
                    <a:pt x="39823" y="17817"/>
                    <a:pt x="40096" y="17782"/>
                    <a:pt x="40334" y="17714"/>
                  </a:cubicBezTo>
                  <a:cubicBezTo>
                    <a:pt x="40573" y="17646"/>
                    <a:pt x="40948" y="17601"/>
                    <a:pt x="41357" y="17567"/>
                  </a:cubicBezTo>
                  <a:cubicBezTo>
                    <a:pt x="42311" y="17476"/>
                    <a:pt x="43470" y="17362"/>
                    <a:pt x="43925" y="16783"/>
                  </a:cubicBezTo>
                  <a:cubicBezTo>
                    <a:pt x="44186" y="17055"/>
                    <a:pt x="44402" y="17362"/>
                    <a:pt x="44561" y="17692"/>
                  </a:cubicBezTo>
                  <a:cubicBezTo>
                    <a:pt x="43918" y="18089"/>
                    <a:pt x="43308" y="18157"/>
                    <a:pt x="42690" y="18157"/>
                  </a:cubicBezTo>
                  <a:cubicBezTo>
                    <a:pt x="42512" y="18157"/>
                    <a:pt x="42333" y="18151"/>
                    <a:pt x="42152" y="18146"/>
                  </a:cubicBezTo>
                  <a:cubicBezTo>
                    <a:pt x="41949" y="18136"/>
                    <a:pt x="41745" y="18127"/>
                    <a:pt x="41537" y="18127"/>
                  </a:cubicBezTo>
                  <a:cubicBezTo>
                    <a:pt x="41035" y="18127"/>
                    <a:pt x="40517" y="18179"/>
                    <a:pt x="39971" y="18396"/>
                  </a:cubicBezTo>
                  <a:cubicBezTo>
                    <a:pt x="39516" y="18578"/>
                    <a:pt x="39266" y="18805"/>
                    <a:pt x="39187" y="19089"/>
                  </a:cubicBezTo>
                  <a:cubicBezTo>
                    <a:pt x="39074" y="19509"/>
                    <a:pt x="39403" y="19930"/>
                    <a:pt x="39721" y="20327"/>
                  </a:cubicBezTo>
                  <a:cubicBezTo>
                    <a:pt x="39971" y="20635"/>
                    <a:pt x="40221" y="20953"/>
                    <a:pt x="40164" y="21168"/>
                  </a:cubicBezTo>
                  <a:cubicBezTo>
                    <a:pt x="40142" y="21282"/>
                    <a:pt x="40028" y="21384"/>
                    <a:pt x="39823" y="21475"/>
                  </a:cubicBezTo>
                  <a:cubicBezTo>
                    <a:pt x="39719" y="21523"/>
                    <a:pt x="39621" y="21544"/>
                    <a:pt x="39529" y="21544"/>
                  </a:cubicBezTo>
                  <a:cubicBezTo>
                    <a:pt x="39250" y="21544"/>
                    <a:pt x="39017" y="21356"/>
                    <a:pt x="38778" y="21168"/>
                  </a:cubicBezTo>
                  <a:cubicBezTo>
                    <a:pt x="38566" y="20995"/>
                    <a:pt x="38354" y="20821"/>
                    <a:pt x="38108" y="20821"/>
                  </a:cubicBezTo>
                  <a:cubicBezTo>
                    <a:pt x="38063" y="20821"/>
                    <a:pt x="38018" y="20827"/>
                    <a:pt x="37971" y="20839"/>
                  </a:cubicBezTo>
                  <a:cubicBezTo>
                    <a:pt x="37676" y="20907"/>
                    <a:pt x="37403" y="21248"/>
                    <a:pt x="37108" y="21941"/>
                  </a:cubicBezTo>
                  <a:cubicBezTo>
                    <a:pt x="36926" y="22339"/>
                    <a:pt x="36801" y="22759"/>
                    <a:pt x="36688" y="23180"/>
                  </a:cubicBezTo>
                  <a:cubicBezTo>
                    <a:pt x="36506" y="23781"/>
                    <a:pt x="36335" y="24361"/>
                    <a:pt x="36029" y="24781"/>
                  </a:cubicBezTo>
                  <a:cubicBezTo>
                    <a:pt x="35711" y="25213"/>
                    <a:pt x="35279" y="25417"/>
                    <a:pt x="34688" y="25452"/>
                  </a:cubicBezTo>
                  <a:cubicBezTo>
                    <a:pt x="34665" y="25270"/>
                    <a:pt x="34585" y="25134"/>
                    <a:pt x="34449" y="25054"/>
                  </a:cubicBezTo>
                  <a:cubicBezTo>
                    <a:pt x="34340" y="24978"/>
                    <a:pt x="34200" y="24945"/>
                    <a:pt x="34035" y="24945"/>
                  </a:cubicBezTo>
                  <a:cubicBezTo>
                    <a:pt x="33533" y="24945"/>
                    <a:pt x="32805" y="25251"/>
                    <a:pt x="32052" y="25576"/>
                  </a:cubicBezTo>
                  <a:cubicBezTo>
                    <a:pt x="31411" y="25842"/>
                    <a:pt x="30645" y="26159"/>
                    <a:pt x="30229" y="26159"/>
                  </a:cubicBezTo>
                  <a:cubicBezTo>
                    <a:pt x="30128" y="26159"/>
                    <a:pt x="30048" y="26141"/>
                    <a:pt x="29995" y="26099"/>
                  </a:cubicBezTo>
                  <a:cubicBezTo>
                    <a:pt x="29894" y="26008"/>
                    <a:pt x="29904" y="25793"/>
                    <a:pt x="29939" y="25622"/>
                  </a:cubicBezTo>
                  <a:cubicBezTo>
                    <a:pt x="29950" y="25588"/>
                    <a:pt x="29939" y="25543"/>
                    <a:pt x="29916" y="25508"/>
                  </a:cubicBezTo>
                  <a:cubicBezTo>
                    <a:pt x="29894" y="25486"/>
                    <a:pt x="29859" y="25463"/>
                    <a:pt x="29814" y="25452"/>
                  </a:cubicBezTo>
                  <a:cubicBezTo>
                    <a:pt x="29763" y="25445"/>
                    <a:pt x="29708" y="25442"/>
                    <a:pt x="29651" y="25442"/>
                  </a:cubicBezTo>
                  <a:cubicBezTo>
                    <a:pt x="29340" y="25442"/>
                    <a:pt x="28943" y="25538"/>
                    <a:pt x="28530" y="25634"/>
                  </a:cubicBezTo>
                  <a:cubicBezTo>
                    <a:pt x="28080" y="25743"/>
                    <a:pt x="27593" y="25860"/>
                    <a:pt x="27182" y="25860"/>
                  </a:cubicBezTo>
                  <a:cubicBezTo>
                    <a:pt x="26908" y="25860"/>
                    <a:pt x="26668" y="25808"/>
                    <a:pt x="26496" y="25667"/>
                  </a:cubicBezTo>
                  <a:cubicBezTo>
                    <a:pt x="26281" y="25497"/>
                    <a:pt x="26167" y="25202"/>
                    <a:pt x="26167" y="24747"/>
                  </a:cubicBezTo>
                  <a:cubicBezTo>
                    <a:pt x="26167" y="24338"/>
                    <a:pt x="26462" y="24099"/>
                    <a:pt x="26769" y="23839"/>
                  </a:cubicBezTo>
                  <a:cubicBezTo>
                    <a:pt x="27041" y="23611"/>
                    <a:pt x="27326" y="23384"/>
                    <a:pt x="27326" y="23021"/>
                  </a:cubicBezTo>
                  <a:cubicBezTo>
                    <a:pt x="27326" y="22895"/>
                    <a:pt x="27258" y="22771"/>
                    <a:pt x="27155" y="22612"/>
                  </a:cubicBezTo>
                  <a:cubicBezTo>
                    <a:pt x="26962" y="22304"/>
                    <a:pt x="26700" y="21873"/>
                    <a:pt x="26882" y="21248"/>
                  </a:cubicBezTo>
                  <a:cubicBezTo>
                    <a:pt x="26894" y="21191"/>
                    <a:pt x="26871" y="21135"/>
                    <a:pt x="26826" y="21100"/>
                  </a:cubicBezTo>
                  <a:cubicBezTo>
                    <a:pt x="26797" y="21083"/>
                    <a:pt x="26769" y="21075"/>
                    <a:pt x="26740" y="21075"/>
                  </a:cubicBezTo>
                  <a:cubicBezTo>
                    <a:pt x="26712" y="21075"/>
                    <a:pt x="26684" y="21083"/>
                    <a:pt x="26655" y="21100"/>
                  </a:cubicBezTo>
                  <a:cubicBezTo>
                    <a:pt x="26428" y="21259"/>
                    <a:pt x="26167" y="21395"/>
                    <a:pt x="25905" y="21521"/>
                  </a:cubicBezTo>
                  <a:cubicBezTo>
                    <a:pt x="25178" y="21895"/>
                    <a:pt x="24417" y="22282"/>
                    <a:pt x="24417" y="23350"/>
                  </a:cubicBezTo>
                  <a:cubicBezTo>
                    <a:pt x="24417" y="23884"/>
                    <a:pt x="24655" y="24361"/>
                    <a:pt x="24894" y="24827"/>
                  </a:cubicBezTo>
                  <a:cubicBezTo>
                    <a:pt x="25122" y="25293"/>
                    <a:pt x="25337" y="25735"/>
                    <a:pt x="25337" y="26213"/>
                  </a:cubicBezTo>
                  <a:cubicBezTo>
                    <a:pt x="25337" y="26235"/>
                    <a:pt x="25314" y="26372"/>
                    <a:pt x="24758" y="26576"/>
                  </a:cubicBezTo>
                  <a:cubicBezTo>
                    <a:pt x="24360" y="26724"/>
                    <a:pt x="23837" y="26849"/>
                    <a:pt x="23337" y="26974"/>
                  </a:cubicBezTo>
                  <a:cubicBezTo>
                    <a:pt x="22519" y="27179"/>
                    <a:pt x="21997" y="27315"/>
                    <a:pt x="21804" y="27497"/>
                  </a:cubicBezTo>
                  <a:cubicBezTo>
                    <a:pt x="21361" y="27883"/>
                    <a:pt x="21111" y="28338"/>
                    <a:pt x="20872" y="28780"/>
                  </a:cubicBezTo>
                  <a:cubicBezTo>
                    <a:pt x="20656" y="29167"/>
                    <a:pt x="20452" y="29530"/>
                    <a:pt x="20145" y="29792"/>
                  </a:cubicBezTo>
                  <a:cubicBezTo>
                    <a:pt x="19793" y="30076"/>
                    <a:pt x="19350" y="30212"/>
                    <a:pt x="18725" y="30212"/>
                  </a:cubicBezTo>
                  <a:cubicBezTo>
                    <a:pt x="18657" y="30212"/>
                    <a:pt x="18600" y="30257"/>
                    <a:pt x="18588" y="30315"/>
                  </a:cubicBezTo>
                  <a:cubicBezTo>
                    <a:pt x="18396" y="31075"/>
                    <a:pt x="17929" y="31655"/>
                    <a:pt x="17293" y="31951"/>
                  </a:cubicBezTo>
                  <a:cubicBezTo>
                    <a:pt x="17021" y="32069"/>
                    <a:pt x="16729" y="32128"/>
                    <a:pt x="16432" y="32128"/>
                  </a:cubicBezTo>
                  <a:cubicBezTo>
                    <a:pt x="16071" y="32128"/>
                    <a:pt x="15705" y="32040"/>
                    <a:pt x="15362" y="31860"/>
                  </a:cubicBezTo>
                  <a:cubicBezTo>
                    <a:pt x="15340" y="31846"/>
                    <a:pt x="15315" y="31840"/>
                    <a:pt x="15292" y="31840"/>
                  </a:cubicBezTo>
                  <a:cubicBezTo>
                    <a:pt x="15255" y="31840"/>
                    <a:pt x="15219" y="31855"/>
                    <a:pt x="15192" y="31883"/>
                  </a:cubicBezTo>
                  <a:cubicBezTo>
                    <a:pt x="15146" y="31916"/>
                    <a:pt x="15134" y="31984"/>
                    <a:pt x="15157" y="32042"/>
                  </a:cubicBezTo>
                  <a:cubicBezTo>
                    <a:pt x="15316" y="32451"/>
                    <a:pt x="15362" y="32802"/>
                    <a:pt x="15271" y="32984"/>
                  </a:cubicBezTo>
                  <a:cubicBezTo>
                    <a:pt x="15237" y="33064"/>
                    <a:pt x="15180" y="33110"/>
                    <a:pt x="15101" y="33132"/>
                  </a:cubicBezTo>
                  <a:lnTo>
                    <a:pt x="14975" y="33132"/>
                  </a:lnTo>
                  <a:cubicBezTo>
                    <a:pt x="14767" y="33127"/>
                    <a:pt x="14571" y="33124"/>
                    <a:pt x="14389" y="33124"/>
                  </a:cubicBezTo>
                  <a:cubicBezTo>
                    <a:pt x="13013" y="33124"/>
                    <a:pt x="12372" y="33277"/>
                    <a:pt x="12271" y="33598"/>
                  </a:cubicBezTo>
                  <a:cubicBezTo>
                    <a:pt x="12180" y="33882"/>
                    <a:pt x="12544" y="34132"/>
                    <a:pt x="12669" y="34211"/>
                  </a:cubicBezTo>
                  <a:cubicBezTo>
                    <a:pt x="13056" y="34473"/>
                    <a:pt x="13521" y="34587"/>
                    <a:pt x="13965" y="34700"/>
                  </a:cubicBezTo>
                  <a:cubicBezTo>
                    <a:pt x="14157" y="34746"/>
                    <a:pt x="14328" y="34791"/>
                    <a:pt x="14498" y="34836"/>
                  </a:cubicBezTo>
                  <a:cubicBezTo>
                    <a:pt x="14510" y="34847"/>
                    <a:pt x="14510" y="34847"/>
                    <a:pt x="14521" y="34847"/>
                  </a:cubicBezTo>
                  <a:cubicBezTo>
                    <a:pt x="14771" y="34893"/>
                    <a:pt x="14816" y="35052"/>
                    <a:pt x="14885" y="35347"/>
                  </a:cubicBezTo>
                  <a:cubicBezTo>
                    <a:pt x="14930" y="35575"/>
                    <a:pt x="14987" y="35836"/>
                    <a:pt x="15214" y="36029"/>
                  </a:cubicBezTo>
                  <a:cubicBezTo>
                    <a:pt x="15578" y="36336"/>
                    <a:pt x="15816" y="36723"/>
                    <a:pt x="15907" y="37165"/>
                  </a:cubicBezTo>
                  <a:cubicBezTo>
                    <a:pt x="16010" y="37642"/>
                    <a:pt x="15919" y="38165"/>
                    <a:pt x="15657" y="38688"/>
                  </a:cubicBezTo>
                  <a:cubicBezTo>
                    <a:pt x="15312" y="39361"/>
                    <a:pt x="14961" y="39511"/>
                    <a:pt x="14450" y="39511"/>
                  </a:cubicBezTo>
                  <a:cubicBezTo>
                    <a:pt x="14272" y="39511"/>
                    <a:pt x="14075" y="39492"/>
                    <a:pt x="13851" y="39472"/>
                  </a:cubicBezTo>
                  <a:cubicBezTo>
                    <a:pt x="13578" y="39449"/>
                    <a:pt x="13283" y="39427"/>
                    <a:pt x="12942" y="39427"/>
                  </a:cubicBezTo>
                  <a:lnTo>
                    <a:pt x="12567" y="39427"/>
                  </a:lnTo>
                  <a:cubicBezTo>
                    <a:pt x="12399" y="39429"/>
                    <a:pt x="12207" y="39431"/>
                    <a:pt x="12005" y="39431"/>
                  </a:cubicBezTo>
                  <a:cubicBezTo>
                    <a:pt x="11207" y="39431"/>
                    <a:pt x="10232" y="39396"/>
                    <a:pt x="9806" y="39188"/>
                  </a:cubicBezTo>
                  <a:cubicBezTo>
                    <a:pt x="9563" y="39069"/>
                    <a:pt x="9346" y="39009"/>
                    <a:pt x="9156" y="39009"/>
                  </a:cubicBezTo>
                  <a:cubicBezTo>
                    <a:pt x="9000" y="39009"/>
                    <a:pt x="8861" y="39049"/>
                    <a:pt x="8738" y="39131"/>
                  </a:cubicBezTo>
                  <a:cubicBezTo>
                    <a:pt x="8136" y="39528"/>
                    <a:pt x="8227" y="40858"/>
                    <a:pt x="8284" y="41732"/>
                  </a:cubicBezTo>
                  <a:cubicBezTo>
                    <a:pt x="8307" y="41972"/>
                    <a:pt x="8318" y="42210"/>
                    <a:pt x="8307" y="42290"/>
                  </a:cubicBezTo>
                  <a:cubicBezTo>
                    <a:pt x="8261" y="42596"/>
                    <a:pt x="8148" y="42949"/>
                    <a:pt x="8034" y="43335"/>
                  </a:cubicBezTo>
                  <a:cubicBezTo>
                    <a:pt x="7875" y="43858"/>
                    <a:pt x="7704" y="44414"/>
                    <a:pt x="7704" y="44823"/>
                  </a:cubicBezTo>
                  <a:cubicBezTo>
                    <a:pt x="7704" y="45153"/>
                    <a:pt x="7863" y="45289"/>
                    <a:pt x="7999" y="45403"/>
                  </a:cubicBezTo>
                  <a:cubicBezTo>
                    <a:pt x="8136" y="45527"/>
                    <a:pt x="8249" y="45630"/>
                    <a:pt x="8249" y="45982"/>
                  </a:cubicBezTo>
                  <a:cubicBezTo>
                    <a:pt x="8249" y="46482"/>
                    <a:pt x="8329" y="46766"/>
                    <a:pt x="8522" y="46902"/>
                  </a:cubicBezTo>
                  <a:cubicBezTo>
                    <a:pt x="8610" y="46967"/>
                    <a:pt x="8708" y="46992"/>
                    <a:pt x="8812" y="46992"/>
                  </a:cubicBezTo>
                  <a:cubicBezTo>
                    <a:pt x="8963" y="46992"/>
                    <a:pt x="9127" y="46940"/>
                    <a:pt x="9295" y="46880"/>
                  </a:cubicBezTo>
                  <a:cubicBezTo>
                    <a:pt x="9494" y="46817"/>
                    <a:pt x="9698" y="46755"/>
                    <a:pt x="9900" y="46755"/>
                  </a:cubicBezTo>
                  <a:cubicBezTo>
                    <a:pt x="10102" y="46755"/>
                    <a:pt x="10300" y="46817"/>
                    <a:pt x="10488" y="47004"/>
                  </a:cubicBezTo>
                  <a:cubicBezTo>
                    <a:pt x="10658" y="47163"/>
                    <a:pt x="10761" y="47334"/>
                    <a:pt x="10852" y="47516"/>
                  </a:cubicBezTo>
                  <a:cubicBezTo>
                    <a:pt x="10976" y="47731"/>
                    <a:pt x="11090" y="47925"/>
                    <a:pt x="11294" y="48027"/>
                  </a:cubicBezTo>
                  <a:cubicBezTo>
                    <a:pt x="11378" y="48065"/>
                    <a:pt x="11468" y="48084"/>
                    <a:pt x="11568" y="48084"/>
                  </a:cubicBezTo>
                  <a:cubicBezTo>
                    <a:pt x="11738" y="48084"/>
                    <a:pt x="11937" y="48028"/>
                    <a:pt x="12180" y="47913"/>
                  </a:cubicBezTo>
                  <a:lnTo>
                    <a:pt x="12238" y="47880"/>
                  </a:lnTo>
                  <a:cubicBezTo>
                    <a:pt x="12713" y="47646"/>
                    <a:pt x="13458" y="47290"/>
                    <a:pt x="14080" y="47290"/>
                  </a:cubicBezTo>
                  <a:cubicBezTo>
                    <a:pt x="14216" y="47290"/>
                    <a:pt x="14345" y="47307"/>
                    <a:pt x="14465" y="47345"/>
                  </a:cubicBezTo>
                  <a:cubicBezTo>
                    <a:pt x="14481" y="47351"/>
                    <a:pt x="14498" y="47354"/>
                    <a:pt x="14515" y="47354"/>
                  </a:cubicBezTo>
                  <a:cubicBezTo>
                    <a:pt x="14533" y="47354"/>
                    <a:pt x="14550" y="47351"/>
                    <a:pt x="14566" y="47345"/>
                  </a:cubicBezTo>
                  <a:cubicBezTo>
                    <a:pt x="15010" y="47152"/>
                    <a:pt x="16839" y="45925"/>
                    <a:pt x="17010" y="45107"/>
                  </a:cubicBezTo>
                  <a:cubicBezTo>
                    <a:pt x="17055" y="44880"/>
                    <a:pt x="16975" y="44732"/>
                    <a:pt x="16896" y="44653"/>
                  </a:cubicBezTo>
                  <a:cubicBezTo>
                    <a:pt x="16702" y="44448"/>
                    <a:pt x="16634" y="44255"/>
                    <a:pt x="16669" y="44039"/>
                  </a:cubicBezTo>
                  <a:cubicBezTo>
                    <a:pt x="16793" y="43300"/>
                    <a:pt x="18179" y="42573"/>
                    <a:pt x="19009" y="42141"/>
                  </a:cubicBezTo>
                  <a:cubicBezTo>
                    <a:pt x="19327" y="41972"/>
                    <a:pt x="19565" y="41846"/>
                    <a:pt x="19679" y="41744"/>
                  </a:cubicBezTo>
                  <a:cubicBezTo>
                    <a:pt x="20134" y="41358"/>
                    <a:pt x="19986" y="40937"/>
                    <a:pt x="19895" y="40676"/>
                  </a:cubicBezTo>
                  <a:cubicBezTo>
                    <a:pt x="19861" y="40596"/>
                    <a:pt x="19815" y="40472"/>
                    <a:pt x="19838" y="40449"/>
                  </a:cubicBezTo>
                  <a:cubicBezTo>
                    <a:pt x="19873" y="40426"/>
                    <a:pt x="19884" y="40381"/>
                    <a:pt x="19884" y="40346"/>
                  </a:cubicBezTo>
                  <a:cubicBezTo>
                    <a:pt x="19884" y="40096"/>
                    <a:pt x="19952" y="39926"/>
                    <a:pt x="20088" y="39813"/>
                  </a:cubicBezTo>
                  <a:cubicBezTo>
                    <a:pt x="20227" y="39703"/>
                    <a:pt x="20433" y="39663"/>
                    <a:pt x="20669" y="39663"/>
                  </a:cubicBezTo>
                  <a:cubicBezTo>
                    <a:pt x="21072" y="39663"/>
                    <a:pt x="21562" y="39781"/>
                    <a:pt x="21963" y="39881"/>
                  </a:cubicBezTo>
                  <a:cubicBezTo>
                    <a:pt x="22259" y="39949"/>
                    <a:pt x="22531" y="40017"/>
                    <a:pt x="22701" y="40017"/>
                  </a:cubicBezTo>
                  <a:cubicBezTo>
                    <a:pt x="23372" y="40017"/>
                    <a:pt x="23963" y="39586"/>
                    <a:pt x="24496" y="39210"/>
                  </a:cubicBezTo>
                  <a:cubicBezTo>
                    <a:pt x="24935" y="38891"/>
                    <a:pt x="25356" y="38590"/>
                    <a:pt x="25752" y="38590"/>
                  </a:cubicBezTo>
                  <a:cubicBezTo>
                    <a:pt x="25807" y="38590"/>
                    <a:pt x="25862" y="38596"/>
                    <a:pt x="25917" y="38609"/>
                  </a:cubicBezTo>
                  <a:cubicBezTo>
                    <a:pt x="26235" y="38677"/>
                    <a:pt x="26531" y="38972"/>
                    <a:pt x="26826" y="39517"/>
                  </a:cubicBezTo>
                  <a:cubicBezTo>
                    <a:pt x="27223" y="40233"/>
                    <a:pt x="27758" y="40869"/>
                    <a:pt x="28394" y="41403"/>
                  </a:cubicBezTo>
                  <a:cubicBezTo>
                    <a:pt x="28985" y="41903"/>
                    <a:pt x="29689" y="42323"/>
                    <a:pt x="30495" y="42664"/>
                  </a:cubicBezTo>
                  <a:cubicBezTo>
                    <a:pt x="30632" y="42721"/>
                    <a:pt x="31063" y="43119"/>
                    <a:pt x="31495" y="43698"/>
                  </a:cubicBezTo>
                  <a:cubicBezTo>
                    <a:pt x="31949" y="44312"/>
                    <a:pt x="32189" y="44835"/>
                    <a:pt x="32131" y="45118"/>
                  </a:cubicBezTo>
                  <a:cubicBezTo>
                    <a:pt x="32120" y="45175"/>
                    <a:pt x="32075" y="45368"/>
                    <a:pt x="31631" y="45368"/>
                  </a:cubicBezTo>
                  <a:cubicBezTo>
                    <a:pt x="31552" y="45368"/>
                    <a:pt x="31495" y="45425"/>
                    <a:pt x="31495" y="45505"/>
                  </a:cubicBezTo>
                  <a:cubicBezTo>
                    <a:pt x="31495" y="45721"/>
                    <a:pt x="31586" y="45800"/>
                    <a:pt x="31666" y="45834"/>
                  </a:cubicBezTo>
                  <a:cubicBezTo>
                    <a:pt x="31700" y="45845"/>
                    <a:pt x="31734" y="45857"/>
                    <a:pt x="31768" y="45857"/>
                  </a:cubicBezTo>
                  <a:cubicBezTo>
                    <a:pt x="32029" y="45857"/>
                    <a:pt x="32449" y="45527"/>
                    <a:pt x="33177" y="44755"/>
                  </a:cubicBezTo>
                  <a:cubicBezTo>
                    <a:pt x="33211" y="44721"/>
                    <a:pt x="33234" y="44686"/>
                    <a:pt x="33257" y="44676"/>
                  </a:cubicBezTo>
                  <a:cubicBezTo>
                    <a:pt x="33290" y="44641"/>
                    <a:pt x="33313" y="44607"/>
                    <a:pt x="33313" y="44562"/>
                  </a:cubicBezTo>
                  <a:cubicBezTo>
                    <a:pt x="33313" y="44323"/>
                    <a:pt x="33131" y="44130"/>
                    <a:pt x="32961" y="43937"/>
                  </a:cubicBezTo>
                  <a:cubicBezTo>
                    <a:pt x="32813" y="43789"/>
                    <a:pt x="32666" y="43630"/>
                    <a:pt x="32688" y="43505"/>
                  </a:cubicBezTo>
                  <a:cubicBezTo>
                    <a:pt x="32688" y="43437"/>
                    <a:pt x="32745" y="43369"/>
                    <a:pt x="32858" y="43289"/>
                  </a:cubicBezTo>
                  <a:cubicBezTo>
                    <a:pt x="32987" y="43198"/>
                    <a:pt x="33100" y="43162"/>
                    <a:pt x="33208" y="43162"/>
                  </a:cubicBezTo>
                  <a:cubicBezTo>
                    <a:pt x="33395" y="43162"/>
                    <a:pt x="33565" y="43273"/>
                    <a:pt x="33767" y="43403"/>
                  </a:cubicBezTo>
                  <a:cubicBezTo>
                    <a:pt x="33949" y="43517"/>
                    <a:pt x="34143" y="43630"/>
                    <a:pt x="34370" y="43676"/>
                  </a:cubicBezTo>
                  <a:cubicBezTo>
                    <a:pt x="34379" y="43679"/>
                    <a:pt x="34388" y="43680"/>
                    <a:pt x="34397" y="43680"/>
                  </a:cubicBezTo>
                  <a:cubicBezTo>
                    <a:pt x="34422" y="43680"/>
                    <a:pt x="34447" y="43670"/>
                    <a:pt x="34472" y="43653"/>
                  </a:cubicBezTo>
                  <a:cubicBezTo>
                    <a:pt x="34506" y="43630"/>
                    <a:pt x="34529" y="43596"/>
                    <a:pt x="34529" y="43562"/>
                  </a:cubicBezTo>
                  <a:cubicBezTo>
                    <a:pt x="34643" y="42732"/>
                    <a:pt x="33961" y="42460"/>
                    <a:pt x="33358" y="42210"/>
                  </a:cubicBezTo>
                  <a:cubicBezTo>
                    <a:pt x="32802" y="41982"/>
                    <a:pt x="32325" y="41790"/>
                    <a:pt x="32325" y="41255"/>
                  </a:cubicBezTo>
                  <a:cubicBezTo>
                    <a:pt x="32325" y="41176"/>
                    <a:pt x="32257" y="41119"/>
                    <a:pt x="32177" y="41119"/>
                  </a:cubicBezTo>
                  <a:cubicBezTo>
                    <a:pt x="31643" y="41119"/>
                    <a:pt x="31268" y="41017"/>
                    <a:pt x="31018" y="40813"/>
                  </a:cubicBezTo>
                  <a:cubicBezTo>
                    <a:pt x="30802" y="40631"/>
                    <a:pt x="30689" y="40369"/>
                    <a:pt x="30575" y="40108"/>
                  </a:cubicBezTo>
                  <a:cubicBezTo>
                    <a:pt x="30371" y="39642"/>
                    <a:pt x="30143" y="39119"/>
                    <a:pt x="29336" y="38847"/>
                  </a:cubicBezTo>
                  <a:cubicBezTo>
                    <a:pt x="28882" y="38699"/>
                    <a:pt x="28644" y="38495"/>
                    <a:pt x="28609" y="38245"/>
                  </a:cubicBezTo>
                  <a:cubicBezTo>
                    <a:pt x="28564" y="37813"/>
                    <a:pt x="29132" y="37256"/>
                    <a:pt x="29609" y="36927"/>
                  </a:cubicBezTo>
                  <a:cubicBezTo>
                    <a:pt x="29621" y="36983"/>
                    <a:pt x="29621" y="37052"/>
                    <a:pt x="29632" y="37132"/>
                  </a:cubicBezTo>
                  <a:cubicBezTo>
                    <a:pt x="29644" y="37268"/>
                    <a:pt x="29654" y="37404"/>
                    <a:pt x="29712" y="37529"/>
                  </a:cubicBezTo>
                  <a:cubicBezTo>
                    <a:pt x="29780" y="37677"/>
                    <a:pt x="29904" y="37756"/>
                    <a:pt x="30063" y="37768"/>
                  </a:cubicBezTo>
                  <a:cubicBezTo>
                    <a:pt x="30275" y="37886"/>
                    <a:pt x="30436" y="37925"/>
                    <a:pt x="30560" y="37925"/>
                  </a:cubicBezTo>
                  <a:cubicBezTo>
                    <a:pt x="30722" y="37925"/>
                    <a:pt x="30822" y="37858"/>
                    <a:pt x="30893" y="37813"/>
                  </a:cubicBezTo>
                  <a:lnTo>
                    <a:pt x="30904" y="37813"/>
                  </a:lnTo>
                  <a:cubicBezTo>
                    <a:pt x="30939" y="37859"/>
                    <a:pt x="31007" y="37995"/>
                    <a:pt x="31143" y="38313"/>
                  </a:cubicBezTo>
                  <a:cubicBezTo>
                    <a:pt x="31530" y="39245"/>
                    <a:pt x="32654" y="39756"/>
                    <a:pt x="33563" y="40165"/>
                  </a:cubicBezTo>
                  <a:cubicBezTo>
                    <a:pt x="33779" y="40255"/>
                    <a:pt x="33972" y="40346"/>
                    <a:pt x="34154" y="40437"/>
                  </a:cubicBezTo>
                  <a:cubicBezTo>
                    <a:pt x="34790" y="40755"/>
                    <a:pt x="35165" y="41823"/>
                    <a:pt x="35529" y="42846"/>
                  </a:cubicBezTo>
                  <a:cubicBezTo>
                    <a:pt x="35779" y="43550"/>
                    <a:pt x="36040" y="44277"/>
                    <a:pt x="36392" y="44812"/>
                  </a:cubicBezTo>
                  <a:cubicBezTo>
                    <a:pt x="36744" y="45357"/>
                    <a:pt x="37165" y="45630"/>
                    <a:pt x="37653" y="45664"/>
                  </a:cubicBezTo>
                  <a:cubicBezTo>
                    <a:pt x="37460" y="46095"/>
                    <a:pt x="37448" y="46527"/>
                    <a:pt x="37653" y="46834"/>
                  </a:cubicBezTo>
                  <a:cubicBezTo>
                    <a:pt x="37850" y="47140"/>
                    <a:pt x="38228" y="47300"/>
                    <a:pt x="38725" y="47300"/>
                  </a:cubicBezTo>
                  <a:cubicBezTo>
                    <a:pt x="38801" y="47300"/>
                    <a:pt x="38879" y="47296"/>
                    <a:pt x="38960" y="47289"/>
                  </a:cubicBezTo>
                  <a:cubicBezTo>
                    <a:pt x="39016" y="47277"/>
                    <a:pt x="39074" y="47231"/>
                    <a:pt x="39085" y="47163"/>
                  </a:cubicBezTo>
                  <a:cubicBezTo>
                    <a:pt x="39096" y="47107"/>
                    <a:pt x="39074" y="47061"/>
                    <a:pt x="39028" y="47027"/>
                  </a:cubicBezTo>
                  <a:cubicBezTo>
                    <a:pt x="38960" y="46891"/>
                    <a:pt x="38925" y="46209"/>
                    <a:pt x="38903" y="45914"/>
                  </a:cubicBezTo>
                  <a:lnTo>
                    <a:pt x="38903" y="45845"/>
                  </a:lnTo>
                  <a:cubicBezTo>
                    <a:pt x="39159" y="46033"/>
                    <a:pt x="39422" y="46128"/>
                    <a:pt x="39687" y="46128"/>
                  </a:cubicBezTo>
                  <a:cubicBezTo>
                    <a:pt x="39903" y="46128"/>
                    <a:pt x="40120" y="46064"/>
                    <a:pt x="40334" y="45936"/>
                  </a:cubicBezTo>
                  <a:cubicBezTo>
                    <a:pt x="40380" y="45914"/>
                    <a:pt x="40402" y="45880"/>
                    <a:pt x="40402" y="45834"/>
                  </a:cubicBezTo>
                  <a:cubicBezTo>
                    <a:pt x="40414" y="45789"/>
                    <a:pt x="40402" y="45744"/>
                    <a:pt x="40369" y="45721"/>
                  </a:cubicBezTo>
                  <a:cubicBezTo>
                    <a:pt x="40051" y="45380"/>
                    <a:pt x="39778" y="44959"/>
                    <a:pt x="39528" y="44585"/>
                  </a:cubicBezTo>
                  <a:cubicBezTo>
                    <a:pt x="39357" y="44312"/>
                    <a:pt x="39187" y="44062"/>
                    <a:pt x="39016" y="43868"/>
                  </a:cubicBezTo>
                  <a:cubicBezTo>
                    <a:pt x="38812" y="43618"/>
                    <a:pt x="38710" y="43482"/>
                    <a:pt x="38665" y="43403"/>
                  </a:cubicBezTo>
                  <a:lnTo>
                    <a:pt x="38665" y="43403"/>
                  </a:lnTo>
                  <a:cubicBezTo>
                    <a:pt x="38755" y="43426"/>
                    <a:pt x="38892" y="43471"/>
                    <a:pt x="38994" y="43505"/>
                  </a:cubicBezTo>
                  <a:cubicBezTo>
                    <a:pt x="39244" y="43596"/>
                    <a:pt x="39494" y="43687"/>
                    <a:pt x="39687" y="43687"/>
                  </a:cubicBezTo>
                  <a:cubicBezTo>
                    <a:pt x="39755" y="43687"/>
                    <a:pt x="39812" y="43641"/>
                    <a:pt x="39823" y="43573"/>
                  </a:cubicBezTo>
                  <a:cubicBezTo>
                    <a:pt x="39948" y="43073"/>
                    <a:pt x="40175" y="42812"/>
                    <a:pt x="40551" y="42721"/>
                  </a:cubicBezTo>
                  <a:cubicBezTo>
                    <a:pt x="40672" y="42690"/>
                    <a:pt x="40806" y="42678"/>
                    <a:pt x="40949" y="42678"/>
                  </a:cubicBezTo>
                  <a:cubicBezTo>
                    <a:pt x="41220" y="42678"/>
                    <a:pt x="41526" y="42722"/>
                    <a:pt x="41846" y="42767"/>
                  </a:cubicBezTo>
                  <a:cubicBezTo>
                    <a:pt x="42141" y="42812"/>
                    <a:pt x="42448" y="42858"/>
                    <a:pt x="42755" y="42869"/>
                  </a:cubicBezTo>
                  <a:cubicBezTo>
                    <a:pt x="42459" y="42949"/>
                    <a:pt x="42198" y="43096"/>
                    <a:pt x="41993" y="43335"/>
                  </a:cubicBezTo>
                  <a:cubicBezTo>
                    <a:pt x="41766" y="43608"/>
                    <a:pt x="41925" y="43835"/>
                    <a:pt x="42039" y="44005"/>
                  </a:cubicBezTo>
                  <a:cubicBezTo>
                    <a:pt x="42209" y="44267"/>
                    <a:pt x="42402" y="44539"/>
                    <a:pt x="41732" y="45209"/>
                  </a:cubicBezTo>
                  <a:cubicBezTo>
                    <a:pt x="41698" y="45232"/>
                    <a:pt x="41687" y="45289"/>
                    <a:pt x="41687" y="45335"/>
                  </a:cubicBezTo>
                  <a:cubicBezTo>
                    <a:pt x="41698" y="45380"/>
                    <a:pt x="41720" y="45414"/>
                    <a:pt x="41766" y="45436"/>
                  </a:cubicBezTo>
                  <a:cubicBezTo>
                    <a:pt x="41914" y="45505"/>
                    <a:pt x="42379" y="45845"/>
                    <a:pt x="42811" y="46221"/>
                  </a:cubicBezTo>
                  <a:cubicBezTo>
                    <a:pt x="43414" y="46743"/>
                    <a:pt x="43538" y="47004"/>
                    <a:pt x="43538" y="47061"/>
                  </a:cubicBezTo>
                  <a:cubicBezTo>
                    <a:pt x="43538" y="47061"/>
                    <a:pt x="43527" y="47072"/>
                    <a:pt x="43515" y="47072"/>
                  </a:cubicBezTo>
                  <a:cubicBezTo>
                    <a:pt x="43447" y="47095"/>
                    <a:pt x="43402" y="47163"/>
                    <a:pt x="43425" y="47243"/>
                  </a:cubicBezTo>
                  <a:cubicBezTo>
                    <a:pt x="43434" y="47309"/>
                    <a:pt x="43490" y="47351"/>
                    <a:pt x="43547" y="47351"/>
                  </a:cubicBezTo>
                  <a:cubicBezTo>
                    <a:pt x="43560" y="47351"/>
                    <a:pt x="43572" y="47349"/>
                    <a:pt x="43584" y="47345"/>
                  </a:cubicBezTo>
                  <a:cubicBezTo>
                    <a:pt x="43694" y="47325"/>
                    <a:pt x="43797" y="47315"/>
                    <a:pt x="43894" y="47315"/>
                  </a:cubicBezTo>
                  <a:cubicBezTo>
                    <a:pt x="44290" y="47315"/>
                    <a:pt x="44594" y="47472"/>
                    <a:pt x="44913" y="47709"/>
                  </a:cubicBezTo>
                  <a:cubicBezTo>
                    <a:pt x="45162" y="47891"/>
                    <a:pt x="45360" y="47960"/>
                    <a:pt x="45524" y="47960"/>
                  </a:cubicBezTo>
                  <a:cubicBezTo>
                    <a:pt x="45809" y="47960"/>
                    <a:pt x="45988" y="47749"/>
                    <a:pt x="46140" y="47561"/>
                  </a:cubicBezTo>
                  <a:cubicBezTo>
                    <a:pt x="46310" y="47368"/>
                    <a:pt x="46469" y="47186"/>
                    <a:pt x="46754" y="47186"/>
                  </a:cubicBezTo>
                  <a:cubicBezTo>
                    <a:pt x="47151" y="47186"/>
                    <a:pt x="47413" y="47380"/>
                    <a:pt x="47686" y="47595"/>
                  </a:cubicBezTo>
                  <a:cubicBezTo>
                    <a:pt x="47949" y="47803"/>
                    <a:pt x="48241" y="48028"/>
                    <a:pt x="48660" y="48028"/>
                  </a:cubicBezTo>
                  <a:cubicBezTo>
                    <a:pt x="48837" y="48028"/>
                    <a:pt x="49036" y="47988"/>
                    <a:pt x="49264" y="47890"/>
                  </a:cubicBezTo>
                  <a:cubicBezTo>
                    <a:pt x="49776" y="47675"/>
                    <a:pt x="50128" y="47584"/>
                    <a:pt x="50491" y="47471"/>
                  </a:cubicBezTo>
                  <a:cubicBezTo>
                    <a:pt x="50731" y="47402"/>
                    <a:pt x="50980" y="47334"/>
                    <a:pt x="51276" y="47231"/>
                  </a:cubicBezTo>
                  <a:lnTo>
                    <a:pt x="51276" y="47231"/>
                  </a:lnTo>
                  <a:cubicBezTo>
                    <a:pt x="51230" y="47550"/>
                    <a:pt x="51253" y="47890"/>
                    <a:pt x="51276" y="48231"/>
                  </a:cubicBezTo>
                  <a:cubicBezTo>
                    <a:pt x="51321" y="48788"/>
                    <a:pt x="51355" y="49299"/>
                    <a:pt x="51105" y="49686"/>
                  </a:cubicBezTo>
                  <a:lnTo>
                    <a:pt x="51082" y="49720"/>
                  </a:lnTo>
                  <a:cubicBezTo>
                    <a:pt x="50458" y="50674"/>
                    <a:pt x="49537" y="52083"/>
                    <a:pt x="49719" y="53230"/>
                  </a:cubicBezTo>
                  <a:cubicBezTo>
                    <a:pt x="49594" y="53208"/>
                    <a:pt x="49423" y="53185"/>
                    <a:pt x="49254" y="53151"/>
                  </a:cubicBezTo>
                  <a:cubicBezTo>
                    <a:pt x="48242" y="52992"/>
                    <a:pt x="47310" y="52844"/>
                    <a:pt x="47060" y="52844"/>
                  </a:cubicBezTo>
                  <a:cubicBezTo>
                    <a:pt x="46379" y="52844"/>
                    <a:pt x="45788" y="52912"/>
                    <a:pt x="45220" y="52980"/>
                  </a:cubicBezTo>
                  <a:cubicBezTo>
                    <a:pt x="44709" y="53037"/>
                    <a:pt x="44230" y="53091"/>
                    <a:pt x="43731" y="53091"/>
                  </a:cubicBezTo>
                  <a:cubicBezTo>
                    <a:pt x="43120" y="53091"/>
                    <a:pt x="42478" y="53010"/>
                    <a:pt x="41709" y="52753"/>
                  </a:cubicBezTo>
                  <a:cubicBezTo>
                    <a:pt x="41516" y="52697"/>
                    <a:pt x="41243" y="52651"/>
                    <a:pt x="40937" y="52594"/>
                  </a:cubicBezTo>
                  <a:cubicBezTo>
                    <a:pt x="40028" y="52447"/>
                    <a:pt x="38778" y="52242"/>
                    <a:pt x="38778" y="51458"/>
                  </a:cubicBezTo>
                  <a:cubicBezTo>
                    <a:pt x="38778" y="51390"/>
                    <a:pt x="38733" y="51333"/>
                    <a:pt x="38665" y="51322"/>
                  </a:cubicBezTo>
                  <a:cubicBezTo>
                    <a:pt x="38476" y="51277"/>
                    <a:pt x="38256" y="51253"/>
                    <a:pt x="38024" y="51253"/>
                  </a:cubicBezTo>
                  <a:cubicBezTo>
                    <a:pt x="37431" y="51253"/>
                    <a:pt x="36755" y="51409"/>
                    <a:pt x="36290" y="51776"/>
                  </a:cubicBezTo>
                  <a:cubicBezTo>
                    <a:pt x="35961" y="52038"/>
                    <a:pt x="35790" y="52379"/>
                    <a:pt x="35767" y="52765"/>
                  </a:cubicBezTo>
                  <a:cubicBezTo>
                    <a:pt x="35631" y="52969"/>
                    <a:pt x="35529" y="53162"/>
                    <a:pt x="35449" y="53344"/>
                  </a:cubicBezTo>
                  <a:cubicBezTo>
                    <a:pt x="35324" y="53606"/>
                    <a:pt x="35233" y="53798"/>
                    <a:pt x="35052" y="53856"/>
                  </a:cubicBezTo>
                  <a:cubicBezTo>
                    <a:pt x="35005" y="53873"/>
                    <a:pt x="34950" y="53881"/>
                    <a:pt x="34886" y="53881"/>
                  </a:cubicBezTo>
                  <a:cubicBezTo>
                    <a:pt x="34658" y="53881"/>
                    <a:pt x="34318" y="53769"/>
                    <a:pt x="33847" y="53538"/>
                  </a:cubicBezTo>
                  <a:cubicBezTo>
                    <a:pt x="33336" y="53276"/>
                    <a:pt x="32893" y="52889"/>
                    <a:pt x="32449" y="52515"/>
                  </a:cubicBezTo>
                  <a:cubicBezTo>
                    <a:pt x="31859" y="51992"/>
                    <a:pt x="31257" y="51458"/>
                    <a:pt x="30462" y="51243"/>
                  </a:cubicBezTo>
                  <a:cubicBezTo>
                    <a:pt x="30086" y="51140"/>
                    <a:pt x="29712" y="51129"/>
                    <a:pt x="29359" y="51129"/>
                  </a:cubicBezTo>
                  <a:cubicBezTo>
                    <a:pt x="28677" y="51117"/>
                    <a:pt x="28087" y="51106"/>
                    <a:pt x="27621" y="50402"/>
                  </a:cubicBezTo>
                  <a:cubicBezTo>
                    <a:pt x="27200" y="49754"/>
                    <a:pt x="27462" y="48743"/>
                    <a:pt x="27689" y="47845"/>
                  </a:cubicBezTo>
                  <a:cubicBezTo>
                    <a:pt x="27791" y="47448"/>
                    <a:pt x="27882" y="47072"/>
                    <a:pt x="27905" y="46777"/>
                  </a:cubicBezTo>
                  <a:cubicBezTo>
                    <a:pt x="27905" y="46732"/>
                    <a:pt x="27894" y="46686"/>
                    <a:pt x="27859" y="46663"/>
                  </a:cubicBezTo>
                  <a:cubicBezTo>
                    <a:pt x="27834" y="46638"/>
                    <a:pt x="27802" y="46625"/>
                    <a:pt x="27769" y="46625"/>
                  </a:cubicBezTo>
                  <a:cubicBezTo>
                    <a:pt x="27758" y="46625"/>
                    <a:pt x="27746" y="46627"/>
                    <a:pt x="27735" y="46630"/>
                  </a:cubicBezTo>
                  <a:cubicBezTo>
                    <a:pt x="27677" y="46640"/>
                    <a:pt x="27620" y="46645"/>
                    <a:pt x="27565" y="46645"/>
                  </a:cubicBezTo>
                  <a:cubicBezTo>
                    <a:pt x="27317" y="46645"/>
                    <a:pt x="27092" y="46552"/>
                    <a:pt x="26860" y="46459"/>
                  </a:cubicBezTo>
                  <a:cubicBezTo>
                    <a:pt x="26638" y="46370"/>
                    <a:pt x="26398" y="46274"/>
                    <a:pt x="26138" y="46274"/>
                  </a:cubicBezTo>
                  <a:cubicBezTo>
                    <a:pt x="25933" y="46274"/>
                    <a:pt x="25716" y="46334"/>
                    <a:pt x="25485" y="46504"/>
                  </a:cubicBezTo>
                  <a:cubicBezTo>
                    <a:pt x="25383" y="46572"/>
                    <a:pt x="24940" y="46698"/>
                    <a:pt x="24008" y="46834"/>
                  </a:cubicBezTo>
                  <a:cubicBezTo>
                    <a:pt x="23327" y="46925"/>
                    <a:pt x="22633" y="46993"/>
                    <a:pt x="22429" y="46993"/>
                  </a:cubicBezTo>
                  <a:cubicBezTo>
                    <a:pt x="22009" y="46993"/>
                    <a:pt x="21645" y="46959"/>
                    <a:pt x="21292" y="46936"/>
                  </a:cubicBezTo>
                  <a:cubicBezTo>
                    <a:pt x="20973" y="46907"/>
                    <a:pt x="20657" y="46877"/>
                    <a:pt x="20323" y="46877"/>
                  </a:cubicBezTo>
                  <a:cubicBezTo>
                    <a:pt x="19885" y="46877"/>
                    <a:pt x="19415" y="46928"/>
                    <a:pt x="18861" y="47095"/>
                  </a:cubicBezTo>
                  <a:cubicBezTo>
                    <a:pt x="18350" y="47243"/>
                    <a:pt x="17759" y="47550"/>
                    <a:pt x="17134" y="47890"/>
                  </a:cubicBezTo>
                  <a:cubicBezTo>
                    <a:pt x="16225" y="48368"/>
                    <a:pt x="15294" y="48868"/>
                    <a:pt x="14612" y="48868"/>
                  </a:cubicBezTo>
                  <a:cubicBezTo>
                    <a:pt x="14294" y="48868"/>
                    <a:pt x="13794" y="48708"/>
                    <a:pt x="13317" y="48572"/>
                  </a:cubicBezTo>
                  <a:cubicBezTo>
                    <a:pt x="12908" y="48436"/>
                    <a:pt x="12476" y="48311"/>
                    <a:pt x="12112" y="48266"/>
                  </a:cubicBezTo>
                  <a:cubicBezTo>
                    <a:pt x="12057" y="48258"/>
                    <a:pt x="11961" y="48245"/>
                    <a:pt x="11849" y="48245"/>
                  </a:cubicBezTo>
                  <a:cubicBezTo>
                    <a:pt x="11637" y="48245"/>
                    <a:pt x="11372" y="48292"/>
                    <a:pt x="11238" y="48516"/>
                  </a:cubicBezTo>
                  <a:cubicBezTo>
                    <a:pt x="10772" y="49277"/>
                    <a:pt x="10113" y="49981"/>
                    <a:pt x="9431" y="50720"/>
                  </a:cubicBezTo>
                  <a:cubicBezTo>
                    <a:pt x="9226" y="50935"/>
                    <a:pt x="9022" y="51163"/>
                    <a:pt x="8817" y="51379"/>
                  </a:cubicBezTo>
                  <a:cubicBezTo>
                    <a:pt x="8022" y="52265"/>
                    <a:pt x="7920" y="52901"/>
                    <a:pt x="7795" y="53639"/>
                  </a:cubicBezTo>
                  <a:cubicBezTo>
                    <a:pt x="7739" y="54003"/>
                    <a:pt x="7670" y="54424"/>
                    <a:pt x="7511" y="54912"/>
                  </a:cubicBezTo>
                  <a:cubicBezTo>
                    <a:pt x="7227" y="55833"/>
                    <a:pt x="6477" y="56083"/>
                    <a:pt x="5671" y="56355"/>
                  </a:cubicBezTo>
                  <a:cubicBezTo>
                    <a:pt x="5057" y="56560"/>
                    <a:pt x="4432" y="56775"/>
                    <a:pt x="4035" y="57320"/>
                  </a:cubicBezTo>
                  <a:cubicBezTo>
                    <a:pt x="3194" y="58468"/>
                    <a:pt x="2331" y="59718"/>
                    <a:pt x="1728" y="61024"/>
                  </a:cubicBezTo>
                  <a:cubicBezTo>
                    <a:pt x="1387" y="61774"/>
                    <a:pt x="1160" y="62468"/>
                    <a:pt x="1046" y="63115"/>
                  </a:cubicBezTo>
                  <a:cubicBezTo>
                    <a:pt x="910" y="63854"/>
                    <a:pt x="944" y="64546"/>
                    <a:pt x="1114" y="65172"/>
                  </a:cubicBezTo>
                  <a:cubicBezTo>
                    <a:pt x="1331" y="65933"/>
                    <a:pt x="1422" y="66569"/>
                    <a:pt x="1399" y="67171"/>
                  </a:cubicBezTo>
                  <a:cubicBezTo>
                    <a:pt x="1364" y="67830"/>
                    <a:pt x="1194" y="68455"/>
                    <a:pt x="864" y="69091"/>
                  </a:cubicBezTo>
                  <a:cubicBezTo>
                    <a:pt x="717" y="69364"/>
                    <a:pt x="558" y="69523"/>
                    <a:pt x="433" y="69659"/>
                  </a:cubicBezTo>
                  <a:cubicBezTo>
                    <a:pt x="149" y="69944"/>
                    <a:pt x="1" y="70136"/>
                    <a:pt x="387" y="70784"/>
                  </a:cubicBezTo>
                  <a:cubicBezTo>
                    <a:pt x="581" y="71091"/>
                    <a:pt x="705" y="71943"/>
                    <a:pt x="705" y="72352"/>
                  </a:cubicBezTo>
                  <a:cubicBezTo>
                    <a:pt x="705" y="72375"/>
                    <a:pt x="717" y="72398"/>
                    <a:pt x="717" y="72420"/>
                  </a:cubicBezTo>
                  <a:cubicBezTo>
                    <a:pt x="1046" y="73113"/>
                    <a:pt x="1740" y="73749"/>
                    <a:pt x="2478" y="74431"/>
                  </a:cubicBezTo>
                  <a:cubicBezTo>
                    <a:pt x="3205" y="75102"/>
                    <a:pt x="3955" y="75794"/>
                    <a:pt x="4386" y="76579"/>
                  </a:cubicBezTo>
                  <a:cubicBezTo>
                    <a:pt x="5035" y="77771"/>
                    <a:pt x="6113" y="78907"/>
                    <a:pt x="7261" y="79612"/>
                  </a:cubicBezTo>
                  <a:cubicBezTo>
                    <a:pt x="7909" y="80010"/>
                    <a:pt x="8557" y="80271"/>
                    <a:pt x="9204" y="80384"/>
                  </a:cubicBezTo>
                  <a:cubicBezTo>
                    <a:pt x="9464" y="80430"/>
                    <a:pt x="9719" y="80453"/>
                    <a:pt x="9970" y="80453"/>
                  </a:cubicBezTo>
                  <a:cubicBezTo>
                    <a:pt x="10410" y="80453"/>
                    <a:pt x="10836" y="80382"/>
                    <a:pt x="11249" y="80237"/>
                  </a:cubicBezTo>
                  <a:cubicBezTo>
                    <a:pt x="11647" y="80096"/>
                    <a:pt x="11985" y="80044"/>
                    <a:pt x="12298" y="80044"/>
                  </a:cubicBezTo>
                  <a:cubicBezTo>
                    <a:pt x="12691" y="80044"/>
                    <a:pt x="13045" y="80126"/>
                    <a:pt x="13430" y="80214"/>
                  </a:cubicBezTo>
                  <a:cubicBezTo>
                    <a:pt x="13851" y="80316"/>
                    <a:pt x="14294" y="80419"/>
                    <a:pt x="14851" y="80419"/>
                  </a:cubicBezTo>
                  <a:cubicBezTo>
                    <a:pt x="15475" y="80419"/>
                    <a:pt x="16316" y="79975"/>
                    <a:pt x="17123" y="79544"/>
                  </a:cubicBezTo>
                  <a:cubicBezTo>
                    <a:pt x="17623" y="79283"/>
                    <a:pt x="18100" y="79021"/>
                    <a:pt x="18475" y="78907"/>
                  </a:cubicBezTo>
                  <a:cubicBezTo>
                    <a:pt x="18868" y="78787"/>
                    <a:pt x="19223" y="78727"/>
                    <a:pt x="19555" y="78727"/>
                  </a:cubicBezTo>
                  <a:cubicBezTo>
                    <a:pt x="19817" y="78727"/>
                    <a:pt x="20064" y="78764"/>
                    <a:pt x="20304" y="78839"/>
                  </a:cubicBezTo>
                  <a:cubicBezTo>
                    <a:pt x="20782" y="78987"/>
                    <a:pt x="21168" y="79271"/>
                    <a:pt x="21588" y="79578"/>
                  </a:cubicBezTo>
                  <a:cubicBezTo>
                    <a:pt x="22259" y="80066"/>
                    <a:pt x="22963" y="80578"/>
                    <a:pt x="24145" y="80578"/>
                  </a:cubicBezTo>
                  <a:cubicBezTo>
                    <a:pt x="24667" y="80578"/>
                    <a:pt x="25110" y="80692"/>
                    <a:pt x="25473" y="80907"/>
                  </a:cubicBezTo>
                  <a:cubicBezTo>
                    <a:pt x="25826" y="81123"/>
                    <a:pt x="26110" y="81419"/>
                    <a:pt x="26326" y="81839"/>
                  </a:cubicBezTo>
                  <a:cubicBezTo>
                    <a:pt x="26099" y="82111"/>
                    <a:pt x="26008" y="82657"/>
                    <a:pt x="25973" y="82896"/>
                  </a:cubicBezTo>
                  <a:cubicBezTo>
                    <a:pt x="25928" y="83247"/>
                    <a:pt x="25905" y="83714"/>
                    <a:pt x="25985" y="84009"/>
                  </a:cubicBezTo>
                  <a:cubicBezTo>
                    <a:pt x="25564" y="84282"/>
                    <a:pt x="25314" y="84623"/>
                    <a:pt x="25235" y="85032"/>
                  </a:cubicBezTo>
                  <a:cubicBezTo>
                    <a:pt x="25144" y="85509"/>
                    <a:pt x="25314" y="86088"/>
                    <a:pt x="25735" y="86792"/>
                  </a:cubicBezTo>
                  <a:cubicBezTo>
                    <a:pt x="26099" y="87395"/>
                    <a:pt x="26610" y="88008"/>
                    <a:pt x="27087" y="88599"/>
                  </a:cubicBezTo>
                  <a:cubicBezTo>
                    <a:pt x="27758" y="89405"/>
                    <a:pt x="28382" y="90178"/>
                    <a:pt x="28462" y="90701"/>
                  </a:cubicBezTo>
                  <a:cubicBezTo>
                    <a:pt x="28564" y="91360"/>
                    <a:pt x="28848" y="92087"/>
                    <a:pt x="29144" y="92859"/>
                  </a:cubicBezTo>
                  <a:cubicBezTo>
                    <a:pt x="29734" y="94394"/>
                    <a:pt x="30336" y="95984"/>
                    <a:pt x="29621" y="97234"/>
                  </a:cubicBezTo>
                  <a:cubicBezTo>
                    <a:pt x="29416" y="97575"/>
                    <a:pt x="29177" y="97881"/>
                    <a:pt x="28939" y="98177"/>
                  </a:cubicBezTo>
                  <a:cubicBezTo>
                    <a:pt x="28507" y="98734"/>
                    <a:pt x="28064" y="99302"/>
                    <a:pt x="27882" y="100052"/>
                  </a:cubicBezTo>
                  <a:cubicBezTo>
                    <a:pt x="27439" y="101926"/>
                    <a:pt x="28348" y="103755"/>
                    <a:pt x="29303" y="105289"/>
                  </a:cubicBezTo>
                  <a:cubicBezTo>
                    <a:pt x="30053" y="106505"/>
                    <a:pt x="30313" y="107743"/>
                    <a:pt x="30598" y="109061"/>
                  </a:cubicBezTo>
                  <a:cubicBezTo>
                    <a:pt x="30859" y="110288"/>
                    <a:pt x="31121" y="111560"/>
                    <a:pt x="31825" y="112810"/>
                  </a:cubicBezTo>
                  <a:cubicBezTo>
                    <a:pt x="32427" y="113890"/>
                    <a:pt x="33097" y="114946"/>
                    <a:pt x="33881" y="116026"/>
                  </a:cubicBezTo>
                  <a:cubicBezTo>
                    <a:pt x="34234" y="116526"/>
                    <a:pt x="34484" y="116935"/>
                    <a:pt x="34245" y="117400"/>
                  </a:cubicBezTo>
                  <a:cubicBezTo>
                    <a:pt x="33949" y="117968"/>
                    <a:pt x="34097" y="118286"/>
                    <a:pt x="34267" y="118616"/>
                  </a:cubicBezTo>
                  <a:cubicBezTo>
                    <a:pt x="34381" y="118866"/>
                    <a:pt x="34517" y="119139"/>
                    <a:pt x="34517" y="119593"/>
                  </a:cubicBezTo>
                  <a:cubicBezTo>
                    <a:pt x="34517" y="119639"/>
                    <a:pt x="34540" y="119684"/>
                    <a:pt x="34585" y="119707"/>
                  </a:cubicBezTo>
                  <a:cubicBezTo>
                    <a:pt x="34604" y="119725"/>
                    <a:pt x="34630" y="119734"/>
                    <a:pt x="34657" y="119734"/>
                  </a:cubicBezTo>
                  <a:cubicBezTo>
                    <a:pt x="34678" y="119734"/>
                    <a:pt x="34701" y="119728"/>
                    <a:pt x="34722" y="119718"/>
                  </a:cubicBezTo>
                  <a:cubicBezTo>
                    <a:pt x="34775" y="119690"/>
                    <a:pt x="34830" y="119677"/>
                    <a:pt x="34888" y="119677"/>
                  </a:cubicBezTo>
                  <a:cubicBezTo>
                    <a:pt x="35038" y="119677"/>
                    <a:pt x="35211" y="119762"/>
                    <a:pt x="35449" y="119877"/>
                  </a:cubicBezTo>
                  <a:cubicBezTo>
                    <a:pt x="35722" y="120013"/>
                    <a:pt x="36062" y="120184"/>
                    <a:pt x="36460" y="120184"/>
                  </a:cubicBezTo>
                  <a:cubicBezTo>
                    <a:pt x="36585" y="120184"/>
                    <a:pt x="36721" y="120172"/>
                    <a:pt x="36858" y="120127"/>
                  </a:cubicBezTo>
                  <a:cubicBezTo>
                    <a:pt x="37153" y="120048"/>
                    <a:pt x="37471" y="119889"/>
                    <a:pt x="37812" y="119730"/>
                  </a:cubicBezTo>
                  <a:cubicBezTo>
                    <a:pt x="38357" y="119473"/>
                    <a:pt x="38919" y="119206"/>
                    <a:pt x="39438" y="119206"/>
                  </a:cubicBezTo>
                  <a:cubicBezTo>
                    <a:pt x="39655" y="119206"/>
                    <a:pt x="39864" y="119252"/>
                    <a:pt x="40062" y="119366"/>
                  </a:cubicBezTo>
                  <a:cubicBezTo>
                    <a:pt x="40312" y="119513"/>
                    <a:pt x="40584" y="119571"/>
                    <a:pt x="40880" y="119571"/>
                  </a:cubicBezTo>
                  <a:cubicBezTo>
                    <a:pt x="41619" y="119571"/>
                    <a:pt x="42437" y="119162"/>
                    <a:pt x="43073" y="118741"/>
                  </a:cubicBezTo>
                  <a:cubicBezTo>
                    <a:pt x="44118" y="118059"/>
                    <a:pt x="45027" y="117128"/>
                    <a:pt x="45424" y="116571"/>
                  </a:cubicBezTo>
                  <a:cubicBezTo>
                    <a:pt x="45527" y="116423"/>
                    <a:pt x="45709" y="116196"/>
                    <a:pt x="45936" y="115900"/>
                  </a:cubicBezTo>
                  <a:cubicBezTo>
                    <a:pt x="46459" y="115242"/>
                    <a:pt x="47242" y="114242"/>
                    <a:pt x="47822" y="113322"/>
                  </a:cubicBezTo>
                  <a:cubicBezTo>
                    <a:pt x="48549" y="112163"/>
                    <a:pt x="48754" y="111436"/>
                    <a:pt x="48458" y="111038"/>
                  </a:cubicBezTo>
                  <a:cubicBezTo>
                    <a:pt x="48310" y="110833"/>
                    <a:pt x="48287" y="110618"/>
                    <a:pt x="48390" y="110379"/>
                  </a:cubicBezTo>
                  <a:cubicBezTo>
                    <a:pt x="48651" y="109823"/>
                    <a:pt x="49560" y="109356"/>
                    <a:pt x="50208" y="109311"/>
                  </a:cubicBezTo>
                  <a:cubicBezTo>
                    <a:pt x="50491" y="109288"/>
                    <a:pt x="50719" y="109141"/>
                    <a:pt x="50878" y="108868"/>
                  </a:cubicBezTo>
                  <a:cubicBezTo>
                    <a:pt x="51140" y="108447"/>
                    <a:pt x="51173" y="107834"/>
                    <a:pt x="51162" y="107505"/>
                  </a:cubicBezTo>
                  <a:cubicBezTo>
                    <a:pt x="51162" y="107038"/>
                    <a:pt x="51071" y="106550"/>
                    <a:pt x="50958" y="106278"/>
                  </a:cubicBezTo>
                  <a:cubicBezTo>
                    <a:pt x="50867" y="106073"/>
                    <a:pt x="50731" y="105869"/>
                    <a:pt x="50594" y="105675"/>
                  </a:cubicBezTo>
                  <a:cubicBezTo>
                    <a:pt x="50196" y="105084"/>
                    <a:pt x="49981" y="104698"/>
                    <a:pt x="50458" y="104210"/>
                  </a:cubicBezTo>
                  <a:cubicBezTo>
                    <a:pt x="50628" y="104039"/>
                    <a:pt x="50799" y="103835"/>
                    <a:pt x="50969" y="103630"/>
                  </a:cubicBezTo>
                  <a:cubicBezTo>
                    <a:pt x="51400" y="103153"/>
                    <a:pt x="51832" y="102642"/>
                    <a:pt x="52367" y="102335"/>
                  </a:cubicBezTo>
                  <a:cubicBezTo>
                    <a:pt x="52491" y="102267"/>
                    <a:pt x="52696" y="102165"/>
                    <a:pt x="52946" y="102051"/>
                  </a:cubicBezTo>
                  <a:cubicBezTo>
                    <a:pt x="54082" y="101517"/>
                    <a:pt x="55990" y="100608"/>
                    <a:pt x="56172" y="99484"/>
                  </a:cubicBezTo>
                  <a:cubicBezTo>
                    <a:pt x="56240" y="99097"/>
                    <a:pt x="56104" y="98734"/>
                    <a:pt x="55763" y="98393"/>
                  </a:cubicBezTo>
                  <a:cubicBezTo>
                    <a:pt x="55775" y="98086"/>
                    <a:pt x="55820" y="97688"/>
                    <a:pt x="55877" y="97268"/>
                  </a:cubicBezTo>
                  <a:cubicBezTo>
                    <a:pt x="56025" y="96075"/>
                    <a:pt x="56195" y="94723"/>
                    <a:pt x="55627" y="94075"/>
                  </a:cubicBezTo>
                  <a:cubicBezTo>
                    <a:pt x="54945" y="93291"/>
                    <a:pt x="54854" y="92530"/>
                    <a:pt x="54730" y="91553"/>
                  </a:cubicBezTo>
                  <a:cubicBezTo>
                    <a:pt x="54707" y="91349"/>
                    <a:pt x="54684" y="91132"/>
                    <a:pt x="54650" y="90905"/>
                  </a:cubicBezTo>
                  <a:cubicBezTo>
                    <a:pt x="54513" y="90008"/>
                    <a:pt x="54775" y="89644"/>
                    <a:pt x="55093" y="89190"/>
                  </a:cubicBezTo>
                  <a:cubicBezTo>
                    <a:pt x="55309" y="88883"/>
                    <a:pt x="55548" y="88542"/>
                    <a:pt x="55695" y="88031"/>
                  </a:cubicBezTo>
                  <a:cubicBezTo>
                    <a:pt x="56263" y="86009"/>
                    <a:pt x="57808" y="84997"/>
                    <a:pt x="59444" y="83941"/>
                  </a:cubicBezTo>
                  <a:cubicBezTo>
                    <a:pt x="59785" y="83725"/>
                    <a:pt x="60126" y="83497"/>
                    <a:pt x="60467" y="83270"/>
                  </a:cubicBezTo>
                  <a:cubicBezTo>
                    <a:pt x="61489" y="82555"/>
                    <a:pt x="62512" y="81475"/>
                    <a:pt x="63489" y="80066"/>
                  </a:cubicBezTo>
                  <a:cubicBezTo>
                    <a:pt x="64489" y="78601"/>
                    <a:pt x="65205" y="77147"/>
                    <a:pt x="65625" y="76192"/>
                  </a:cubicBezTo>
                  <a:cubicBezTo>
                    <a:pt x="66034" y="75249"/>
                    <a:pt x="66591" y="73976"/>
                    <a:pt x="66046" y="72898"/>
                  </a:cubicBezTo>
                  <a:cubicBezTo>
                    <a:pt x="66028" y="72853"/>
                    <a:pt x="65982" y="72822"/>
                    <a:pt x="65930" y="72822"/>
                  </a:cubicBezTo>
                  <a:cubicBezTo>
                    <a:pt x="65916" y="72822"/>
                    <a:pt x="65901" y="72825"/>
                    <a:pt x="65887" y="72829"/>
                  </a:cubicBezTo>
                  <a:cubicBezTo>
                    <a:pt x="65455" y="72931"/>
                    <a:pt x="65034" y="73079"/>
                    <a:pt x="64580" y="73238"/>
                  </a:cubicBezTo>
                  <a:cubicBezTo>
                    <a:pt x="63721" y="73537"/>
                    <a:pt x="62838" y="73836"/>
                    <a:pt x="61979" y="73836"/>
                  </a:cubicBezTo>
                  <a:cubicBezTo>
                    <a:pt x="61827" y="73836"/>
                    <a:pt x="61675" y="73827"/>
                    <a:pt x="61524" y="73806"/>
                  </a:cubicBezTo>
                  <a:cubicBezTo>
                    <a:pt x="61421" y="73791"/>
                    <a:pt x="61325" y="73784"/>
                    <a:pt x="61234" y="73784"/>
                  </a:cubicBezTo>
                  <a:cubicBezTo>
                    <a:pt x="60792" y="73784"/>
                    <a:pt x="60483" y="73947"/>
                    <a:pt x="60229" y="74079"/>
                  </a:cubicBezTo>
                  <a:cubicBezTo>
                    <a:pt x="60044" y="74176"/>
                    <a:pt x="59885" y="74257"/>
                    <a:pt x="59736" y="74257"/>
                  </a:cubicBezTo>
                  <a:cubicBezTo>
                    <a:pt x="59711" y="74257"/>
                    <a:pt x="59686" y="74254"/>
                    <a:pt x="59661" y="74249"/>
                  </a:cubicBezTo>
                  <a:cubicBezTo>
                    <a:pt x="59444" y="74204"/>
                    <a:pt x="59206" y="73988"/>
                    <a:pt x="58911" y="73567"/>
                  </a:cubicBezTo>
                  <a:cubicBezTo>
                    <a:pt x="58888" y="73557"/>
                    <a:pt x="58876" y="73545"/>
                    <a:pt x="58854" y="73534"/>
                  </a:cubicBezTo>
                  <a:cubicBezTo>
                    <a:pt x="58649" y="73420"/>
                    <a:pt x="58524" y="73295"/>
                    <a:pt x="58490" y="73158"/>
                  </a:cubicBezTo>
                  <a:cubicBezTo>
                    <a:pt x="58467" y="73045"/>
                    <a:pt x="58502" y="72898"/>
                    <a:pt x="58604" y="72739"/>
                  </a:cubicBezTo>
                  <a:cubicBezTo>
                    <a:pt x="58626" y="72704"/>
                    <a:pt x="58626" y="72670"/>
                    <a:pt x="58615" y="72625"/>
                  </a:cubicBezTo>
                  <a:cubicBezTo>
                    <a:pt x="58467" y="72045"/>
                    <a:pt x="58285" y="71943"/>
                    <a:pt x="58013" y="71841"/>
                  </a:cubicBezTo>
                  <a:cubicBezTo>
                    <a:pt x="57866" y="71784"/>
                    <a:pt x="57684" y="71727"/>
                    <a:pt x="57457" y="71454"/>
                  </a:cubicBezTo>
                  <a:cubicBezTo>
                    <a:pt x="57275" y="71239"/>
                    <a:pt x="57138" y="71045"/>
                    <a:pt x="57002" y="70875"/>
                  </a:cubicBezTo>
                  <a:cubicBezTo>
                    <a:pt x="56661" y="70409"/>
                    <a:pt x="56399" y="70045"/>
                    <a:pt x="55684" y="69648"/>
                  </a:cubicBezTo>
                  <a:cubicBezTo>
                    <a:pt x="54968" y="69250"/>
                    <a:pt x="54786" y="68648"/>
                    <a:pt x="54593" y="68000"/>
                  </a:cubicBezTo>
                  <a:cubicBezTo>
                    <a:pt x="54412" y="67387"/>
                    <a:pt x="54218" y="66751"/>
                    <a:pt x="53559" y="66285"/>
                  </a:cubicBezTo>
                  <a:cubicBezTo>
                    <a:pt x="52639" y="65626"/>
                    <a:pt x="52639" y="65194"/>
                    <a:pt x="52639" y="64149"/>
                  </a:cubicBezTo>
                  <a:cubicBezTo>
                    <a:pt x="52639" y="63513"/>
                    <a:pt x="52344" y="63127"/>
                    <a:pt x="52026" y="62706"/>
                  </a:cubicBezTo>
                  <a:cubicBezTo>
                    <a:pt x="51855" y="62479"/>
                    <a:pt x="51673" y="62240"/>
                    <a:pt x="51526" y="61956"/>
                  </a:cubicBezTo>
                  <a:cubicBezTo>
                    <a:pt x="51287" y="61456"/>
                    <a:pt x="51060" y="60945"/>
                    <a:pt x="50844" y="60456"/>
                  </a:cubicBezTo>
                  <a:cubicBezTo>
                    <a:pt x="50491" y="59650"/>
                    <a:pt x="50117" y="58809"/>
                    <a:pt x="49651" y="57979"/>
                  </a:cubicBezTo>
                  <a:cubicBezTo>
                    <a:pt x="49514" y="57729"/>
                    <a:pt x="49333" y="57469"/>
                    <a:pt x="49151" y="57184"/>
                  </a:cubicBezTo>
                  <a:cubicBezTo>
                    <a:pt x="48708" y="56514"/>
                    <a:pt x="48208" y="55787"/>
                    <a:pt x="48083" y="55083"/>
                  </a:cubicBezTo>
                  <a:lnTo>
                    <a:pt x="48083" y="55083"/>
                  </a:lnTo>
                  <a:cubicBezTo>
                    <a:pt x="48174" y="55219"/>
                    <a:pt x="48265" y="55378"/>
                    <a:pt x="48355" y="55537"/>
                  </a:cubicBezTo>
                  <a:cubicBezTo>
                    <a:pt x="48708" y="56162"/>
                    <a:pt x="49105" y="56878"/>
                    <a:pt x="49764" y="56969"/>
                  </a:cubicBezTo>
                  <a:cubicBezTo>
                    <a:pt x="49771" y="56970"/>
                    <a:pt x="49778" y="56970"/>
                    <a:pt x="49785" y="56970"/>
                  </a:cubicBezTo>
                  <a:cubicBezTo>
                    <a:pt x="49846" y="56970"/>
                    <a:pt x="49903" y="56927"/>
                    <a:pt x="49923" y="56866"/>
                  </a:cubicBezTo>
                  <a:cubicBezTo>
                    <a:pt x="50003" y="56616"/>
                    <a:pt x="50105" y="56366"/>
                    <a:pt x="50196" y="56116"/>
                  </a:cubicBezTo>
                  <a:cubicBezTo>
                    <a:pt x="50231" y="56025"/>
                    <a:pt x="50276" y="55934"/>
                    <a:pt x="50310" y="55843"/>
                  </a:cubicBezTo>
                  <a:cubicBezTo>
                    <a:pt x="50423" y="56457"/>
                    <a:pt x="50685" y="57161"/>
                    <a:pt x="50821" y="57514"/>
                  </a:cubicBezTo>
                  <a:cubicBezTo>
                    <a:pt x="51230" y="58548"/>
                    <a:pt x="51753" y="59547"/>
                    <a:pt x="52185" y="60105"/>
                  </a:cubicBezTo>
                  <a:cubicBezTo>
                    <a:pt x="52457" y="60468"/>
                    <a:pt x="52696" y="60661"/>
                    <a:pt x="52912" y="60673"/>
                  </a:cubicBezTo>
                  <a:cubicBezTo>
                    <a:pt x="53207" y="60706"/>
                    <a:pt x="53525" y="60979"/>
                    <a:pt x="53786" y="61433"/>
                  </a:cubicBezTo>
                  <a:cubicBezTo>
                    <a:pt x="54003" y="61842"/>
                    <a:pt x="54150" y="62331"/>
                    <a:pt x="54150" y="62672"/>
                  </a:cubicBezTo>
                  <a:cubicBezTo>
                    <a:pt x="54150" y="63763"/>
                    <a:pt x="54604" y="64206"/>
                    <a:pt x="55048" y="64637"/>
                  </a:cubicBezTo>
                  <a:cubicBezTo>
                    <a:pt x="55321" y="64910"/>
                    <a:pt x="55604" y="65194"/>
                    <a:pt x="55786" y="65649"/>
                  </a:cubicBezTo>
                  <a:cubicBezTo>
                    <a:pt x="56013" y="66205"/>
                    <a:pt x="56434" y="66626"/>
                    <a:pt x="56820" y="67023"/>
                  </a:cubicBezTo>
                  <a:cubicBezTo>
                    <a:pt x="57184" y="67399"/>
                    <a:pt x="57536" y="67750"/>
                    <a:pt x="57717" y="68194"/>
                  </a:cubicBezTo>
                  <a:cubicBezTo>
                    <a:pt x="57866" y="68523"/>
                    <a:pt x="57854" y="68921"/>
                    <a:pt x="57831" y="69341"/>
                  </a:cubicBezTo>
                  <a:cubicBezTo>
                    <a:pt x="57820" y="69785"/>
                    <a:pt x="57797" y="70250"/>
                    <a:pt x="57967" y="70693"/>
                  </a:cubicBezTo>
                  <a:cubicBezTo>
                    <a:pt x="58275" y="71545"/>
                    <a:pt x="58581" y="72000"/>
                    <a:pt x="58934" y="72148"/>
                  </a:cubicBezTo>
                  <a:cubicBezTo>
                    <a:pt x="59040" y="72196"/>
                    <a:pt x="59148" y="72216"/>
                    <a:pt x="59258" y="72216"/>
                  </a:cubicBezTo>
                  <a:cubicBezTo>
                    <a:pt x="59510" y="72216"/>
                    <a:pt x="59773" y="72110"/>
                    <a:pt x="60058" y="72000"/>
                  </a:cubicBezTo>
                  <a:cubicBezTo>
                    <a:pt x="60467" y="71830"/>
                    <a:pt x="60910" y="71648"/>
                    <a:pt x="61501" y="71648"/>
                  </a:cubicBezTo>
                  <a:cubicBezTo>
                    <a:pt x="62069" y="71648"/>
                    <a:pt x="63580" y="71080"/>
                    <a:pt x="64693" y="70591"/>
                  </a:cubicBezTo>
                  <a:cubicBezTo>
                    <a:pt x="65341" y="70318"/>
                    <a:pt x="65932" y="70023"/>
                    <a:pt x="66364" y="69785"/>
                  </a:cubicBezTo>
                  <a:cubicBezTo>
                    <a:pt x="67091" y="69386"/>
                    <a:pt x="67159" y="69239"/>
                    <a:pt x="67159" y="69126"/>
                  </a:cubicBezTo>
                  <a:cubicBezTo>
                    <a:pt x="67159" y="68864"/>
                    <a:pt x="67409" y="68637"/>
                    <a:pt x="67920" y="68455"/>
                  </a:cubicBezTo>
                  <a:cubicBezTo>
                    <a:pt x="68374" y="68273"/>
                    <a:pt x="68920" y="68182"/>
                    <a:pt x="69272" y="68114"/>
                  </a:cubicBezTo>
                  <a:cubicBezTo>
                    <a:pt x="69363" y="68103"/>
                    <a:pt x="69432" y="68091"/>
                    <a:pt x="69488" y="68080"/>
                  </a:cubicBezTo>
                  <a:cubicBezTo>
                    <a:pt x="70170" y="67944"/>
                    <a:pt x="71295" y="66841"/>
                    <a:pt x="71692" y="66194"/>
                  </a:cubicBezTo>
                  <a:cubicBezTo>
                    <a:pt x="71749" y="66103"/>
                    <a:pt x="71999" y="65831"/>
                    <a:pt x="72295" y="65501"/>
                  </a:cubicBezTo>
                  <a:cubicBezTo>
                    <a:pt x="73510" y="64195"/>
                    <a:pt x="74590" y="62968"/>
                    <a:pt x="74464" y="62354"/>
                  </a:cubicBezTo>
                  <a:cubicBezTo>
                    <a:pt x="74431" y="62218"/>
                    <a:pt x="74351" y="62115"/>
                    <a:pt x="74214" y="62059"/>
                  </a:cubicBezTo>
                  <a:cubicBezTo>
                    <a:pt x="73908" y="61933"/>
                    <a:pt x="73714" y="61729"/>
                    <a:pt x="73510" y="61513"/>
                  </a:cubicBezTo>
                  <a:cubicBezTo>
                    <a:pt x="73272" y="61263"/>
                    <a:pt x="72987" y="60968"/>
                    <a:pt x="72499" y="60786"/>
                  </a:cubicBezTo>
                  <a:cubicBezTo>
                    <a:pt x="71977" y="60593"/>
                    <a:pt x="71578" y="60286"/>
                    <a:pt x="71340" y="59888"/>
                  </a:cubicBezTo>
                  <a:cubicBezTo>
                    <a:pt x="71101" y="59479"/>
                    <a:pt x="71045" y="59002"/>
                    <a:pt x="71158" y="58457"/>
                  </a:cubicBezTo>
                  <a:cubicBezTo>
                    <a:pt x="71169" y="58388"/>
                    <a:pt x="71147" y="58332"/>
                    <a:pt x="71090" y="58298"/>
                  </a:cubicBezTo>
                  <a:cubicBezTo>
                    <a:pt x="71071" y="58283"/>
                    <a:pt x="71048" y="58277"/>
                    <a:pt x="71025" y="58277"/>
                  </a:cubicBezTo>
                  <a:cubicBezTo>
                    <a:pt x="70992" y="58277"/>
                    <a:pt x="70958" y="58289"/>
                    <a:pt x="70931" y="58309"/>
                  </a:cubicBezTo>
                  <a:cubicBezTo>
                    <a:pt x="70568" y="58582"/>
                    <a:pt x="70272" y="58911"/>
                    <a:pt x="69977" y="59241"/>
                  </a:cubicBezTo>
                  <a:cubicBezTo>
                    <a:pt x="69465" y="59809"/>
                    <a:pt x="68988" y="60343"/>
                    <a:pt x="68170" y="60514"/>
                  </a:cubicBezTo>
                  <a:cubicBezTo>
                    <a:pt x="67791" y="60590"/>
                    <a:pt x="67484" y="60630"/>
                    <a:pt x="67242" y="60630"/>
                  </a:cubicBezTo>
                  <a:cubicBezTo>
                    <a:pt x="66984" y="60630"/>
                    <a:pt x="66799" y="60585"/>
                    <a:pt x="66682" y="60491"/>
                  </a:cubicBezTo>
                  <a:cubicBezTo>
                    <a:pt x="66466" y="60332"/>
                    <a:pt x="66443" y="59979"/>
                    <a:pt x="66420" y="59536"/>
                  </a:cubicBezTo>
                  <a:cubicBezTo>
                    <a:pt x="66398" y="59229"/>
                    <a:pt x="66387" y="58888"/>
                    <a:pt x="66296" y="58525"/>
                  </a:cubicBezTo>
                  <a:cubicBezTo>
                    <a:pt x="66284" y="58479"/>
                    <a:pt x="66250" y="58434"/>
                    <a:pt x="66205" y="58423"/>
                  </a:cubicBezTo>
                  <a:cubicBezTo>
                    <a:pt x="66189" y="58417"/>
                    <a:pt x="66174" y="58414"/>
                    <a:pt x="66159" y="58414"/>
                  </a:cubicBezTo>
                  <a:cubicBezTo>
                    <a:pt x="66122" y="58414"/>
                    <a:pt x="66089" y="58432"/>
                    <a:pt x="66057" y="58457"/>
                  </a:cubicBezTo>
                  <a:cubicBezTo>
                    <a:pt x="65898" y="58605"/>
                    <a:pt x="65739" y="58752"/>
                    <a:pt x="65569" y="58900"/>
                  </a:cubicBezTo>
                  <a:cubicBezTo>
                    <a:pt x="65420" y="58378"/>
                    <a:pt x="64989" y="57957"/>
                    <a:pt x="64569" y="57560"/>
                  </a:cubicBezTo>
                  <a:cubicBezTo>
                    <a:pt x="64216" y="57219"/>
                    <a:pt x="63842" y="56855"/>
                    <a:pt x="63637" y="56434"/>
                  </a:cubicBezTo>
                  <a:cubicBezTo>
                    <a:pt x="63421" y="55969"/>
                    <a:pt x="63330" y="55525"/>
                    <a:pt x="63387" y="55162"/>
                  </a:cubicBezTo>
                  <a:cubicBezTo>
                    <a:pt x="63433" y="54844"/>
                    <a:pt x="63569" y="54616"/>
                    <a:pt x="63784" y="54492"/>
                  </a:cubicBezTo>
                  <a:cubicBezTo>
                    <a:pt x="63895" y="54428"/>
                    <a:pt x="64021" y="54396"/>
                    <a:pt x="64155" y="54396"/>
                  </a:cubicBezTo>
                  <a:cubicBezTo>
                    <a:pt x="64283" y="54396"/>
                    <a:pt x="64419" y="54425"/>
                    <a:pt x="64557" y="54480"/>
                  </a:cubicBezTo>
                  <a:cubicBezTo>
                    <a:pt x="64898" y="54628"/>
                    <a:pt x="65239" y="54935"/>
                    <a:pt x="65523" y="55355"/>
                  </a:cubicBezTo>
                  <a:cubicBezTo>
                    <a:pt x="65909" y="55934"/>
                    <a:pt x="66307" y="56502"/>
                    <a:pt x="66773" y="56980"/>
                  </a:cubicBezTo>
                  <a:cubicBezTo>
                    <a:pt x="67341" y="57560"/>
                    <a:pt x="67932" y="57946"/>
                    <a:pt x="68591" y="58150"/>
                  </a:cubicBezTo>
                  <a:lnTo>
                    <a:pt x="68602" y="58150"/>
                  </a:lnTo>
                  <a:cubicBezTo>
                    <a:pt x="68792" y="58205"/>
                    <a:pt x="68966" y="58228"/>
                    <a:pt x="69128" y="58228"/>
                  </a:cubicBezTo>
                  <a:cubicBezTo>
                    <a:pt x="69566" y="58228"/>
                    <a:pt x="69912" y="58061"/>
                    <a:pt x="70227" y="57911"/>
                  </a:cubicBezTo>
                  <a:cubicBezTo>
                    <a:pt x="70500" y="57775"/>
                    <a:pt x="70760" y="57650"/>
                    <a:pt x="71056" y="57650"/>
                  </a:cubicBezTo>
                  <a:cubicBezTo>
                    <a:pt x="71408" y="57650"/>
                    <a:pt x="71522" y="57911"/>
                    <a:pt x="71669" y="58332"/>
                  </a:cubicBezTo>
                  <a:cubicBezTo>
                    <a:pt x="71760" y="58559"/>
                    <a:pt x="71840" y="58809"/>
                    <a:pt x="71999" y="58968"/>
                  </a:cubicBezTo>
                  <a:lnTo>
                    <a:pt x="72010" y="58968"/>
                  </a:lnTo>
                  <a:cubicBezTo>
                    <a:pt x="72328" y="59275"/>
                    <a:pt x="73044" y="59309"/>
                    <a:pt x="73623" y="59343"/>
                  </a:cubicBezTo>
                  <a:cubicBezTo>
                    <a:pt x="73794" y="59355"/>
                    <a:pt x="73942" y="59366"/>
                    <a:pt x="74044" y="59377"/>
                  </a:cubicBezTo>
                  <a:lnTo>
                    <a:pt x="74112" y="59388"/>
                  </a:lnTo>
                  <a:cubicBezTo>
                    <a:pt x="75177" y="59534"/>
                    <a:pt x="76118" y="59662"/>
                    <a:pt x="77167" y="59662"/>
                  </a:cubicBezTo>
                  <a:cubicBezTo>
                    <a:pt x="77350" y="59662"/>
                    <a:pt x="77535" y="59658"/>
                    <a:pt x="77725" y="59650"/>
                  </a:cubicBezTo>
                  <a:cubicBezTo>
                    <a:pt x="77759" y="59650"/>
                    <a:pt x="77794" y="59638"/>
                    <a:pt x="77816" y="59616"/>
                  </a:cubicBezTo>
                  <a:cubicBezTo>
                    <a:pt x="77873" y="59559"/>
                    <a:pt x="78236" y="59456"/>
                    <a:pt x="79236" y="59400"/>
                  </a:cubicBezTo>
                  <a:cubicBezTo>
                    <a:pt x="79541" y="59386"/>
                    <a:pt x="79828" y="59379"/>
                    <a:pt x="80068" y="59379"/>
                  </a:cubicBezTo>
                  <a:cubicBezTo>
                    <a:pt x="80401" y="59379"/>
                    <a:pt x="80646" y="59391"/>
                    <a:pt x="80725" y="59411"/>
                  </a:cubicBezTo>
                  <a:cubicBezTo>
                    <a:pt x="81008" y="59502"/>
                    <a:pt x="81168" y="59900"/>
                    <a:pt x="81316" y="60252"/>
                  </a:cubicBezTo>
                  <a:cubicBezTo>
                    <a:pt x="81384" y="60423"/>
                    <a:pt x="81452" y="60582"/>
                    <a:pt x="81531" y="60706"/>
                  </a:cubicBezTo>
                  <a:cubicBezTo>
                    <a:pt x="82111" y="61592"/>
                    <a:pt x="82884" y="61729"/>
                    <a:pt x="83690" y="61877"/>
                  </a:cubicBezTo>
                  <a:cubicBezTo>
                    <a:pt x="83838" y="61911"/>
                    <a:pt x="83974" y="61933"/>
                    <a:pt x="84122" y="61968"/>
                  </a:cubicBezTo>
                  <a:cubicBezTo>
                    <a:pt x="83974" y="62059"/>
                    <a:pt x="83838" y="62092"/>
                    <a:pt x="83690" y="62138"/>
                  </a:cubicBezTo>
                  <a:cubicBezTo>
                    <a:pt x="83508" y="62195"/>
                    <a:pt x="83315" y="62251"/>
                    <a:pt x="83065" y="62410"/>
                  </a:cubicBezTo>
                  <a:cubicBezTo>
                    <a:pt x="83031" y="62445"/>
                    <a:pt x="83008" y="62479"/>
                    <a:pt x="83008" y="62524"/>
                  </a:cubicBezTo>
                  <a:cubicBezTo>
                    <a:pt x="82997" y="62559"/>
                    <a:pt x="83020" y="62604"/>
                    <a:pt x="83043" y="62638"/>
                  </a:cubicBezTo>
                  <a:cubicBezTo>
                    <a:pt x="83156" y="62740"/>
                    <a:pt x="83281" y="62899"/>
                    <a:pt x="83406" y="63059"/>
                  </a:cubicBezTo>
                  <a:cubicBezTo>
                    <a:pt x="83826" y="63581"/>
                    <a:pt x="84349" y="64228"/>
                    <a:pt x="84962" y="64296"/>
                  </a:cubicBezTo>
                  <a:cubicBezTo>
                    <a:pt x="84989" y="64299"/>
                    <a:pt x="85016" y="64300"/>
                    <a:pt x="85043" y="64300"/>
                  </a:cubicBezTo>
                  <a:cubicBezTo>
                    <a:pt x="85287" y="64300"/>
                    <a:pt x="85520" y="64207"/>
                    <a:pt x="85735" y="64013"/>
                  </a:cubicBezTo>
                  <a:cubicBezTo>
                    <a:pt x="85997" y="63797"/>
                    <a:pt x="86144" y="63524"/>
                    <a:pt x="86280" y="63286"/>
                  </a:cubicBezTo>
                  <a:cubicBezTo>
                    <a:pt x="86383" y="63092"/>
                    <a:pt x="86474" y="62922"/>
                    <a:pt x="86610" y="62786"/>
                  </a:cubicBezTo>
                  <a:cubicBezTo>
                    <a:pt x="86621" y="64410"/>
                    <a:pt x="86735" y="65740"/>
                    <a:pt x="86985" y="66967"/>
                  </a:cubicBezTo>
                  <a:cubicBezTo>
                    <a:pt x="87303" y="68603"/>
                    <a:pt x="87848" y="70023"/>
                    <a:pt x="88632" y="71307"/>
                  </a:cubicBezTo>
                  <a:lnTo>
                    <a:pt x="88632" y="71318"/>
                  </a:lnTo>
                  <a:cubicBezTo>
                    <a:pt x="88939" y="71761"/>
                    <a:pt x="89234" y="72534"/>
                    <a:pt x="89552" y="73352"/>
                  </a:cubicBezTo>
                  <a:cubicBezTo>
                    <a:pt x="89848" y="74079"/>
                    <a:pt x="90143" y="74852"/>
                    <a:pt x="90461" y="75431"/>
                  </a:cubicBezTo>
                  <a:cubicBezTo>
                    <a:pt x="90859" y="76147"/>
                    <a:pt x="91223" y="76476"/>
                    <a:pt x="91620" y="76488"/>
                  </a:cubicBezTo>
                  <a:lnTo>
                    <a:pt x="91632" y="76488"/>
                  </a:lnTo>
                  <a:cubicBezTo>
                    <a:pt x="91882" y="76488"/>
                    <a:pt x="92143" y="76340"/>
                    <a:pt x="92382" y="76056"/>
                  </a:cubicBezTo>
                  <a:cubicBezTo>
                    <a:pt x="92632" y="75772"/>
                    <a:pt x="92870" y="75340"/>
                    <a:pt x="93120" y="74738"/>
                  </a:cubicBezTo>
                  <a:cubicBezTo>
                    <a:pt x="93165" y="74635"/>
                    <a:pt x="93392" y="74556"/>
                    <a:pt x="93552" y="74499"/>
                  </a:cubicBezTo>
                  <a:cubicBezTo>
                    <a:pt x="93756" y="74420"/>
                    <a:pt x="93904" y="74363"/>
                    <a:pt x="93950" y="74226"/>
                  </a:cubicBezTo>
                  <a:cubicBezTo>
                    <a:pt x="94029" y="73999"/>
                    <a:pt x="93983" y="73738"/>
                    <a:pt x="93927" y="73466"/>
                  </a:cubicBezTo>
                  <a:cubicBezTo>
                    <a:pt x="93881" y="73204"/>
                    <a:pt x="93824" y="72943"/>
                    <a:pt x="93892" y="72716"/>
                  </a:cubicBezTo>
                  <a:cubicBezTo>
                    <a:pt x="94120" y="71931"/>
                    <a:pt x="94074" y="71352"/>
                    <a:pt x="94018" y="70727"/>
                  </a:cubicBezTo>
                  <a:cubicBezTo>
                    <a:pt x="93983" y="70432"/>
                    <a:pt x="93961" y="70125"/>
                    <a:pt x="93961" y="69773"/>
                  </a:cubicBezTo>
                  <a:cubicBezTo>
                    <a:pt x="93961" y="69341"/>
                    <a:pt x="94620" y="69000"/>
                    <a:pt x="95199" y="68694"/>
                  </a:cubicBezTo>
                  <a:cubicBezTo>
                    <a:pt x="95574" y="68500"/>
                    <a:pt x="95915" y="68318"/>
                    <a:pt x="96131" y="68103"/>
                  </a:cubicBezTo>
                  <a:cubicBezTo>
                    <a:pt x="96563" y="67671"/>
                    <a:pt x="97119" y="67250"/>
                    <a:pt x="97699" y="66796"/>
                  </a:cubicBezTo>
                  <a:cubicBezTo>
                    <a:pt x="97801" y="66717"/>
                    <a:pt x="97914" y="66637"/>
                    <a:pt x="98017" y="66558"/>
                  </a:cubicBezTo>
                  <a:cubicBezTo>
                    <a:pt x="98051" y="66535"/>
                    <a:pt x="98063" y="66501"/>
                    <a:pt x="98073" y="66455"/>
                  </a:cubicBezTo>
                  <a:cubicBezTo>
                    <a:pt x="98267" y="63808"/>
                    <a:pt x="98369" y="61115"/>
                    <a:pt x="98369" y="58457"/>
                  </a:cubicBezTo>
                  <a:cubicBezTo>
                    <a:pt x="98369" y="48686"/>
                    <a:pt x="97028" y="39018"/>
                    <a:pt x="94381" y="29712"/>
                  </a:cubicBezTo>
                  <a:cubicBezTo>
                    <a:pt x="91802" y="20691"/>
                    <a:pt x="88019" y="12045"/>
                    <a:pt x="83134" y="4012"/>
                  </a:cubicBezTo>
                  <a:cubicBezTo>
                    <a:pt x="83102" y="3965"/>
                    <a:pt x="83055" y="3940"/>
                    <a:pt x="83010" y="3940"/>
                  </a:cubicBezTo>
                  <a:cubicBezTo>
                    <a:pt x="82989" y="3940"/>
                    <a:pt x="82969" y="3945"/>
                    <a:pt x="82952" y="3956"/>
                  </a:cubicBezTo>
                  <a:cubicBezTo>
                    <a:pt x="82884" y="3990"/>
                    <a:pt x="82849" y="4058"/>
                    <a:pt x="82872" y="4126"/>
                  </a:cubicBezTo>
                  <a:cubicBezTo>
                    <a:pt x="82906" y="4229"/>
                    <a:pt x="82929" y="4319"/>
                    <a:pt x="82940" y="4410"/>
                  </a:cubicBezTo>
                  <a:cubicBezTo>
                    <a:pt x="82952" y="4433"/>
                    <a:pt x="82940" y="4444"/>
                    <a:pt x="82940" y="4444"/>
                  </a:cubicBezTo>
                  <a:cubicBezTo>
                    <a:pt x="82933" y="4451"/>
                    <a:pt x="82911" y="4461"/>
                    <a:pt x="82856" y="4461"/>
                  </a:cubicBezTo>
                  <a:cubicBezTo>
                    <a:pt x="82721" y="4461"/>
                    <a:pt x="82388" y="4398"/>
                    <a:pt x="81611" y="4058"/>
                  </a:cubicBezTo>
                  <a:cubicBezTo>
                    <a:pt x="80940" y="3774"/>
                    <a:pt x="80236" y="3399"/>
                    <a:pt x="79930" y="3240"/>
                  </a:cubicBezTo>
                  <a:cubicBezTo>
                    <a:pt x="79850" y="3194"/>
                    <a:pt x="79804" y="3171"/>
                    <a:pt x="79771" y="3161"/>
                  </a:cubicBezTo>
                  <a:cubicBezTo>
                    <a:pt x="79566" y="3047"/>
                    <a:pt x="78486" y="2524"/>
                    <a:pt x="77350" y="2194"/>
                  </a:cubicBezTo>
                  <a:cubicBezTo>
                    <a:pt x="76805" y="2044"/>
                    <a:pt x="76342" y="1968"/>
                    <a:pt x="75962" y="1968"/>
                  </a:cubicBezTo>
                  <a:cubicBezTo>
                    <a:pt x="75455" y="1968"/>
                    <a:pt x="75098" y="2103"/>
                    <a:pt x="74896" y="2376"/>
                  </a:cubicBezTo>
                  <a:cubicBezTo>
                    <a:pt x="74782" y="2524"/>
                    <a:pt x="74817" y="2797"/>
                    <a:pt x="74908" y="3274"/>
                  </a:cubicBezTo>
                  <a:cubicBezTo>
                    <a:pt x="74987" y="3694"/>
                    <a:pt x="75090" y="4274"/>
                    <a:pt x="74908" y="4444"/>
                  </a:cubicBezTo>
                  <a:cubicBezTo>
                    <a:pt x="74876" y="4476"/>
                    <a:pt x="74829" y="4490"/>
                    <a:pt x="74766" y="4490"/>
                  </a:cubicBezTo>
                  <a:cubicBezTo>
                    <a:pt x="74718" y="4490"/>
                    <a:pt x="74659" y="4482"/>
                    <a:pt x="74590" y="4467"/>
                  </a:cubicBezTo>
                  <a:cubicBezTo>
                    <a:pt x="74419" y="4421"/>
                    <a:pt x="74260" y="4274"/>
                    <a:pt x="74090" y="4115"/>
                  </a:cubicBezTo>
                  <a:cubicBezTo>
                    <a:pt x="73863" y="3899"/>
                    <a:pt x="73623" y="3671"/>
                    <a:pt x="73294" y="3671"/>
                  </a:cubicBezTo>
                  <a:cubicBezTo>
                    <a:pt x="72646" y="3671"/>
                    <a:pt x="72033" y="3899"/>
                    <a:pt x="71431" y="4126"/>
                  </a:cubicBezTo>
                  <a:cubicBezTo>
                    <a:pt x="70942" y="4308"/>
                    <a:pt x="70454" y="4489"/>
                    <a:pt x="69954" y="4547"/>
                  </a:cubicBezTo>
                  <a:cubicBezTo>
                    <a:pt x="69827" y="4561"/>
                    <a:pt x="69708" y="4567"/>
                    <a:pt x="69597" y="4567"/>
                  </a:cubicBezTo>
                  <a:cubicBezTo>
                    <a:pt x="69069" y="4567"/>
                    <a:pt x="68695" y="4428"/>
                    <a:pt x="68329" y="4297"/>
                  </a:cubicBezTo>
                  <a:cubicBezTo>
                    <a:pt x="67999" y="4173"/>
                    <a:pt x="67677" y="4052"/>
                    <a:pt x="67275" y="4052"/>
                  </a:cubicBezTo>
                  <a:cubicBezTo>
                    <a:pt x="66902" y="4052"/>
                    <a:pt x="66459" y="4155"/>
                    <a:pt x="65875" y="4456"/>
                  </a:cubicBezTo>
                  <a:cubicBezTo>
                    <a:pt x="65330" y="4739"/>
                    <a:pt x="64784" y="5092"/>
                    <a:pt x="64262" y="5444"/>
                  </a:cubicBezTo>
                  <a:cubicBezTo>
                    <a:pt x="63421" y="6012"/>
                    <a:pt x="62546" y="6592"/>
                    <a:pt x="61626" y="6864"/>
                  </a:cubicBezTo>
                  <a:cubicBezTo>
                    <a:pt x="61488" y="6907"/>
                    <a:pt x="61367" y="6927"/>
                    <a:pt x="61265" y="6927"/>
                  </a:cubicBezTo>
                  <a:cubicBezTo>
                    <a:pt x="61149" y="6927"/>
                    <a:pt x="61056" y="6901"/>
                    <a:pt x="60989" y="6853"/>
                  </a:cubicBezTo>
                  <a:cubicBezTo>
                    <a:pt x="60751" y="6671"/>
                    <a:pt x="60774" y="6137"/>
                    <a:pt x="60797" y="5615"/>
                  </a:cubicBezTo>
                  <a:cubicBezTo>
                    <a:pt x="60820" y="5058"/>
                    <a:pt x="60842" y="4467"/>
                    <a:pt x="60558" y="4149"/>
                  </a:cubicBezTo>
                  <a:cubicBezTo>
                    <a:pt x="60444" y="4016"/>
                    <a:pt x="60323" y="3986"/>
                    <a:pt x="60234" y="3986"/>
                  </a:cubicBezTo>
                  <a:cubicBezTo>
                    <a:pt x="60215" y="3986"/>
                    <a:pt x="60199" y="3988"/>
                    <a:pt x="60183" y="3990"/>
                  </a:cubicBezTo>
                  <a:cubicBezTo>
                    <a:pt x="59933" y="4012"/>
                    <a:pt x="59672" y="4274"/>
                    <a:pt x="59399" y="4785"/>
                  </a:cubicBezTo>
                  <a:cubicBezTo>
                    <a:pt x="58854" y="5807"/>
                    <a:pt x="58956" y="6216"/>
                    <a:pt x="59093" y="6694"/>
                  </a:cubicBezTo>
                  <a:cubicBezTo>
                    <a:pt x="59149" y="6933"/>
                    <a:pt x="59217" y="7183"/>
                    <a:pt x="59217" y="7557"/>
                  </a:cubicBezTo>
                  <a:cubicBezTo>
                    <a:pt x="59217" y="7705"/>
                    <a:pt x="59183" y="7819"/>
                    <a:pt x="59103" y="7898"/>
                  </a:cubicBezTo>
                  <a:cubicBezTo>
                    <a:pt x="58899" y="8091"/>
                    <a:pt x="58422" y="8091"/>
                    <a:pt x="57922" y="8091"/>
                  </a:cubicBezTo>
                  <a:cubicBezTo>
                    <a:pt x="57836" y="8090"/>
                    <a:pt x="57749" y="8089"/>
                    <a:pt x="57661" y="8089"/>
                  </a:cubicBezTo>
                  <a:cubicBezTo>
                    <a:pt x="56995" y="8089"/>
                    <a:pt x="56305" y="8159"/>
                    <a:pt x="56013" y="8761"/>
                  </a:cubicBezTo>
                  <a:cubicBezTo>
                    <a:pt x="55581" y="9625"/>
                    <a:pt x="55116" y="10125"/>
                    <a:pt x="54536" y="10307"/>
                  </a:cubicBezTo>
                  <a:cubicBezTo>
                    <a:pt x="54353" y="10364"/>
                    <a:pt x="54156" y="10393"/>
                    <a:pt x="53942" y="10393"/>
                  </a:cubicBezTo>
                  <a:cubicBezTo>
                    <a:pt x="53480" y="10393"/>
                    <a:pt x="52939" y="10257"/>
                    <a:pt x="52287" y="9977"/>
                  </a:cubicBezTo>
                  <a:cubicBezTo>
                    <a:pt x="52263" y="9968"/>
                    <a:pt x="52240" y="9963"/>
                    <a:pt x="52217" y="9963"/>
                  </a:cubicBezTo>
                  <a:cubicBezTo>
                    <a:pt x="52185" y="9963"/>
                    <a:pt x="52154" y="9974"/>
                    <a:pt x="52128" y="10000"/>
                  </a:cubicBezTo>
                  <a:cubicBezTo>
                    <a:pt x="52094" y="10034"/>
                    <a:pt x="52071" y="10091"/>
                    <a:pt x="52082" y="10137"/>
                  </a:cubicBezTo>
                  <a:cubicBezTo>
                    <a:pt x="52139" y="10329"/>
                    <a:pt x="52117" y="10546"/>
                    <a:pt x="52082" y="10773"/>
                  </a:cubicBezTo>
                  <a:cubicBezTo>
                    <a:pt x="52059" y="10943"/>
                    <a:pt x="52048" y="11125"/>
                    <a:pt x="52059" y="11295"/>
                  </a:cubicBezTo>
                  <a:cubicBezTo>
                    <a:pt x="51060" y="11125"/>
                    <a:pt x="50821" y="10364"/>
                    <a:pt x="50537" y="9488"/>
                  </a:cubicBezTo>
                  <a:cubicBezTo>
                    <a:pt x="50423" y="9114"/>
                    <a:pt x="50299" y="8728"/>
                    <a:pt x="50105" y="8387"/>
                  </a:cubicBezTo>
                  <a:lnTo>
                    <a:pt x="50105" y="8387"/>
                  </a:lnTo>
                  <a:cubicBezTo>
                    <a:pt x="50617" y="8410"/>
                    <a:pt x="51162" y="8489"/>
                    <a:pt x="51730" y="8569"/>
                  </a:cubicBezTo>
                  <a:cubicBezTo>
                    <a:pt x="52415" y="8677"/>
                    <a:pt x="53115" y="8782"/>
                    <a:pt x="53786" y="8782"/>
                  </a:cubicBezTo>
                  <a:cubicBezTo>
                    <a:pt x="54306" y="8782"/>
                    <a:pt x="54809" y="8719"/>
                    <a:pt x="55275" y="8546"/>
                  </a:cubicBezTo>
                  <a:cubicBezTo>
                    <a:pt x="56048" y="8251"/>
                    <a:pt x="56502" y="7773"/>
                    <a:pt x="56548" y="7205"/>
                  </a:cubicBezTo>
                  <a:cubicBezTo>
                    <a:pt x="56593" y="6580"/>
                    <a:pt x="56139" y="5933"/>
                    <a:pt x="55321" y="5478"/>
                  </a:cubicBezTo>
                  <a:cubicBezTo>
                    <a:pt x="53695" y="4569"/>
                    <a:pt x="51776" y="3876"/>
                    <a:pt x="49912" y="3217"/>
                  </a:cubicBezTo>
                  <a:cubicBezTo>
                    <a:pt x="49446" y="3047"/>
                    <a:pt x="49014" y="2899"/>
                    <a:pt x="48583" y="2740"/>
                  </a:cubicBezTo>
                  <a:cubicBezTo>
                    <a:pt x="47992" y="2524"/>
                    <a:pt x="47378" y="2444"/>
                    <a:pt x="46777" y="2376"/>
                  </a:cubicBezTo>
                  <a:cubicBezTo>
                    <a:pt x="46015" y="2297"/>
                    <a:pt x="45277" y="2206"/>
                    <a:pt x="44674" y="1831"/>
                  </a:cubicBezTo>
                  <a:cubicBezTo>
                    <a:pt x="44732" y="1820"/>
                    <a:pt x="44777" y="1808"/>
                    <a:pt x="44833" y="1797"/>
                  </a:cubicBezTo>
                  <a:cubicBezTo>
                    <a:pt x="45254" y="1706"/>
                    <a:pt x="45606" y="1638"/>
                    <a:pt x="45833" y="1013"/>
                  </a:cubicBezTo>
                  <a:cubicBezTo>
                    <a:pt x="45868" y="945"/>
                    <a:pt x="45833" y="866"/>
                    <a:pt x="45765" y="831"/>
                  </a:cubicBezTo>
                  <a:cubicBezTo>
                    <a:pt x="45686" y="797"/>
                    <a:pt x="45595" y="740"/>
                    <a:pt x="45492" y="684"/>
                  </a:cubicBezTo>
                  <a:cubicBezTo>
                    <a:pt x="45189" y="509"/>
                    <a:pt x="44849" y="319"/>
                    <a:pt x="44538" y="319"/>
                  </a:cubicBezTo>
                  <a:cubicBezTo>
                    <a:pt x="44464" y="319"/>
                    <a:pt x="44392" y="330"/>
                    <a:pt x="44323" y="354"/>
                  </a:cubicBezTo>
                  <a:cubicBezTo>
                    <a:pt x="44164" y="411"/>
                    <a:pt x="44038" y="536"/>
                    <a:pt x="43936" y="729"/>
                  </a:cubicBezTo>
                  <a:cubicBezTo>
                    <a:pt x="43777" y="604"/>
                    <a:pt x="43732" y="434"/>
                    <a:pt x="43800" y="184"/>
                  </a:cubicBezTo>
                  <a:cubicBezTo>
                    <a:pt x="43823" y="127"/>
                    <a:pt x="43800" y="70"/>
                    <a:pt x="43755" y="36"/>
                  </a:cubicBezTo>
                  <a:cubicBezTo>
                    <a:pt x="43724" y="11"/>
                    <a:pt x="43694" y="0"/>
                    <a:pt x="43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0"/>
            <p:cNvSpPr/>
            <p:nvPr/>
          </p:nvSpPr>
          <p:spPr>
            <a:xfrm>
              <a:off x="2064500" y="1259250"/>
              <a:ext cx="137500" cy="109350"/>
            </a:xfrm>
            <a:custGeom>
              <a:avLst/>
              <a:gdLst/>
              <a:ahLst/>
              <a:cxnLst/>
              <a:rect l="l" t="t" r="r" b="b"/>
              <a:pathLst>
                <a:path w="5500" h="4374" extrusionOk="0">
                  <a:moveTo>
                    <a:pt x="2046" y="284"/>
                  </a:moveTo>
                  <a:cubicBezTo>
                    <a:pt x="2591" y="284"/>
                    <a:pt x="3137" y="386"/>
                    <a:pt x="3659" y="488"/>
                  </a:cubicBezTo>
                  <a:cubicBezTo>
                    <a:pt x="4147" y="579"/>
                    <a:pt x="4659" y="670"/>
                    <a:pt x="5170" y="682"/>
                  </a:cubicBezTo>
                  <a:cubicBezTo>
                    <a:pt x="5113" y="886"/>
                    <a:pt x="5056" y="943"/>
                    <a:pt x="4965" y="1023"/>
                  </a:cubicBezTo>
                  <a:cubicBezTo>
                    <a:pt x="4874" y="1102"/>
                    <a:pt x="4761" y="1193"/>
                    <a:pt x="4624" y="1420"/>
                  </a:cubicBezTo>
                  <a:cubicBezTo>
                    <a:pt x="4159" y="2056"/>
                    <a:pt x="3682" y="2715"/>
                    <a:pt x="2807" y="2715"/>
                  </a:cubicBezTo>
                  <a:cubicBezTo>
                    <a:pt x="2659" y="2715"/>
                    <a:pt x="2534" y="2681"/>
                    <a:pt x="2420" y="2647"/>
                  </a:cubicBezTo>
                  <a:cubicBezTo>
                    <a:pt x="2331" y="2625"/>
                    <a:pt x="2241" y="2598"/>
                    <a:pt x="2155" y="2598"/>
                  </a:cubicBezTo>
                  <a:cubicBezTo>
                    <a:pt x="2110" y="2598"/>
                    <a:pt x="2066" y="2605"/>
                    <a:pt x="2023" y="2624"/>
                  </a:cubicBezTo>
                  <a:cubicBezTo>
                    <a:pt x="1887" y="2670"/>
                    <a:pt x="1784" y="2806"/>
                    <a:pt x="1716" y="3056"/>
                  </a:cubicBezTo>
                  <a:cubicBezTo>
                    <a:pt x="1705" y="3101"/>
                    <a:pt x="1716" y="3147"/>
                    <a:pt x="1739" y="3181"/>
                  </a:cubicBezTo>
                  <a:cubicBezTo>
                    <a:pt x="1761" y="3215"/>
                    <a:pt x="1807" y="3238"/>
                    <a:pt x="1852" y="3238"/>
                  </a:cubicBezTo>
                  <a:lnTo>
                    <a:pt x="2114" y="3238"/>
                  </a:lnTo>
                  <a:cubicBezTo>
                    <a:pt x="2046" y="3510"/>
                    <a:pt x="1910" y="3727"/>
                    <a:pt x="1705" y="3874"/>
                  </a:cubicBezTo>
                  <a:cubicBezTo>
                    <a:pt x="1526" y="4011"/>
                    <a:pt x="1298" y="4080"/>
                    <a:pt x="1040" y="4080"/>
                  </a:cubicBezTo>
                  <a:cubicBezTo>
                    <a:pt x="1020" y="4080"/>
                    <a:pt x="999" y="4079"/>
                    <a:pt x="978" y="4078"/>
                  </a:cubicBezTo>
                  <a:cubicBezTo>
                    <a:pt x="943" y="3795"/>
                    <a:pt x="842" y="3419"/>
                    <a:pt x="739" y="3033"/>
                  </a:cubicBezTo>
                  <a:cubicBezTo>
                    <a:pt x="557" y="2363"/>
                    <a:pt x="319" y="1533"/>
                    <a:pt x="580" y="1238"/>
                  </a:cubicBezTo>
                  <a:cubicBezTo>
                    <a:pt x="653" y="1156"/>
                    <a:pt x="778" y="1118"/>
                    <a:pt x="948" y="1118"/>
                  </a:cubicBezTo>
                  <a:cubicBezTo>
                    <a:pt x="989" y="1118"/>
                    <a:pt x="1033" y="1120"/>
                    <a:pt x="1080" y="1124"/>
                  </a:cubicBezTo>
                  <a:cubicBezTo>
                    <a:pt x="1090" y="1126"/>
                    <a:pt x="1100" y="1127"/>
                    <a:pt x="1110" y="1127"/>
                  </a:cubicBezTo>
                  <a:cubicBezTo>
                    <a:pt x="1174" y="1127"/>
                    <a:pt x="1219" y="1093"/>
                    <a:pt x="1239" y="1034"/>
                  </a:cubicBezTo>
                  <a:cubicBezTo>
                    <a:pt x="1261" y="965"/>
                    <a:pt x="1228" y="886"/>
                    <a:pt x="1171" y="864"/>
                  </a:cubicBezTo>
                  <a:cubicBezTo>
                    <a:pt x="1148" y="852"/>
                    <a:pt x="1137" y="841"/>
                    <a:pt x="1125" y="841"/>
                  </a:cubicBezTo>
                  <a:cubicBezTo>
                    <a:pt x="1148" y="795"/>
                    <a:pt x="1239" y="682"/>
                    <a:pt x="1546" y="511"/>
                  </a:cubicBezTo>
                  <a:cubicBezTo>
                    <a:pt x="1761" y="397"/>
                    <a:pt x="1989" y="306"/>
                    <a:pt x="2046" y="284"/>
                  </a:cubicBezTo>
                  <a:close/>
                  <a:moveTo>
                    <a:pt x="2023" y="0"/>
                  </a:moveTo>
                  <a:cubicBezTo>
                    <a:pt x="1932" y="0"/>
                    <a:pt x="1546" y="193"/>
                    <a:pt x="1443" y="238"/>
                  </a:cubicBezTo>
                  <a:cubicBezTo>
                    <a:pt x="1216" y="364"/>
                    <a:pt x="898" y="556"/>
                    <a:pt x="842" y="784"/>
                  </a:cubicBezTo>
                  <a:lnTo>
                    <a:pt x="842" y="829"/>
                  </a:lnTo>
                  <a:cubicBezTo>
                    <a:pt x="637" y="852"/>
                    <a:pt x="466" y="920"/>
                    <a:pt x="364" y="1056"/>
                  </a:cubicBezTo>
                  <a:cubicBezTo>
                    <a:pt x="1" y="1454"/>
                    <a:pt x="239" y="2295"/>
                    <a:pt x="455" y="3101"/>
                  </a:cubicBezTo>
                  <a:cubicBezTo>
                    <a:pt x="580" y="3533"/>
                    <a:pt x="693" y="3942"/>
                    <a:pt x="693" y="4215"/>
                  </a:cubicBezTo>
                  <a:cubicBezTo>
                    <a:pt x="693" y="4295"/>
                    <a:pt x="751" y="4351"/>
                    <a:pt x="819" y="4363"/>
                  </a:cubicBezTo>
                  <a:cubicBezTo>
                    <a:pt x="887" y="4363"/>
                    <a:pt x="966" y="4374"/>
                    <a:pt x="1034" y="4374"/>
                  </a:cubicBezTo>
                  <a:cubicBezTo>
                    <a:pt x="1352" y="4374"/>
                    <a:pt x="1648" y="4283"/>
                    <a:pt x="1887" y="4101"/>
                  </a:cubicBezTo>
                  <a:cubicBezTo>
                    <a:pt x="2170" y="3886"/>
                    <a:pt x="2364" y="3545"/>
                    <a:pt x="2443" y="3124"/>
                  </a:cubicBezTo>
                  <a:cubicBezTo>
                    <a:pt x="2443" y="3079"/>
                    <a:pt x="2432" y="3033"/>
                    <a:pt x="2409" y="3000"/>
                  </a:cubicBezTo>
                  <a:cubicBezTo>
                    <a:pt x="2375" y="2977"/>
                    <a:pt x="2341" y="2954"/>
                    <a:pt x="2296" y="2954"/>
                  </a:cubicBezTo>
                  <a:lnTo>
                    <a:pt x="2069" y="2954"/>
                  </a:lnTo>
                  <a:cubicBezTo>
                    <a:pt x="2091" y="2909"/>
                    <a:pt x="2114" y="2897"/>
                    <a:pt x="2125" y="2886"/>
                  </a:cubicBezTo>
                  <a:cubicBezTo>
                    <a:pt x="2134" y="2884"/>
                    <a:pt x="2143" y="2883"/>
                    <a:pt x="2154" y="2883"/>
                  </a:cubicBezTo>
                  <a:cubicBezTo>
                    <a:pt x="2201" y="2883"/>
                    <a:pt x="2268" y="2901"/>
                    <a:pt x="2341" y="2920"/>
                  </a:cubicBezTo>
                  <a:cubicBezTo>
                    <a:pt x="2466" y="2954"/>
                    <a:pt x="2614" y="3000"/>
                    <a:pt x="2807" y="3000"/>
                  </a:cubicBezTo>
                  <a:cubicBezTo>
                    <a:pt x="3829" y="3000"/>
                    <a:pt x="4375" y="2250"/>
                    <a:pt x="4852" y="1591"/>
                  </a:cubicBezTo>
                  <a:lnTo>
                    <a:pt x="4864" y="1579"/>
                  </a:lnTo>
                  <a:cubicBezTo>
                    <a:pt x="4977" y="1386"/>
                    <a:pt x="5068" y="1306"/>
                    <a:pt x="5147" y="1238"/>
                  </a:cubicBezTo>
                  <a:cubicBezTo>
                    <a:pt x="5306" y="1102"/>
                    <a:pt x="5409" y="988"/>
                    <a:pt x="5500" y="579"/>
                  </a:cubicBezTo>
                  <a:cubicBezTo>
                    <a:pt x="5500" y="534"/>
                    <a:pt x="5488" y="488"/>
                    <a:pt x="5465" y="455"/>
                  </a:cubicBezTo>
                  <a:cubicBezTo>
                    <a:pt x="5443" y="420"/>
                    <a:pt x="5397" y="397"/>
                    <a:pt x="5352" y="397"/>
                  </a:cubicBezTo>
                  <a:cubicBezTo>
                    <a:pt x="4806" y="397"/>
                    <a:pt x="4250" y="306"/>
                    <a:pt x="3716" y="205"/>
                  </a:cubicBezTo>
                  <a:cubicBezTo>
                    <a:pt x="3170" y="102"/>
                    <a:pt x="2602" y="0"/>
                    <a:pt x="2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0"/>
            <p:cNvSpPr/>
            <p:nvPr/>
          </p:nvSpPr>
          <p:spPr>
            <a:xfrm>
              <a:off x="5226975" y="2761800"/>
              <a:ext cx="7425" cy="7675"/>
            </a:xfrm>
            <a:custGeom>
              <a:avLst/>
              <a:gdLst/>
              <a:ahLst/>
              <a:cxnLst/>
              <a:rect l="l" t="t" r="r" b="b"/>
              <a:pathLst>
                <a:path w="297" h="307" extrusionOk="0">
                  <a:moveTo>
                    <a:pt x="1" y="160"/>
                  </a:moveTo>
                  <a:cubicBezTo>
                    <a:pt x="1" y="186"/>
                    <a:pt x="8" y="208"/>
                    <a:pt x="21" y="225"/>
                  </a:cubicBezTo>
                  <a:lnTo>
                    <a:pt x="21" y="225"/>
                  </a:lnTo>
                  <a:cubicBezTo>
                    <a:pt x="15" y="212"/>
                    <a:pt x="12" y="197"/>
                    <a:pt x="12" y="182"/>
                  </a:cubicBezTo>
                  <a:lnTo>
                    <a:pt x="1" y="160"/>
                  </a:lnTo>
                  <a:close/>
                  <a:moveTo>
                    <a:pt x="148" y="1"/>
                  </a:moveTo>
                  <a:cubicBezTo>
                    <a:pt x="69" y="1"/>
                    <a:pt x="1" y="69"/>
                    <a:pt x="1" y="148"/>
                  </a:cubicBezTo>
                  <a:lnTo>
                    <a:pt x="1" y="160"/>
                  </a:lnTo>
                  <a:lnTo>
                    <a:pt x="148" y="160"/>
                  </a:lnTo>
                  <a:lnTo>
                    <a:pt x="148" y="284"/>
                  </a:lnTo>
                  <a:cubicBezTo>
                    <a:pt x="108" y="284"/>
                    <a:pt x="51" y="267"/>
                    <a:pt x="21" y="225"/>
                  </a:cubicBezTo>
                  <a:lnTo>
                    <a:pt x="21" y="225"/>
                  </a:lnTo>
                  <a:cubicBezTo>
                    <a:pt x="42" y="273"/>
                    <a:pt x="95" y="307"/>
                    <a:pt x="148" y="307"/>
                  </a:cubicBezTo>
                  <a:lnTo>
                    <a:pt x="160" y="307"/>
                  </a:lnTo>
                  <a:cubicBezTo>
                    <a:pt x="239" y="296"/>
                    <a:pt x="296" y="239"/>
                    <a:pt x="296" y="160"/>
                  </a:cubicBezTo>
                  <a:cubicBezTo>
                    <a:pt x="296" y="46"/>
                    <a:pt x="205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0"/>
            <p:cNvSpPr/>
            <p:nvPr/>
          </p:nvSpPr>
          <p:spPr>
            <a:xfrm>
              <a:off x="1283100" y="2167500"/>
              <a:ext cx="121325" cy="79075"/>
            </a:xfrm>
            <a:custGeom>
              <a:avLst/>
              <a:gdLst/>
              <a:ahLst/>
              <a:cxnLst/>
              <a:rect l="l" t="t" r="r" b="b"/>
              <a:pathLst>
                <a:path w="4853" h="3163" extrusionOk="0">
                  <a:moveTo>
                    <a:pt x="932" y="322"/>
                  </a:moveTo>
                  <a:lnTo>
                    <a:pt x="932" y="322"/>
                  </a:lnTo>
                  <a:cubicBezTo>
                    <a:pt x="1205" y="368"/>
                    <a:pt x="1535" y="481"/>
                    <a:pt x="1887" y="651"/>
                  </a:cubicBezTo>
                  <a:cubicBezTo>
                    <a:pt x="3023" y="1197"/>
                    <a:pt x="4194" y="2197"/>
                    <a:pt x="4500" y="2878"/>
                  </a:cubicBezTo>
                  <a:cubicBezTo>
                    <a:pt x="3727" y="2822"/>
                    <a:pt x="3068" y="2378"/>
                    <a:pt x="2432" y="1958"/>
                  </a:cubicBezTo>
                  <a:cubicBezTo>
                    <a:pt x="2319" y="1878"/>
                    <a:pt x="2194" y="1799"/>
                    <a:pt x="2080" y="1719"/>
                  </a:cubicBezTo>
                  <a:cubicBezTo>
                    <a:pt x="2126" y="1651"/>
                    <a:pt x="2194" y="1595"/>
                    <a:pt x="2285" y="1560"/>
                  </a:cubicBezTo>
                  <a:cubicBezTo>
                    <a:pt x="2341" y="1527"/>
                    <a:pt x="2376" y="1459"/>
                    <a:pt x="2364" y="1390"/>
                  </a:cubicBezTo>
                  <a:cubicBezTo>
                    <a:pt x="2353" y="1333"/>
                    <a:pt x="2285" y="1277"/>
                    <a:pt x="2228" y="1277"/>
                  </a:cubicBezTo>
                  <a:cubicBezTo>
                    <a:pt x="1558" y="1277"/>
                    <a:pt x="1103" y="1151"/>
                    <a:pt x="944" y="924"/>
                  </a:cubicBezTo>
                  <a:cubicBezTo>
                    <a:pt x="864" y="800"/>
                    <a:pt x="853" y="629"/>
                    <a:pt x="932" y="424"/>
                  </a:cubicBezTo>
                  <a:cubicBezTo>
                    <a:pt x="944" y="391"/>
                    <a:pt x="944" y="345"/>
                    <a:pt x="932" y="322"/>
                  </a:cubicBezTo>
                  <a:close/>
                  <a:moveTo>
                    <a:pt x="608" y="1"/>
                  </a:moveTo>
                  <a:cubicBezTo>
                    <a:pt x="423" y="1"/>
                    <a:pt x="247" y="32"/>
                    <a:pt x="92" y="106"/>
                  </a:cubicBezTo>
                  <a:cubicBezTo>
                    <a:pt x="24" y="129"/>
                    <a:pt x="1" y="197"/>
                    <a:pt x="13" y="254"/>
                  </a:cubicBezTo>
                  <a:cubicBezTo>
                    <a:pt x="24" y="322"/>
                    <a:pt x="69" y="368"/>
                    <a:pt x="137" y="379"/>
                  </a:cubicBezTo>
                  <a:cubicBezTo>
                    <a:pt x="263" y="391"/>
                    <a:pt x="387" y="424"/>
                    <a:pt x="523" y="459"/>
                  </a:cubicBezTo>
                  <a:cubicBezTo>
                    <a:pt x="546" y="459"/>
                    <a:pt x="581" y="470"/>
                    <a:pt x="614" y="481"/>
                  </a:cubicBezTo>
                  <a:cubicBezTo>
                    <a:pt x="558" y="720"/>
                    <a:pt x="592" y="924"/>
                    <a:pt x="717" y="1095"/>
                  </a:cubicBezTo>
                  <a:cubicBezTo>
                    <a:pt x="899" y="1356"/>
                    <a:pt x="1273" y="1504"/>
                    <a:pt x="1841" y="1549"/>
                  </a:cubicBezTo>
                  <a:cubicBezTo>
                    <a:pt x="1819" y="1583"/>
                    <a:pt x="1796" y="1618"/>
                    <a:pt x="1785" y="1651"/>
                  </a:cubicBezTo>
                  <a:cubicBezTo>
                    <a:pt x="1762" y="1674"/>
                    <a:pt x="1751" y="1697"/>
                    <a:pt x="1751" y="1731"/>
                  </a:cubicBezTo>
                  <a:cubicBezTo>
                    <a:pt x="1728" y="1788"/>
                    <a:pt x="1751" y="1856"/>
                    <a:pt x="1808" y="1890"/>
                  </a:cubicBezTo>
                  <a:cubicBezTo>
                    <a:pt x="1967" y="1981"/>
                    <a:pt x="2126" y="2095"/>
                    <a:pt x="2273" y="2197"/>
                  </a:cubicBezTo>
                  <a:cubicBezTo>
                    <a:pt x="2989" y="2674"/>
                    <a:pt x="3727" y="3163"/>
                    <a:pt x="4648" y="3163"/>
                  </a:cubicBezTo>
                  <a:lnTo>
                    <a:pt x="4705" y="3163"/>
                  </a:lnTo>
                  <a:cubicBezTo>
                    <a:pt x="4750" y="3163"/>
                    <a:pt x="4784" y="3140"/>
                    <a:pt x="4818" y="3105"/>
                  </a:cubicBezTo>
                  <a:cubicBezTo>
                    <a:pt x="4841" y="3072"/>
                    <a:pt x="4853" y="3037"/>
                    <a:pt x="4841" y="2992"/>
                  </a:cubicBezTo>
                  <a:cubicBezTo>
                    <a:pt x="4727" y="2481"/>
                    <a:pt x="4159" y="1913"/>
                    <a:pt x="3830" y="1618"/>
                  </a:cubicBezTo>
                  <a:cubicBezTo>
                    <a:pt x="3285" y="1129"/>
                    <a:pt x="2626" y="686"/>
                    <a:pt x="2012" y="391"/>
                  </a:cubicBezTo>
                  <a:cubicBezTo>
                    <a:pt x="1598" y="196"/>
                    <a:pt x="1073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0"/>
            <p:cNvSpPr/>
            <p:nvPr/>
          </p:nvSpPr>
          <p:spPr>
            <a:xfrm>
              <a:off x="2839350" y="2281875"/>
              <a:ext cx="52575" cy="34000"/>
            </a:xfrm>
            <a:custGeom>
              <a:avLst/>
              <a:gdLst/>
              <a:ahLst/>
              <a:cxnLst/>
              <a:rect l="l" t="t" r="r" b="b"/>
              <a:pathLst>
                <a:path w="2103" h="1360" extrusionOk="0">
                  <a:moveTo>
                    <a:pt x="784" y="792"/>
                  </a:moveTo>
                  <a:lnTo>
                    <a:pt x="784" y="792"/>
                  </a:lnTo>
                  <a:cubicBezTo>
                    <a:pt x="830" y="803"/>
                    <a:pt x="875" y="815"/>
                    <a:pt x="933" y="826"/>
                  </a:cubicBezTo>
                  <a:cubicBezTo>
                    <a:pt x="1103" y="865"/>
                    <a:pt x="1284" y="882"/>
                    <a:pt x="1468" y="882"/>
                  </a:cubicBezTo>
                  <a:cubicBezTo>
                    <a:pt x="1554" y="882"/>
                    <a:pt x="1641" y="878"/>
                    <a:pt x="1728" y="871"/>
                  </a:cubicBezTo>
                  <a:lnTo>
                    <a:pt x="1728" y="871"/>
                  </a:lnTo>
                  <a:cubicBezTo>
                    <a:pt x="1682" y="962"/>
                    <a:pt x="1625" y="1030"/>
                    <a:pt x="1546" y="1065"/>
                  </a:cubicBezTo>
                  <a:cubicBezTo>
                    <a:pt x="1330" y="1007"/>
                    <a:pt x="1080" y="928"/>
                    <a:pt x="853" y="837"/>
                  </a:cubicBezTo>
                  <a:cubicBezTo>
                    <a:pt x="830" y="826"/>
                    <a:pt x="807" y="803"/>
                    <a:pt x="784" y="792"/>
                  </a:cubicBezTo>
                  <a:close/>
                  <a:moveTo>
                    <a:pt x="182" y="0"/>
                  </a:moveTo>
                  <a:cubicBezTo>
                    <a:pt x="158" y="0"/>
                    <a:pt x="134" y="6"/>
                    <a:pt x="115" y="19"/>
                  </a:cubicBezTo>
                  <a:cubicBezTo>
                    <a:pt x="57" y="53"/>
                    <a:pt x="24" y="110"/>
                    <a:pt x="12" y="178"/>
                  </a:cubicBezTo>
                  <a:cubicBezTo>
                    <a:pt x="1" y="416"/>
                    <a:pt x="398" y="860"/>
                    <a:pt x="694" y="1075"/>
                  </a:cubicBezTo>
                  <a:lnTo>
                    <a:pt x="716" y="1098"/>
                  </a:lnTo>
                  <a:cubicBezTo>
                    <a:pt x="989" y="1212"/>
                    <a:pt x="1284" y="1292"/>
                    <a:pt x="1523" y="1348"/>
                  </a:cubicBezTo>
                  <a:cubicBezTo>
                    <a:pt x="1534" y="1348"/>
                    <a:pt x="1546" y="1360"/>
                    <a:pt x="1557" y="1360"/>
                  </a:cubicBezTo>
                  <a:cubicBezTo>
                    <a:pt x="1580" y="1360"/>
                    <a:pt x="1592" y="1348"/>
                    <a:pt x="1602" y="1348"/>
                  </a:cubicBezTo>
                  <a:cubicBezTo>
                    <a:pt x="1842" y="1269"/>
                    <a:pt x="2001" y="1065"/>
                    <a:pt x="2091" y="724"/>
                  </a:cubicBezTo>
                  <a:cubicBezTo>
                    <a:pt x="2102" y="678"/>
                    <a:pt x="2091" y="621"/>
                    <a:pt x="2057" y="587"/>
                  </a:cubicBezTo>
                  <a:cubicBezTo>
                    <a:pt x="2029" y="559"/>
                    <a:pt x="1986" y="539"/>
                    <a:pt x="1946" y="539"/>
                  </a:cubicBezTo>
                  <a:cubicBezTo>
                    <a:pt x="1938" y="539"/>
                    <a:pt x="1929" y="540"/>
                    <a:pt x="1921" y="542"/>
                  </a:cubicBezTo>
                  <a:cubicBezTo>
                    <a:pt x="1773" y="576"/>
                    <a:pt x="1611" y="593"/>
                    <a:pt x="1451" y="593"/>
                  </a:cubicBezTo>
                  <a:cubicBezTo>
                    <a:pt x="1290" y="593"/>
                    <a:pt x="1131" y="576"/>
                    <a:pt x="989" y="542"/>
                  </a:cubicBezTo>
                  <a:cubicBezTo>
                    <a:pt x="762" y="496"/>
                    <a:pt x="455" y="371"/>
                    <a:pt x="307" y="87"/>
                  </a:cubicBezTo>
                  <a:cubicBezTo>
                    <a:pt x="296" y="42"/>
                    <a:pt x="262" y="19"/>
                    <a:pt x="228" y="7"/>
                  </a:cubicBezTo>
                  <a:cubicBezTo>
                    <a:pt x="214" y="3"/>
                    <a:pt x="198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0"/>
            <p:cNvSpPr/>
            <p:nvPr/>
          </p:nvSpPr>
          <p:spPr>
            <a:xfrm>
              <a:off x="1293050" y="1369375"/>
              <a:ext cx="2275450" cy="3671275"/>
            </a:xfrm>
            <a:custGeom>
              <a:avLst/>
              <a:gdLst/>
              <a:ahLst/>
              <a:cxnLst/>
              <a:rect l="l" t="t" r="r" b="b"/>
              <a:pathLst>
                <a:path w="91018" h="146851" extrusionOk="0">
                  <a:moveTo>
                    <a:pt x="37153" y="10490"/>
                  </a:moveTo>
                  <a:lnTo>
                    <a:pt x="37153" y="10490"/>
                  </a:lnTo>
                  <a:cubicBezTo>
                    <a:pt x="37346" y="10558"/>
                    <a:pt x="37528" y="10649"/>
                    <a:pt x="37721" y="10740"/>
                  </a:cubicBezTo>
                  <a:cubicBezTo>
                    <a:pt x="37789" y="10774"/>
                    <a:pt x="37857" y="10808"/>
                    <a:pt x="37926" y="10830"/>
                  </a:cubicBezTo>
                  <a:cubicBezTo>
                    <a:pt x="37630" y="10762"/>
                    <a:pt x="37358" y="10660"/>
                    <a:pt x="37153" y="10490"/>
                  </a:cubicBezTo>
                  <a:close/>
                  <a:moveTo>
                    <a:pt x="38982" y="34588"/>
                  </a:moveTo>
                  <a:cubicBezTo>
                    <a:pt x="39062" y="34633"/>
                    <a:pt x="39289" y="34861"/>
                    <a:pt x="39539" y="35110"/>
                  </a:cubicBezTo>
                  <a:cubicBezTo>
                    <a:pt x="39565" y="35145"/>
                    <a:pt x="39604" y="35160"/>
                    <a:pt x="39642" y="35160"/>
                  </a:cubicBezTo>
                  <a:cubicBezTo>
                    <a:pt x="39653" y="35160"/>
                    <a:pt x="39665" y="35158"/>
                    <a:pt x="39675" y="35156"/>
                  </a:cubicBezTo>
                  <a:cubicBezTo>
                    <a:pt x="39721" y="35144"/>
                    <a:pt x="39766" y="35099"/>
                    <a:pt x="39777" y="35053"/>
                  </a:cubicBezTo>
                  <a:cubicBezTo>
                    <a:pt x="39812" y="34940"/>
                    <a:pt x="39834" y="34826"/>
                    <a:pt x="39834" y="34712"/>
                  </a:cubicBezTo>
                  <a:cubicBezTo>
                    <a:pt x="40686" y="34883"/>
                    <a:pt x="41072" y="35485"/>
                    <a:pt x="41481" y="36133"/>
                  </a:cubicBezTo>
                  <a:cubicBezTo>
                    <a:pt x="41731" y="36519"/>
                    <a:pt x="41993" y="36916"/>
                    <a:pt x="42345" y="37212"/>
                  </a:cubicBezTo>
                  <a:cubicBezTo>
                    <a:pt x="40902" y="37201"/>
                    <a:pt x="39562" y="37042"/>
                    <a:pt x="38664" y="36780"/>
                  </a:cubicBezTo>
                  <a:cubicBezTo>
                    <a:pt x="38823" y="36553"/>
                    <a:pt x="38914" y="36292"/>
                    <a:pt x="38936" y="36019"/>
                  </a:cubicBezTo>
                  <a:cubicBezTo>
                    <a:pt x="38936" y="35974"/>
                    <a:pt x="38925" y="35928"/>
                    <a:pt x="38891" y="35894"/>
                  </a:cubicBezTo>
                  <a:cubicBezTo>
                    <a:pt x="38866" y="35869"/>
                    <a:pt x="38834" y="35856"/>
                    <a:pt x="38801" y="35856"/>
                  </a:cubicBezTo>
                  <a:cubicBezTo>
                    <a:pt x="38789" y="35856"/>
                    <a:pt x="38778" y="35857"/>
                    <a:pt x="38766" y="35860"/>
                  </a:cubicBezTo>
                  <a:cubicBezTo>
                    <a:pt x="38368" y="35939"/>
                    <a:pt x="37994" y="36201"/>
                    <a:pt x="37630" y="36462"/>
                  </a:cubicBezTo>
                  <a:cubicBezTo>
                    <a:pt x="37221" y="36747"/>
                    <a:pt x="36790" y="37042"/>
                    <a:pt x="36380" y="37042"/>
                  </a:cubicBezTo>
                  <a:cubicBezTo>
                    <a:pt x="36199" y="37042"/>
                    <a:pt x="36028" y="37007"/>
                    <a:pt x="35858" y="36962"/>
                  </a:cubicBezTo>
                  <a:cubicBezTo>
                    <a:pt x="35676" y="36924"/>
                    <a:pt x="35478" y="36878"/>
                    <a:pt x="35257" y="36878"/>
                  </a:cubicBezTo>
                  <a:cubicBezTo>
                    <a:pt x="35216" y="36878"/>
                    <a:pt x="35174" y="36879"/>
                    <a:pt x="35131" y="36883"/>
                  </a:cubicBezTo>
                  <a:cubicBezTo>
                    <a:pt x="35585" y="36417"/>
                    <a:pt x="36131" y="36088"/>
                    <a:pt x="36710" y="35747"/>
                  </a:cubicBezTo>
                  <a:cubicBezTo>
                    <a:pt x="36937" y="35610"/>
                    <a:pt x="37164" y="35474"/>
                    <a:pt x="37391" y="35326"/>
                  </a:cubicBezTo>
                  <a:cubicBezTo>
                    <a:pt x="37767" y="35303"/>
                    <a:pt x="38085" y="35224"/>
                    <a:pt x="38346" y="35110"/>
                  </a:cubicBezTo>
                  <a:cubicBezTo>
                    <a:pt x="38676" y="34940"/>
                    <a:pt x="38835" y="34758"/>
                    <a:pt x="38925" y="34644"/>
                  </a:cubicBezTo>
                  <a:cubicBezTo>
                    <a:pt x="38936" y="34621"/>
                    <a:pt x="38959" y="34599"/>
                    <a:pt x="38982" y="34588"/>
                  </a:cubicBezTo>
                  <a:close/>
                  <a:moveTo>
                    <a:pt x="49787" y="40496"/>
                  </a:moveTo>
                  <a:lnTo>
                    <a:pt x="49787" y="40496"/>
                  </a:lnTo>
                  <a:cubicBezTo>
                    <a:pt x="49480" y="40825"/>
                    <a:pt x="49289" y="40985"/>
                    <a:pt x="48499" y="40985"/>
                  </a:cubicBezTo>
                  <a:cubicBezTo>
                    <a:pt x="48471" y="40985"/>
                    <a:pt x="48442" y="40984"/>
                    <a:pt x="48412" y="40984"/>
                  </a:cubicBezTo>
                  <a:cubicBezTo>
                    <a:pt x="48344" y="40984"/>
                    <a:pt x="48230" y="40973"/>
                    <a:pt x="48094" y="40961"/>
                  </a:cubicBezTo>
                  <a:cubicBezTo>
                    <a:pt x="47821" y="40938"/>
                    <a:pt x="47571" y="40916"/>
                    <a:pt x="47356" y="40916"/>
                  </a:cubicBezTo>
                  <a:lnTo>
                    <a:pt x="47174" y="40916"/>
                  </a:lnTo>
                  <a:cubicBezTo>
                    <a:pt x="47197" y="40916"/>
                    <a:pt x="47208" y="40905"/>
                    <a:pt x="47230" y="40905"/>
                  </a:cubicBezTo>
                  <a:lnTo>
                    <a:pt x="47253" y="40905"/>
                  </a:lnTo>
                  <a:cubicBezTo>
                    <a:pt x="47515" y="40837"/>
                    <a:pt x="47924" y="40779"/>
                    <a:pt x="48356" y="40723"/>
                  </a:cubicBezTo>
                  <a:cubicBezTo>
                    <a:pt x="48855" y="40666"/>
                    <a:pt x="49378" y="40598"/>
                    <a:pt x="49787" y="40496"/>
                  </a:cubicBezTo>
                  <a:close/>
                  <a:moveTo>
                    <a:pt x="50389" y="39942"/>
                  </a:moveTo>
                  <a:cubicBezTo>
                    <a:pt x="50352" y="39942"/>
                    <a:pt x="50315" y="39956"/>
                    <a:pt x="50287" y="39984"/>
                  </a:cubicBezTo>
                  <a:cubicBezTo>
                    <a:pt x="50014" y="40234"/>
                    <a:pt x="49071" y="40348"/>
                    <a:pt x="48321" y="40439"/>
                  </a:cubicBezTo>
                  <a:cubicBezTo>
                    <a:pt x="48015" y="40484"/>
                    <a:pt x="47730" y="40519"/>
                    <a:pt x="47480" y="40564"/>
                  </a:cubicBezTo>
                  <a:cubicBezTo>
                    <a:pt x="47463" y="40555"/>
                    <a:pt x="47445" y="40551"/>
                    <a:pt x="47426" y="40551"/>
                  </a:cubicBezTo>
                  <a:cubicBezTo>
                    <a:pt x="47396" y="40551"/>
                    <a:pt x="47363" y="40561"/>
                    <a:pt x="47321" y="40575"/>
                  </a:cubicBezTo>
                  <a:cubicBezTo>
                    <a:pt x="47265" y="40587"/>
                    <a:pt x="47197" y="40620"/>
                    <a:pt x="47071" y="40655"/>
                  </a:cubicBezTo>
                  <a:cubicBezTo>
                    <a:pt x="47038" y="40666"/>
                    <a:pt x="47015" y="40678"/>
                    <a:pt x="46992" y="40678"/>
                  </a:cubicBezTo>
                  <a:cubicBezTo>
                    <a:pt x="46788" y="40757"/>
                    <a:pt x="46651" y="40814"/>
                    <a:pt x="46606" y="40938"/>
                  </a:cubicBezTo>
                  <a:cubicBezTo>
                    <a:pt x="46549" y="41075"/>
                    <a:pt x="46629" y="41223"/>
                    <a:pt x="46730" y="41416"/>
                  </a:cubicBezTo>
                  <a:cubicBezTo>
                    <a:pt x="46753" y="41461"/>
                    <a:pt x="46810" y="41496"/>
                    <a:pt x="46856" y="41496"/>
                  </a:cubicBezTo>
                  <a:cubicBezTo>
                    <a:pt x="46879" y="41496"/>
                    <a:pt x="46901" y="41484"/>
                    <a:pt x="46924" y="41473"/>
                  </a:cubicBezTo>
                  <a:cubicBezTo>
                    <a:pt x="46992" y="41438"/>
                    <a:pt x="47015" y="41359"/>
                    <a:pt x="46980" y="41291"/>
                  </a:cubicBezTo>
                  <a:lnTo>
                    <a:pt x="46980" y="41257"/>
                  </a:lnTo>
                  <a:cubicBezTo>
                    <a:pt x="46992" y="41246"/>
                    <a:pt x="47071" y="41200"/>
                    <a:pt x="47367" y="41200"/>
                  </a:cubicBezTo>
                  <a:cubicBezTo>
                    <a:pt x="47594" y="41200"/>
                    <a:pt x="47856" y="41223"/>
                    <a:pt x="48071" y="41246"/>
                  </a:cubicBezTo>
                  <a:cubicBezTo>
                    <a:pt x="48219" y="41268"/>
                    <a:pt x="48333" y="41279"/>
                    <a:pt x="48412" y="41279"/>
                  </a:cubicBezTo>
                  <a:lnTo>
                    <a:pt x="48424" y="41279"/>
                  </a:lnTo>
                  <a:cubicBezTo>
                    <a:pt x="49469" y="41279"/>
                    <a:pt x="49696" y="41029"/>
                    <a:pt x="50071" y="40609"/>
                  </a:cubicBezTo>
                  <a:cubicBezTo>
                    <a:pt x="50184" y="40484"/>
                    <a:pt x="50310" y="40348"/>
                    <a:pt x="50480" y="40189"/>
                  </a:cubicBezTo>
                  <a:cubicBezTo>
                    <a:pt x="50537" y="40132"/>
                    <a:pt x="50548" y="40052"/>
                    <a:pt x="50491" y="39984"/>
                  </a:cubicBezTo>
                  <a:cubicBezTo>
                    <a:pt x="50463" y="39956"/>
                    <a:pt x="50426" y="39942"/>
                    <a:pt x="50389" y="39942"/>
                  </a:cubicBezTo>
                  <a:close/>
                  <a:moveTo>
                    <a:pt x="42697" y="37451"/>
                  </a:moveTo>
                  <a:cubicBezTo>
                    <a:pt x="42845" y="37542"/>
                    <a:pt x="43016" y="37610"/>
                    <a:pt x="43197" y="37655"/>
                  </a:cubicBezTo>
                  <a:cubicBezTo>
                    <a:pt x="43345" y="37689"/>
                    <a:pt x="43606" y="37735"/>
                    <a:pt x="43913" y="37780"/>
                  </a:cubicBezTo>
                  <a:cubicBezTo>
                    <a:pt x="44435" y="37871"/>
                    <a:pt x="45220" y="37996"/>
                    <a:pt x="45412" y="38121"/>
                  </a:cubicBezTo>
                  <a:cubicBezTo>
                    <a:pt x="45992" y="38507"/>
                    <a:pt x="46162" y="38962"/>
                    <a:pt x="46129" y="39178"/>
                  </a:cubicBezTo>
                  <a:cubicBezTo>
                    <a:pt x="46117" y="39257"/>
                    <a:pt x="46094" y="39302"/>
                    <a:pt x="46038" y="39314"/>
                  </a:cubicBezTo>
                  <a:cubicBezTo>
                    <a:pt x="46019" y="39321"/>
                    <a:pt x="45996" y="39325"/>
                    <a:pt x="45969" y="39325"/>
                  </a:cubicBezTo>
                  <a:cubicBezTo>
                    <a:pt x="45821" y="39325"/>
                    <a:pt x="45557" y="39207"/>
                    <a:pt x="45220" y="38860"/>
                  </a:cubicBezTo>
                  <a:cubicBezTo>
                    <a:pt x="45185" y="38825"/>
                    <a:pt x="45150" y="38810"/>
                    <a:pt x="45111" y="38810"/>
                  </a:cubicBezTo>
                  <a:cubicBezTo>
                    <a:pt x="45098" y="38810"/>
                    <a:pt x="45085" y="38812"/>
                    <a:pt x="45072" y="38814"/>
                  </a:cubicBezTo>
                  <a:cubicBezTo>
                    <a:pt x="45026" y="38825"/>
                    <a:pt x="44981" y="38871"/>
                    <a:pt x="44970" y="38916"/>
                  </a:cubicBezTo>
                  <a:cubicBezTo>
                    <a:pt x="44958" y="38996"/>
                    <a:pt x="44935" y="39110"/>
                    <a:pt x="44913" y="39246"/>
                  </a:cubicBezTo>
                  <a:cubicBezTo>
                    <a:pt x="44844" y="39575"/>
                    <a:pt x="44765" y="40019"/>
                    <a:pt x="44640" y="40393"/>
                  </a:cubicBezTo>
                  <a:cubicBezTo>
                    <a:pt x="44515" y="40734"/>
                    <a:pt x="44379" y="40938"/>
                    <a:pt x="44243" y="40984"/>
                  </a:cubicBezTo>
                  <a:cubicBezTo>
                    <a:pt x="44004" y="40723"/>
                    <a:pt x="43879" y="40428"/>
                    <a:pt x="43867" y="40064"/>
                  </a:cubicBezTo>
                  <a:cubicBezTo>
                    <a:pt x="43856" y="40019"/>
                    <a:pt x="43834" y="39973"/>
                    <a:pt x="43788" y="39950"/>
                  </a:cubicBezTo>
                  <a:cubicBezTo>
                    <a:pt x="43768" y="39940"/>
                    <a:pt x="43745" y="39935"/>
                    <a:pt x="43722" y="39935"/>
                  </a:cubicBezTo>
                  <a:cubicBezTo>
                    <a:pt x="43693" y="39935"/>
                    <a:pt x="43665" y="39943"/>
                    <a:pt x="43640" y="39961"/>
                  </a:cubicBezTo>
                  <a:cubicBezTo>
                    <a:pt x="43516" y="40041"/>
                    <a:pt x="43367" y="40110"/>
                    <a:pt x="43220" y="40143"/>
                  </a:cubicBezTo>
                  <a:cubicBezTo>
                    <a:pt x="43413" y="39019"/>
                    <a:pt x="43038" y="38530"/>
                    <a:pt x="42788" y="38337"/>
                  </a:cubicBezTo>
                  <a:cubicBezTo>
                    <a:pt x="42593" y="38184"/>
                    <a:pt x="42352" y="38107"/>
                    <a:pt x="42093" y="38107"/>
                  </a:cubicBezTo>
                  <a:cubicBezTo>
                    <a:pt x="41870" y="38107"/>
                    <a:pt x="41634" y="38164"/>
                    <a:pt x="41402" y="38280"/>
                  </a:cubicBezTo>
                  <a:cubicBezTo>
                    <a:pt x="41050" y="38451"/>
                    <a:pt x="40743" y="38734"/>
                    <a:pt x="40527" y="39087"/>
                  </a:cubicBezTo>
                  <a:cubicBezTo>
                    <a:pt x="40277" y="39473"/>
                    <a:pt x="40153" y="39928"/>
                    <a:pt x="40141" y="40405"/>
                  </a:cubicBezTo>
                  <a:cubicBezTo>
                    <a:pt x="40130" y="40541"/>
                    <a:pt x="40130" y="40757"/>
                    <a:pt x="40141" y="40996"/>
                  </a:cubicBezTo>
                  <a:cubicBezTo>
                    <a:pt x="40153" y="41564"/>
                    <a:pt x="40175" y="42405"/>
                    <a:pt x="39880" y="42711"/>
                  </a:cubicBezTo>
                  <a:cubicBezTo>
                    <a:pt x="39812" y="42791"/>
                    <a:pt x="39721" y="42824"/>
                    <a:pt x="39607" y="42824"/>
                  </a:cubicBezTo>
                  <a:cubicBezTo>
                    <a:pt x="39345" y="42824"/>
                    <a:pt x="39164" y="42711"/>
                    <a:pt x="39062" y="42495"/>
                  </a:cubicBezTo>
                  <a:cubicBezTo>
                    <a:pt x="38880" y="42132"/>
                    <a:pt x="38903" y="41461"/>
                    <a:pt x="39130" y="40620"/>
                  </a:cubicBezTo>
                  <a:cubicBezTo>
                    <a:pt x="39323" y="39905"/>
                    <a:pt x="39618" y="39234"/>
                    <a:pt x="39789" y="39007"/>
                  </a:cubicBezTo>
                  <a:cubicBezTo>
                    <a:pt x="39834" y="38962"/>
                    <a:pt x="39834" y="38893"/>
                    <a:pt x="39800" y="38837"/>
                  </a:cubicBezTo>
                  <a:cubicBezTo>
                    <a:pt x="39766" y="38803"/>
                    <a:pt x="39721" y="38780"/>
                    <a:pt x="39675" y="38780"/>
                  </a:cubicBezTo>
                  <a:lnTo>
                    <a:pt x="39641" y="38780"/>
                  </a:lnTo>
                  <a:cubicBezTo>
                    <a:pt x="39471" y="38825"/>
                    <a:pt x="39323" y="38893"/>
                    <a:pt x="39175" y="38973"/>
                  </a:cubicBezTo>
                  <a:cubicBezTo>
                    <a:pt x="39618" y="38348"/>
                    <a:pt x="40834" y="38064"/>
                    <a:pt x="41686" y="37860"/>
                  </a:cubicBezTo>
                  <a:cubicBezTo>
                    <a:pt x="42322" y="37712"/>
                    <a:pt x="42607" y="37644"/>
                    <a:pt x="42686" y="37485"/>
                  </a:cubicBezTo>
                  <a:cubicBezTo>
                    <a:pt x="42697" y="37474"/>
                    <a:pt x="42697" y="37462"/>
                    <a:pt x="42697" y="37451"/>
                  </a:cubicBezTo>
                  <a:close/>
                  <a:moveTo>
                    <a:pt x="45070" y="42235"/>
                  </a:moveTo>
                  <a:cubicBezTo>
                    <a:pt x="45257" y="42235"/>
                    <a:pt x="45455" y="42286"/>
                    <a:pt x="45662" y="42336"/>
                  </a:cubicBezTo>
                  <a:cubicBezTo>
                    <a:pt x="45731" y="42359"/>
                    <a:pt x="45811" y="42382"/>
                    <a:pt x="45890" y="42393"/>
                  </a:cubicBezTo>
                  <a:cubicBezTo>
                    <a:pt x="45406" y="42643"/>
                    <a:pt x="44683" y="42972"/>
                    <a:pt x="44181" y="42972"/>
                  </a:cubicBezTo>
                  <a:cubicBezTo>
                    <a:pt x="44046" y="42972"/>
                    <a:pt x="43927" y="42948"/>
                    <a:pt x="43834" y="42893"/>
                  </a:cubicBezTo>
                  <a:cubicBezTo>
                    <a:pt x="43776" y="42859"/>
                    <a:pt x="43731" y="42802"/>
                    <a:pt x="43685" y="42745"/>
                  </a:cubicBezTo>
                  <a:lnTo>
                    <a:pt x="43685" y="42745"/>
                  </a:lnTo>
                  <a:cubicBezTo>
                    <a:pt x="43743" y="42768"/>
                    <a:pt x="43799" y="42791"/>
                    <a:pt x="43856" y="42791"/>
                  </a:cubicBezTo>
                  <a:cubicBezTo>
                    <a:pt x="43877" y="42793"/>
                    <a:pt x="43898" y="42795"/>
                    <a:pt x="43919" y="42795"/>
                  </a:cubicBezTo>
                  <a:cubicBezTo>
                    <a:pt x="44166" y="42795"/>
                    <a:pt x="44380" y="42618"/>
                    <a:pt x="44538" y="42450"/>
                  </a:cubicBezTo>
                  <a:cubicBezTo>
                    <a:pt x="44699" y="42289"/>
                    <a:pt x="44878" y="42235"/>
                    <a:pt x="45070" y="42235"/>
                  </a:cubicBezTo>
                  <a:close/>
                  <a:moveTo>
                    <a:pt x="38980" y="34292"/>
                  </a:moveTo>
                  <a:cubicBezTo>
                    <a:pt x="38973" y="34292"/>
                    <a:pt x="38966" y="34292"/>
                    <a:pt x="38959" y="34292"/>
                  </a:cubicBezTo>
                  <a:cubicBezTo>
                    <a:pt x="38845" y="34292"/>
                    <a:pt x="38777" y="34383"/>
                    <a:pt x="38698" y="34462"/>
                  </a:cubicBezTo>
                  <a:cubicBezTo>
                    <a:pt x="38618" y="34565"/>
                    <a:pt x="38494" y="34712"/>
                    <a:pt x="38221" y="34849"/>
                  </a:cubicBezTo>
                  <a:cubicBezTo>
                    <a:pt x="37982" y="34962"/>
                    <a:pt x="37687" y="35020"/>
                    <a:pt x="37335" y="35042"/>
                  </a:cubicBezTo>
                  <a:cubicBezTo>
                    <a:pt x="37312" y="35042"/>
                    <a:pt x="37289" y="35053"/>
                    <a:pt x="37267" y="35065"/>
                  </a:cubicBezTo>
                  <a:cubicBezTo>
                    <a:pt x="37039" y="35212"/>
                    <a:pt x="36800" y="35360"/>
                    <a:pt x="36562" y="35497"/>
                  </a:cubicBezTo>
                  <a:cubicBezTo>
                    <a:pt x="35881" y="35906"/>
                    <a:pt x="35176" y="36326"/>
                    <a:pt x="34642" y="36996"/>
                  </a:cubicBezTo>
                  <a:cubicBezTo>
                    <a:pt x="34596" y="37053"/>
                    <a:pt x="34596" y="37121"/>
                    <a:pt x="34631" y="37166"/>
                  </a:cubicBezTo>
                  <a:cubicBezTo>
                    <a:pt x="34656" y="37209"/>
                    <a:pt x="34700" y="37232"/>
                    <a:pt x="34744" y="37232"/>
                  </a:cubicBezTo>
                  <a:cubicBezTo>
                    <a:pt x="34760" y="37232"/>
                    <a:pt x="34775" y="37230"/>
                    <a:pt x="34790" y="37224"/>
                  </a:cubicBezTo>
                  <a:cubicBezTo>
                    <a:pt x="34948" y="37180"/>
                    <a:pt x="35088" y="37163"/>
                    <a:pt x="35218" y="37163"/>
                  </a:cubicBezTo>
                  <a:cubicBezTo>
                    <a:pt x="35422" y="37163"/>
                    <a:pt x="35602" y="37205"/>
                    <a:pt x="35790" y="37246"/>
                  </a:cubicBezTo>
                  <a:cubicBezTo>
                    <a:pt x="35971" y="37292"/>
                    <a:pt x="36164" y="37326"/>
                    <a:pt x="36380" y="37326"/>
                  </a:cubicBezTo>
                  <a:cubicBezTo>
                    <a:pt x="36880" y="37326"/>
                    <a:pt x="37346" y="37007"/>
                    <a:pt x="37800" y="36689"/>
                  </a:cubicBezTo>
                  <a:cubicBezTo>
                    <a:pt x="38073" y="36497"/>
                    <a:pt x="38346" y="36303"/>
                    <a:pt x="38618" y="36201"/>
                  </a:cubicBezTo>
                  <a:lnTo>
                    <a:pt x="38618" y="36201"/>
                  </a:lnTo>
                  <a:cubicBezTo>
                    <a:pt x="38562" y="36406"/>
                    <a:pt x="38459" y="36587"/>
                    <a:pt x="38312" y="36757"/>
                  </a:cubicBezTo>
                  <a:cubicBezTo>
                    <a:pt x="38277" y="36792"/>
                    <a:pt x="38267" y="36837"/>
                    <a:pt x="38277" y="36883"/>
                  </a:cubicBezTo>
                  <a:cubicBezTo>
                    <a:pt x="38289" y="36928"/>
                    <a:pt x="38323" y="36974"/>
                    <a:pt x="38368" y="36985"/>
                  </a:cubicBezTo>
                  <a:cubicBezTo>
                    <a:pt x="39221" y="37269"/>
                    <a:pt x="40539" y="37451"/>
                    <a:pt x="41981" y="37496"/>
                  </a:cubicBezTo>
                  <a:cubicBezTo>
                    <a:pt x="41857" y="37530"/>
                    <a:pt x="41731" y="37553"/>
                    <a:pt x="41618" y="37587"/>
                  </a:cubicBezTo>
                  <a:cubicBezTo>
                    <a:pt x="40516" y="37848"/>
                    <a:pt x="38835" y="38246"/>
                    <a:pt x="38721" y="39382"/>
                  </a:cubicBezTo>
                  <a:cubicBezTo>
                    <a:pt x="38709" y="39439"/>
                    <a:pt x="38744" y="39496"/>
                    <a:pt x="38800" y="39530"/>
                  </a:cubicBezTo>
                  <a:cubicBezTo>
                    <a:pt x="38819" y="39537"/>
                    <a:pt x="38838" y="39541"/>
                    <a:pt x="38857" y="39541"/>
                  </a:cubicBezTo>
                  <a:cubicBezTo>
                    <a:pt x="38894" y="39541"/>
                    <a:pt x="38929" y="39526"/>
                    <a:pt x="38959" y="39496"/>
                  </a:cubicBezTo>
                  <a:cubicBezTo>
                    <a:pt x="39085" y="39382"/>
                    <a:pt x="39209" y="39280"/>
                    <a:pt x="39345" y="39212"/>
                  </a:cubicBezTo>
                  <a:lnTo>
                    <a:pt x="39345" y="39212"/>
                  </a:lnTo>
                  <a:cubicBezTo>
                    <a:pt x="38925" y="40041"/>
                    <a:pt x="38391" y="41791"/>
                    <a:pt x="38800" y="42632"/>
                  </a:cubicBezTo>
                  <a:cubicBezTo>
                    <a:pt x="38959" y="42938"/>
                    <a:pt x="39232" y="43109"/>
                    <a:pt x="39607" y="43109"/>
                  </a:cubicBezTo>
                  <a:cubicBezTo>
                    <a:pt x="39800" y="43109"/>
                    <a:pt x="39959" y="43041"/>
                    <a:pt x="40084" y="42915"/>
                  </a:cubicBezTo>
                  <a:cubicBezTo>
                    <a:pt x="40471" y="42518"/>
                    <a:pt x="40448" y="41632"/>
                    <a:pt x="40425" y="40984"/>
                  </a:cubicBezTo>
                  <a:cubicBezTo>
                    <a:pt x="40425" y="40757"/>
                    <a:pt x="40413" y="40552"/>
                    <a:pt x="40436" y="40439"/>
                  </a:cubicBezTo>
                  <a:lnTo>
                    <a:pt x="40436" y="40416"/>
                  </a:lnTo>
                  <a:cubicBezTo>
                    <a:pt x="40436" y="39984"/>
                    <a:pt x="40550" y="39575"/>
                    <a:pt x="40766" y="39234"/>
                  </a:cubicBezTo>
                  <a:cubicBezTo>
                    <a:pt x="40959" y="38928"/>
                    <a:pt x="41220" y="38689"/>
                    <a:pt x="41527" y="38542"/>
                  </a:cubicBezTo>
                  <a:cubicBezTo>
                    <a:pt x="41723" y="38443"/>
                    <a:pt x="41917" y="38395"/>
                    <a:pt x="42096" y="38395"/>
                  </a:cubicBezTo>
                  <a:cubicBezTo>
                    <a:pt x="42289" y="38395"/>
                    <a:pt x="42465" y="38452"/>
                    <a:pt x="42607" y="38564"/>
                  </a:cubicBezTo>
                  <a:cubicBezTo>
                    <a:pt x="42970" y="38848"/>
                    <a:pt x="43072" y="39461"/>
                    <a:pt x="42902" y="40280"/>
                  </a:cubicBezTo>
                  <a:cubicBezTo>
                    <a:pt x="42890" y="40325"/>
                    <a:pt x="42902" y="40382"/>
                    <a:pt x="42936" y="40416"/>
                  </a:cubicBezTo>
                  <a:cubicBezTo>
                    <a:pt x="42970" y="40450"/>
                    <a:pt x="43016" y="40461"/>
                    <a:pt x="43061" y="40461"/>
                  </a:cubicBezTo>
                  <a:cubicBezTo>
                    <a:pt x="43243" y="40439"/>
                    <a:pt x="43436" y="40393"/>
                    <a:pt x="43606" y="40314"/>
                  </a:cubicBezTo>
                  <a:cubicBezTo>
                    <a:pt x="43663" y="40666"/>
                    <a:pt x="43834" y="40973"/>
                    <a:pt x="44094" y="41234"/>
                  </a:cubicBezTo>
                  <a:cubicBezTo>
                    <a:pt x="44117" y="41257"/>
                    <a:pt x="44163" y="41279"/>
                    <a:pt x="44197" y="41279"/>
                  </a:cubicBezTo>
                  <a:cubicBezTo>
                    <a:pt x="44822" y="41279"/>
                    <a:pt x="45061" y="40030"/>
                    <a:pt x="45197" y="39292"/>
                  </a:cubicBezTo>
                  <a:cubicBezTo>
                    <a:pt x="45197" y="39280"/>
                    <a:pt x="45197" y="39257"/>
                    <a:pt x="45208" y="39234"/>
                  </a:cubicBezTo>
                  <a:cubicBezTo>
                    <a:pt x="45486" y="39485"/>
                    <a:pt x="45742" y="39616"/>
                    <a:pt x="45960" y="39616"/>
                  </a:cubicBezTo>
                  <a:cubicBezTo>
                    <a:pt x="46019" y="39616"/>
                    <a:pt x="46076" y="39606"/>
                    <a:pt x="46129" y="39587"/>
                  </a:cubicBezTo>
                  <a:cubicBezTo>
                    <a:pt x="46288" y="39541"/>
                    <a:pt x="46390" y="39405"/>
                    <a:pt x="46412" y="39212"/>
                  </a:cubicBezTo>
                  <a:cubicBezTo>
                    <a:pt x="46458" y="38871"/>
                    <a:pt x="46220" y="38314"/>
                    <a:pt x="45571" y="37883"/>
                  </a:cubicBezTo>
                  <a:cubicBezTo>
                    <a:pt x="45344" y="37735"/>
                    <a:pt x="44731" y="37633"/>
                    <a:pt x="43958" y="37496"/>
                  </a:cubicBezTo>
                  <a:cubicBezTo>
                    <a:pt x="43663" y="37451"/>
                    <a:pt x="43402" y="37416"/>
                    <a:pt x="43276" y="37371"/>
                  </a:cubicBezTo>
                  <a:cubicBezTo>
                    <a:pt x="42493" y="37166"/>
                    <a:pt x="42118" y="36587"/>
                    <a:pt x="41731" y="35974"/>
                  </a:cubicBezTo>
                  <a:cubicBezTo>
                    <a:pt x="41277" y="35270"/>
                    <a:pt x="40800" y="34542"/>
                    <a:pt x="39698" y="34394"/>
                  </a:cubicBezTo>
                  <a:cubicBezTo>
                    <a:pt x="39653" y="34394"/>
                    <a:pt x="39607" y="34406"/>
                    <a:pt x="39573" y="34440"/>
                  </a:cubicBezTo>
                  <a:cubicBezTo>
                    <a:pt x="39550" y="34474"/>
                    <a:pt x="39527" y="34508"/>
                    <a:pt x="39539" y="34553"/>
                  </a:cubicBezTo>
                  <a:lnTo>
                    <a:pt x="39539" y="34712"/>
                  </a:lnTo>
                  <a:cubicBezTo>
                    <a:pt x="39237" y="34400"/>
                    <a:pt x="39109" y="34292"/>
                    <a:pt x="38980" y="34292"/>
                  </a:cubicBezTo>
                  <a:close/>
                  <a:moveTo>
                    <a:pt x="47074" y="41802"/>
                  </a:moveTo>
                  <a:cubicBezTo>
                    <a:pt x="47054" y="41802"/>
                    <a:pt x="47034" y="41806"/>
                    <a:pt x="47015" y="41814"/>
                  </a:cubicBezTo>
                  <a:lnTo>
                    <a:pt x="46879" y="41882"/>
                  </a:lnTo>
                  <a:cubicBezTo>
                    <a:pt x="46753" y="41950"/>
                    <a:pt x="46617" y="42018"/>
                    <a:pt x="46492" y="42086"/>
                  </a:cubicBezTo>
                  <a:cubicBezTo>
                    <a:pt x="46470" y="42097"/>
                    <a:pt x="46458" y="42097"/>
                    <a:pt x="46447" y="42109"/>
                  </a:cubicBezTo>
                  <a:cubicBezTo>
                    <a:pt x="46447" y="42109"/>
                    <a:pt x="46435" y="42120"/>
                    <a:pt x="46424" y="42120"/>
                  </a:cubicBezTo>
                  <a:cubicBezTo>
                    <a:pt x="46366" y="42142"/>
                    <a:pt x="46301" y="42151"/>
                    <a:pt x="46230" y="42151"/>
                  </a:cubicBezTo>
                  <a:cubicBezTo>
                    <a:pt x="46081" y="42151"/>
                    <a:pt x="45909" y="42110"/>
                    <a:pt x="45731" y="42064"/>
                  </a:cubicBezTo>
                  <a:cubicBezTo>
                    <a:pt x="45524" y="42009"/>
                    <a:pt x="45294" y="41950"/>
                    <a:pt x="45063" y="41950"/>
                  </a:cubicBezTo>
                  <a:cubicBezTo>
                    <a:pt x="44811" y="41950"/>
                    <a:pt x="44559" y="42020"/>
                    <a:pt x="44334" y="42246"/>
                  </a:cubicBezTo>
                  <a:cubicBezTo>
                    <a:pt x="44170" y="42419"/>
                    <a:pt x="44034" y="42510"/>
                    <a:pt x="43925" y="42510"/>
                  </a:cubicBezTo>
                  <a:cubicBezTo>
                    <a:pt x="43913" y="42510"/>
                    <a:pt x="43901" y="42509"/>
                    <a:pt x="43890" y="42506"/>
                  </a:cubicBezTo>
                  <a:cubicBezTo>
                    <a:pt x="43788" y="42495"/>
                    <a:pt x="43685" y="42393"/>
                    <a:pt x="43572" y="42211"/>
                  </a:cubicBezTo>
                  <a:cubicBezTo>
                    <a:pt x="43544" y="42164"/>
                    <a:pt x="43491" y="42140"/>
                    <a:pt x="43441" y="42140"/>
                  </a:cubicBezTo>
                  <a:cubicBezTo>
                    <a:pt x="43432" y="42140"/>
                    <a:pt x="43422" y="42141"/>
                    <a:pt x="43413" y="42143"/>
                  </a:cubicBezTo>
                  <a:cubicBezTo>
                    <a:pt x="43345" y="42166"/>
                    <a:pt x="43299" y="42223"/>
                    <a:pt x="43299" y="42291"/>
                  </a:cubicBezTo>
                  <a:cubicBezTo>
                    <a:pt x="43299" y="42700"/>
                    <a:pt x="43436" y="42984"/>
                    <a:pt x="43685" y="43132"/>
                  </a:cubicBezTo>
                  <a:cubicBezTo>
                    <a:pt x="43822" y="43223"/>
                    <a:pt x="43993" y="43256"/>
                    <a:pt x="44185" y="43256"/>
                  </a:cubicBezTo>
                  <a:cubicBezTo>
                    <a:pt x="44765" y="43256"/>
                    <a:pt x="45526" y="42915"/>
                    <a:pt x="46288" y="42518"/>
                  </a:cubicBezTo>
                  <a:cubicBezTo>
                    <a:pt x="46299" y="42506"/>
                    <a:pt x="46310" y="42495"/>
                    <a:pt x="46321" y="42495"/>
                  </a:cubicBezTo>
                  <a:cubicBezTo>
                    <a:pt x="46367" y="42473"/>
                    <a:pt x="46435" y="42438"/>
                    <a:pt x="46538" y="42382"/>
                  </a:cubicBezTo>
                  <a:cubicBezTo>
                    <a:pt x="46560" y="42370"/>
                    <a:pt x="46571" y="42370"/>
                    <a:pt x="46571" y="42359"/>
                  </a:cubicBezTo>
                  <a:cubicBezTo>
                    <a:pt x="47015" y="42325"/>
                    <a:pt x="47208" y="42256"/>
                    <a:pt x="47265" y="42109"/>
                  </a:cubicBezTo>
                  <a:cubicBezTo>
                    <a:pt x="47276" y="42052"/>
                    <a:pt x="47298" y="41950"/>
                    <a:pt x="47185" y="41847"/>
                  </a:cubicBezTo>
                  <a:cubicBezTo>
                    <a:pt x="47155" y="41817"/>
                    <a:pt x="47114" y="41802"/>
                    <a:pt x="47074" y="41802"/>
                  </a:cubicBezTo>
                  <a:close/>
                  <a:moveTo>
                    <a:pt x="32396" y="285"/>
                  </a:moveTo>
                  <a:cubicBezTo>
                    <a:pt x="32712" y="285"/>
                    <a:pt x="33048" y="492"/>
                    <a:pt x="33415" y="935"/>
                  </a:cubicBezTo>
                  <a:cubicBezTo>
                    <a:pt x="34005" y="1662"/>
                    <a:pt x="34596" y="2491"/>
                    <a:pt x="34483" y="3105"/>
                  </a:cubicBezTo>
                  <a:cubicBezTo>
                    <a:pt x="34437" y="3366"/>
                    <a:pt x="34278" y="3571"/>
                    <a:pt x="33995" y="3730"/>
                  </a:cubicBezTo>
                  <a:cubicBezTo>
                    <a:pt x="33960" y="3753"/>
                    <a:pt x="33937" y="3786"/>
                    <a:pt x="33926" y="3832"/>
                  </a:cubicBezTo>
                  <a:cubicBezTo>
                    <a:pt x="33915" y="3866"/>
                    <a:pt x="33926" y="3912"/>
                    <a:pt x="33960" y="3945"/>
                  </a:cubicBezTo>
                  <a:cubicBezTo>
                    <a:pt x="34233" y="4298"/>
                    <a:pt x="34642" y="4321"/>
                    <a:pt x="34994" y="4332"/>
                  </a:cubicBezTo>
                  <a:cubicBezTo>
                    <a:pt x="35187" y="4343"/>
                    <a:pt x="35369" y="4354"/>
                    <a:pt x="35528" y="4412"/>
                  </a:cubicBezTo>
                  <a:cubicBezTo>
                    <a:pt x="35437" y="4536"/>
                    <a:pt x="35403" y="4662"/>
                    <a:pt x="35437" y="4809"/>
                  </a:cubicBezTo>
                  <a:cubicBezTo>
                    <a:pt x="35472" y="4980"/>
                    <a:pt x="35585" y="5127"/>
                    <a:pt x="35710" y="5298"/>
                  </a:cubicBezTo>
                  <a:cubicBezTo>
                    <a:pt x="35881" y="5525"/>
                    <a:pt x="36073" y="5786"/>
                    <a:pt x="36073" y="6104"/>
                  </a:cubicBezTo>
                  <a:cubicBezTo>
                    <a:pt x="36073" y="6139"/>
                    <a:pt x="36085" y="6172"/>
                    <a:pt x="36108" y="6195"/>
                  </a:cubicBezTo>
                  <a:cubicBezTo>
                    <a:pt x="36141" y="6229"/>
                    <a:pt x="36176" y="6240"/>
                    <a:pt x="36210" y="6240"/>
                  </a:cubicBezTo>
                  <a:cubicBezTo>
                    <a:pt x="36710" y="6240"/>
                    <a:pt x="36914" y="5752"/>
                    <a:pt x="37073" y="5354"/>
                  </a:cubicBezTo>
                  <a:cubicBezTo>
                    <a:pt x="37187" y="5093"/>
                    <a:pt x="37289" y="4821"/>
                    <a:pt x="37448" y="4786"/>
                  </a:cubicBezTo>
                  <a:cubicBezTo>
                    <a:pt x="37466" y="4779"/>
                    <a:pt x="37485" y="4775"/>
                    <a:pt x="37507" y="4775"/>
                  </a:cubicBezTo>
                  <a:cubicBezTo>
                    <a:pt x="37584" y="4775"/>
                    <a:pt x="37685" y="4820"/>
                    <a:pt x="37800" y="4900"/>
                  </a:cubicBezTo>
                  <a:cubicBezTo>
                    <a:pt x="38176" y="5172"/>
                    <a:pt x="38380" y="5389"/>
                    <a:pt x="38426" y="5581"/>
                  </a:cubicBezTo>
                  <a:cubicBezTo>
                    <a:pt x="38459" y="5718"/>
                    <a:pt x="38403" y="5831"/>
                    <a:pt x="38300" y="6013"/>
                  </a:cubicBezTo>
                  <a:cubicBezTo>
                    <a:pt x="38164" y="6263"/>
                    <a:pt x="37994" y="6593"/>
                    <a:pt x="38232" y="7081"/>
                  </a:cubicBezTo>
                  <a:cubicBezTo>
                    <a:pt x="38562" y="7740"/>
                    <a:pt x="38903" y="8058"/>
                    <a:pt x="39266" y="8058"/>
                  </a:cubicBezTo>
                  <a:lnTo>
                    <a:pt x="39277" y="8058"/>
                  </a:lnTo>
                  <a:cubicBezTo>
                    <a:pt x="39913" y="8047"/>
                    <a:pt x="40368" y="7058"/>
                    <a:pt x="40731" y="6263"/>
                  </a:cubicBezTo>
                  <a:cubicBezTo>
                    <a:pt x="40766" y="6195"/>
                    <a:pt x="40789" y="6127"/>
                    <a:pt x="40822" y="6059"/>
                  </a:cubicBezTo>
                  <a:cubicBezTo>
                    <a:pt x="40868" y="5968"/>
                    <a:pt x="41050" y="5900"/>
                    <a:pt x="41209" y="5843"/>
                  </a:cubicBezTo>
                  <a:cubicBezTo>
                    <a:pt x="41470" y="5752"/>
                    <a:pt x="41789" y="5627"/>
                    <a:pt x="41789" y="5321"/>
                  </a:cubicBezTo>
                  <a:cubicBezTo>
                    <a:pt x="41789" y="5286"/>
                    <a:pt x="41777" y="5263"/>
                    <a:pt x="41766" y="5230"/>
                  </a:cubicBezTo>
                  <a:cubicBezTo>
                    <a:pt x="41584" y="4968"/>
                    <a:pt x="41413" y="4673"/>
                    <a:pt x="41277" y="4366"/>
                  </a:cubicBezTo>
                  <a:cubicBezTo>
                    <a:pt x="41289" y="4173"/>
                    <a:pt x="41368" y="4048"/>
                    <a:pt x="41539" y="3980"/>
                  </a:cubicBezTo>
                  <a:cubicBezTo>
                    <a:pt x="41658" y="3925"/>
                    <a:pt x="41819" y="3898"/>
                    <a:pt x="42011" y="3898"/>
                  </a:cubicBezTo>
                  <a:cubicBezTo>
                    <a:pt x="42256" y="3898"/>
                    <a:pt x="42553" y="3942"/>
                    <a:pt x="42879" y="4025"/>
                  </a:cubicBezTo>
                  <a:cubicBezTo>
                    <a:pt x="43379" y="4162"/>
                    <a:pt x="43822" y="4366"/>
                    <a:pt x="43958" y="4491"/>
                  </a:cubicBezTo>
                  <a:cubicBezTo>
                    <a:pt x="44220" y="4718"/>
                    <a:pt x="44435" y="4786"/>
                    <a:pt x="44583" y="4832"/>
                  </a:cubicBezTo>
                  <a:cubicBezTo>
                    <a:pt x="44799" y="4900"/>
                    <a:pt x="44879" y="4922"/>
                    <a:pt x="44958" y="5354"/>
                  </a:cubicBezTo>
                  <a:cubicBezTo>
                    <a:pt x="44993" y="5581"/>
                    <a:pt x="44879" y="5661"/>
                    <a:pt x="44652" y="5820"/>
                  </a:cubicBezTo>
                  <a:cubicBezTo>
                    <a:pt x="44424" y="5968"/>
                    <a:pt x="44117" y="6172"/>
                    <a:pt x="44220" y="6649"/>
                  </a:cubicBezTo>
                  <a:cubicBezTo>
                    <a:pt x="44299" y="7048"/>
                    <a:pt x="44538" y="7286"/>
                    <a:pt x="44720" y="7479"/>
                  </a:cubicBezTo>
                  <a:cubicBezTo>
                    <a:pt x="44856" y="7616"/>
                    <a:pt x="44958" y="7717"/>
                    <a:pt x="44970" y="7831"/>
                  </a:cubicBezTo>
                  <a:cubicBezTo>
                    <a:pt x="44993" y="7967"/>
                    <a:pt x="44879" y="8149"/>
                    <a:pt x="44652" y="8388"/>
                  </a:cubicBezTo>
                  <a:cubicBezTo>
                    <a:pt x="44142" y="8907"/>
                    <a:pt x="43916" y="9003"/>
                    <a:pt x="43637" y="9003"/>
                  </a:cubicBezTo>
                  <a:cubicBezTo>
                    <a:pt x="43567" y="9003"/>
                    <a:pt x="43494" y="8997"/>
                    <a:pt x="43413" y="8990"/>
                  </a:cubicBezTo>
                  <a:cubicBezTo>
                    <a:pt x="43302" y="8981"/>
                    <a:pt x="43176" y="8964"/>
                    <a:pt x="43022" y="8964"/>
                  </a:cubicBezTo>
                  <a:cubicBezTo>
                    <a:pt x="42987" y="8964"/>
                    <a:pt x="42951" y="8965"/>
                    <a:pt x="42913" y="8967"/>
                  </a:cubicBezTo>
                  <a:cubicBezTo>
                    <a:pt x="42845" y="8967"/>
                    <a:pt x="42822" y="9002"/>
                    <a:pt x="42743" y="9081"/>
                  </a:cubicBezTo>
                  <a:cubicBezTo>
                    <a:pt x="42572" y="9252"/>
                    <a:pt x="42129" y="9694"/>
                    <a:pt x="41720" y="9694"/>
                  </a:cubicBezTo>
                  <a:cubicBezTo>
                    <a:pt x="41481" y="9694"/>
                    <a:pt x="41300" y="9558"/>
                    <a:pt x="41095" y="9399"/>
                  </a:cubicBezTo>
                  <a:cubicBezTo>
                    <a:pt x="40857" y="9217"/>
                    <a:pt x="40595" y="9013"/>
                    <a:pt x="40221" y="9013"/>
                  </a:cubicBezTo>
                  <a:cubicBezTo>
                    <a:pt x="40141" y="9013"/>
                    <a:pt x="40073" y="9081"/>
                    <a:pt x="40073" y="9161"/>
                  </a:cubicBezTo>
                  <a:cubicBezTo>
                    <a:pt x="40073" y="9240"/>
                    <a:pt x="40141" y="9297"/>
                    <a:pt x="40221" y="9297"/>
                  </a:cubicBezTo>
                  <a:cubicBezTo>
                    <a:pt x="40277" y="9297"/>
                    <a:pt x="40289" y="9320"/>
                    <a:pt x="40289" y="9331"/>
                  </a:cubicBezTo>
                  <a:cubicBezTo>
                    <a:pt x="40312" y="9422"/>
                    <a:pt x="40243" y="9672"/>
                    <a:pt x="39993" y="10081"/>
                  </a:cubicBezTo>
                  <a:cubicBezTo>
                    <a:pt x="39766" y="10433"/>
                    <a:pt x="39550" y="10671"/>
                    <a:pt x="39504" y="10694"/>
                  </a:cubicBezTo>
                  <a:cubicBezTo>
                    <a:pt x="39322" y="10793"/>
                    <a:pt x="39142" y="10833"/>
                    <a:pt x="38965" y="10833"/>
                  </a:cubicBezTo>
                  <a:cubicBezTo>
                    <a:pt x="38590" y="10833"/>
                    <a:pt x="38224" y="10656"/>
                    <a:pt x="37846" y="10479"/>
                  </a:cubicBezTo>
                  <a:cubicBezTo>
                    <a:pt x="37517" y="10320"/>
                    <a:pt x="37176" y="10149"/>
                    <a:pt x="36812" y="10103"/>
                  </a:cubicBezTo>
                  <a:cubicBezTo>
                    <a:pt x="36803" y="10101"/>
                    <a:pt x="36793" y="10101"/>
                    <a:pt x="36784" y="10101"/>
                  </a:cubicBezTo>
                  <a:cubicBezTo>
                    <a:pt x="36737" y="10101"/>
                    <a:pt x="36695" y="10123"/>
                    <a:pt x="36676" y="10161"/>
                  </a:cubicBezTo>
                  <a:cubicBezTo>
                    <a:pt x="36641" y="10206"/>
                    <a:pt x="36630" y="10262"/>
                    <a:pt x="36664" y="10308"/>
                  </a:cubicBezTo>
                  <a:cubicBezTo>
                    <a:pt x="36994" y="10967"/>
                    <a:pt x="37732" y="11103"/>
                    <a:pt x="38391" y="11217"/>
                  </a:cubicBezTo>
                  <a:cubicBezTo>
                    <a:pt x="39050" y="11330"/>
                    <a:pt x="39436" y="11421"/>
                    <a:pt x="39459" y="11808"/>
                  </a:cubicBezTo>
                  <a:cubicBezTo>
                    <a:pt x="38494" y="12524"/>
                    <a:pt x="38107" y="12648"/>
                    <a:pt x="37039" y="12989"/>
                  </a:cubicBezTo>
                  <a:cubicBezTo>
                    <a:pt x="36891" y="13001"/>
                    <a:pt x="36790" y="13069"/>
                    <a:pt x="36732" y="13194"/>
                  </a:cubicBezTo>
                  <a:cubicBezTo>
                    <a:pt x="36699" y="13285"/>
                    <a:pt x="36687" y="13398"/>
                    <a:pt x="36687" y="13501"/>
                  </a:cubicBezTo>
                  <a:cubicBezTo>
                    <a:pt x="36676" y="13592"/>
                    <a:pt x="36676" y="13716"/>
                    <a:pt x="36630" y="13739"/>
                  </a:cubicBezTo>
                  <a:cubicBezTo>
                    <a:pt x="36630" y="13745"/>
                    <a:pt x="36619" y="13754"/>
                    <a:pt x="36586" y="13754"/>
                  </a:cubicBezTo>
                  <a:cubicBezTo>
                    <a:pt x="36554" y="13754"/>
                    <a:pt x="36500" y="13745"/>
                    <a:pt x="36414" y="13716"/>
                  </a:cubicBezTo>
                  <a:cubicBezTo>
                    <a:pt x="35903" y="13546"/>
                    <a:pt x="35369" y="13410"/>
                    <a:pt x="34835" y="13307"/>
                  </a:cubicBezTo>
                  <a:cubicBezTo>
                    <a:pt x="34817" y="13306"/>
                    <a:pt x="34799" y="13305"/>
                    <a:pt x="34780" y="13305"/>
                  </a:cubicBezTo>
                  <a:cubicBezTo>
                    <a:pt x="34678" y="13305"/>
                    <a:pt x="34562" y="13330"/>
                    <a:pt x="34437" y="13387"/>
                  </a:cubicBezTo>
                  <a:cubicBezTo>
                    <a:pt x="34222" y="13478"/>
                    <a:pt x="34210" y="13524"/>
                    <a:pt x="34199" y="13557"/>
                  </a:cubicBezTo>
                  <a:cubicBezTo>
                    <a:pt x="34176" y="13614"/>
                    <a:pt x="34199" y="13694"/>
                    <a:pt x="34255" y="13728"/>
                  </a:cubicBezTo>
                  <a:cubicBezTo>
                    <a:pt x="34335" y="13762"/>
                    <a:pt x="34460" y="13807"/>
                    <a:pt x="34699" y="13864"/>
                  </a:cubicBezTo>
                  <a:cubicBezTo>
                    <a:pt x="34960" y="13944"/>
                    <a:pt x="35278" y="14034"/>
                    <a:pt x="35551" y="14148"/>
                  </a:cubicBezTo>
                  <a:cubicBezTo>
                    <a:pt x="35914" y="14296"/>
                    <a:pt x="35994" y="14421"/>
                    <a:pt x="36005" y="14478"/>
                  </a:cubicBezTo>
                  <a:cubicBezTo>
                    <a:pt x="36028" y="14569"/>
                    <a:pt x="35926" y="14671"/>
                    <a:pt x="35846" y="14739"/>
                  </a:cubicBezTo>
                  <a:cubicBezTo>
                    <a:pt x="35540" y="14989"/>
                    <a:pt x="35278" y="15011"/>
                    <a:pt x="35005" y="15034"/>
                  </a:cubicBezTo>
                  <a:cubicBezTo>
                    <a:pt x="34619" y="15069"/>
                    <a:pt x="34222" y="15102"/>
                    <a:pt x="33824" y="15819"/>
                  </a:cubicBezTo>
                  <a:cubicBezTo>
                    <a:pt x="33642" y="16148"/>
                    <a:pt x="33404" y="16466"/>
                    <a:pt x="33187" y="16773"/>
                  </a:cubicBezTo>
                  <a:cubicBezTo>
                    <a:pt x="32745" y="17375"/>
                    <a:pt x="32279" y="18000"/>
                    <a:pt x="32131" y="18806"/>
                  </a:cubicBezTo>
                  <a:cubicBezTo>
                    <a:pt x="32074" y="19170"/>
                    <a:pt x="32097" y="19568"/>
                    <a:pt x="32131" y="19954"/>
                  </a:cubicBezTo>
                  <a:cubicBezTo>
                    <a:pt x="32165" y="20420"/>
                    <a:pt x="32188" y="20863"/>
                    <a:pt x="32063" y="21238"/>
                  </a:cubicBezTo>
                  <a:cubicBezTo>
                    <a:pt x="32051" y="21295"/>
                    <a:pt x="32063" y="21340"/>
                    <a:pt x="32097" y="21386"/>
                  </a:cubicBezTo>
                  <a:cubicBezTo>
                    <a:pt x="32125" y="21414"/>
                    <a:pt x="32161" y="21434"/>
                    <a:pt x="32205" y="21434"/>
                  </a:cubicBezTo>
                  <a:cubicBezTo>
                    <a:pt x="32214" y="21434"/>
                    <a:pt x="32223" y="21433"/>
                    <a:pt x="32233" y="21431"/>
                  </a:cubicBezTo>
                  <a:cubicBezTo>
                    <a:pt x="32424" y="21391"/>
                    <a:pt x="32600" y="21370"/>
                    <a:pt x="32762" y="21370"/>
                  </a:cubicBezTo>
                  <a:cubicBezTo>
                    <a:pt x="33098" y="21370"/>
                    <a:pt x="33370" y="21459"/>
                    <a:pt x="33586" y="21636"/>
                  </a:cubicBezTo>
                  <a:cubicBezTo>
                    <a:pt x="33995" y="21977"/>
                    <a:pt x="34199" y="22636"/>
                    <a:pt x="34199" y="23669"/>
                  </a:cubicBezTo>
                  <a:cubicBezTo>
                    <a:pt x="34199" y="23749"/>
                    <a:pt x="34267" y="23805"/>
                    <a:pt x="34346" y="23805"/>
                  </a:cubicBezTo>
                  <a:cubicBezTo>
                    <a:pt x="34699" y="23805"/>
                    <a:pt x="34949" y="23669"/>
                    <a:pt x="35164" y="23544"/>
                  </a:cubicBezTo>
                  <a:cubicBezTo>
                    <a:pt x="35349" y="23441"/>
                    <a:pt x="35505" y="23347"/>
                    <a:pt x="35707" y="23347"/>
                  </a:cubicBezTo>
                  <a:cubicBezTo>
                    <a:pt x="35816" y="23347"/>
                    <a:pt x="35938" y="23374"/>
                    <a:pt x="36085" y="23442"/>
                  </a:cubicBezTo>
                  <a:cubicBezTo>
                    <a:pt x="36460" y="23646"/>
                    <a:pt x="36778" y="23805"/>
                    <a:pt x="37062" y="23964"/>
                  </a:cubicBezTo>
                  <a:lnTo>
                    <a:pt x="37073" y="23964"/>
                  </a:lnTo>
                  <a:lnTo>
                    <a:pt x="37176" y="24010"/>
                  </a:lnTo>
                  <a:cubicBezTo>
                    <a:pt x="38277" y="24431"/>
                    <a:pt x="39425" y="24873"/>
                    <a:pt x="40459" y="25487"/>
                  </a:cubicBezTo>
                  <a:cubicBezTo>
                    <a:pt x="40902" y="25759"/>
                    <a:pt x="41516" y="25817"/>
                    <a:pt x="42095" y="25873"/>
                  </a:cubicBezTo>
                  <a:cubicBezTo>
                    <a:pt x="42572" y="25919"/>
                    <a:pt x="43061" y="25976"/>
                    <a:pt x="43436" y="26135"/>
                  </a:cubicBezTo>
                  <a:cubicBezTo>
                    <a:pt x="43822" y="26294"/>
                    <a:pt x="44038" y="26578"/>
                    <a:pt x="44106" y="26998"/>
                  </a:cubicBezTo>
                  <a:cubicBezTo>
                    <a:pt x="44152" y="27305"/>
                    <a:pt x="44185" y="27589"/>
                    <a:pt x="44220" y="27862"/>
                  </a:cubicBezTo>
                  <a:cubicBezTo>
                    <a:pt x="44334" y="28907"/>
                    <a:pt x="44424" y="29668"/>
                    <a:pt x="45526" y="30679"/>
                  </a:cubicBezTo>
                  <a:cubicBezTo>
                    <a:pt x="45924" y="31031"/>
                    <a:pt x="46129" y="31190"/>
                    <a:pt x="46276" y="31248"/>
                  </a:cubicBezTo>
                  <a:cubicBezTo>
                    <a:pt x="46327" y="31265"/>
                    <a:pt x="46372" y="31273"/>
                    <a:pt x="46412" y="31273"/>
                  </a:cubicBezTo>
                  <a:cubicBezTo>
                    <a:pt x="46552" y="31273"/>
                    <a:pt x="46635" y="31182"/>
                    <a:pt x="46697" y="31111"/>
                  </a:cubicBezTo>
                  <a:cubicBezTo>
                    <a:pt x="46799" y="31009"/>
                    <a:pt x="46924" y="30872"/>
                    <a:pt x="47321" y="30872"/>
                  </a:cubicBezTo>
                  <a:cubicBezTo>
                    <a:pt x="47401" y="30872"/>
                    <a:pt x="47458" y="30816"/>
                    <a:pt x="47469" y="30748"/>
                  </a:cubicBezTo>
                  <a:cubicBezTo>
                    <a:pt x="47503" y="30384"/>
                    <a:pt x="47583" y="30225"/>
                    <a:pt x="47662" y="30066"/>
                  </a:cubicBezTo>
                  <a:cubicBezTo>
                    <a:pt x="47787" y="29850"/>
                    <a:pt x="47889" y="29634"/>
                    <a:pt x="47821" y="28998"/>
                  </a:cubicBezTo>
                  <a:cubicBezTo>
                    <a:pt x="47810" y="28941"/>
                    <a:pt x="47810" y="28895"/>
                    <a:pt x="47798" y="28850"/>
                  </a:cubicBezTo>
                  <a:cubicBezTo>
                    <a:pt x="47730" y="28203"/>
                    <a:pt x="47639" y="27418"/>
                    <a:pt x="47106" y="26964"/>
                  </a:cubicBezTo>
                  <a:cubicBezTo>
                    <a:pt x="47606" y="26839"/>
                    <a:pt x="48026" y="26668"/>
                    <a:pt x="48366" y="26453"/>
                  </a:cubicBezTo>
                  <a:cubicBezTo>
                    <a:pt x="48742" y="26203"/>
                    <a:pt x="49014" y="25896"/>
                    <a:pt x="49174" y="25544"/>
                  </a:cubicBezTo>
                  <a:cubicBezTo>
                    <a:pt x="49787" y="24181"/>
                    <a:pt x="48685" y="22328"/>
                    <a:pt x="47798" y="20840"/>
                  </a:cubicBezTo>
                  <a:cubicBezTo>
                    <a:pt x="47765" y="20783"/>
                    <a:pt x="47730" y="20727"/>
                    <a:pt x="47707" y="20681"/>
                  </a:cubicBezTo>
                  <a:cubicBezTo>
                    <a:pt x="48128" y="20488"/>
                    <a:pt x="48412" y="20227"/>
                    <a:pt x="48548" y="19897"/>
                  </a:cubicBezTo>
                  <a:cubicBezTo>
                    <a:pt x="48787" y="19341"/>
                    <a:pt x="48525" y="18727"/>
                    <a:pt x="48344" y="18273"/>
                  </a:cubicBezTo>
                  <a:cubicBezTo>
                    <a:pt x="48287" y="18147"/>
                    <a:pt x="48230" y="18023"/>
                    <a:pt x="48196" y="17920"/>
                  </a:cubicBezTo>
                  <a:cubicBezTo>
                    <a:pt x="48174" y="17818"/>
                    <a:pt x="48174" y="17784"/>
                    <a:pt x="48185" y="17773"/>
                  </a:cubicBezTo>
                  <a:cubicBezTo>
                    <a:pt x="48662" y="17466"/>
                    <a:pt x="48560" y="16875"/>
                    <a:pt x="48480" y="16341"/>
                  </a:cubicBezTo>
                  <a:cubicBezTo>
                    <a:pt x="48424" y="15955"/>
                    <a:pt x="48366" y="15591"/>
                    <a:pt x="48537" y="15455"/>
                  </a:cubicBezTo>
                  <a:cubicBezTo>
                    <a:pt x="48592" y="15406"/>
                    <a:pt x="48695" y="15365"/>
                    <a:pt x="48882" y="15365"/>
                  </a:cubicBezTo>
                  <a:cubicBezTo>
                    <a:pt x="49087" y="15365"/>
                    <a:pt x="49392" y="15414"/>
                    <a:pt x="49843" y="15557"/>
                  </a:cubicBezTo>
                  <a:cubicBezTo>
                    <a:pt x="50593" y="15796"/>
                    <a:pt x="51173" y="15841"/>
                    <a:pt x="51673" y="15875"/>
                  </a:cubicBezTo>
                  <a:cubicBezTo>
                    <a:pt x="52434" y="15920"/>
                    <a:pt x="53036" y="15966"/>
                    <a:pt x="53945" y="16659"/>
                  </a:cubicBezTo>
                  <a:cubicBezTo>
                    <a:pt x="54047" y="16738"/>
                    <a:pt x="54297" y="16887"/>
                    <a:pt x="54604" y="17068"/>
                  </a:cubicBezTo>
                  <a:cubicBezTo>
                    <a:pt x="54979" y="17284"/>
                    <a:pt x="55433" y="17556"/>
                    <a:pt x="55809" y="17806"/>
                  </a:cubicBezTo>
                  <a:cubicBezTo>
                    <a:pt x="56388" y="18193"/>
                    <a:pt x="56456" y="18329"/>
                    <a:pt x="56456" y="18352"/>
                  </a:cubicBezTo>
                  <a:cubicBezTo>
                    <a:pt x="56524" y="18795"/>
                    <a:pt x="56672" y="19624"/>
                    <a:pt x="57013" y="20329"/>
                  </a:cubicBezTo>
                  <a:cubicBezTo>
                    <a:pt x="57195" y="20704"/>
                    <a:pt x="57410" y="21010"/>
                    <a:pt x="57649" y="21215"/>
                  </a:cubicBezTo>
                  <a:cubicBezTo>
                    <a:pt x="57945" y="21465"/>
                    <a:pt x="58274" y="21601"/>
                    <a:pt x="58637" y="21601"/>
                  </a:cubicBezTo>
                  <a:cubicBezTo>
                    <a:pt x="59410" y="21601"/>
                    <a:pt x="59990" y="20772"/>
                    <a:pt x="60501" y="20033"/>
                  </a:cubicBezTo>
                  <a:cubicBezTo>
                    <a:pt x="60819" y="19579"/>
                    <a:pt x="61149" y="19102"/>
                    <a:pt x="61399" y="19068"/>
                  </a:cubicBezTo>
                  <a:cubicBezTo>
                    <a:pt x="61408" y="19065"/>
                    <a:pt x="61420" y="19062"/>
                    <a:pt x="61434" y="19062"/>
                  </a:cubicBezTo>
                  <a:cubicBezTo>
                    <a:pt x="61468" y="19062"/>
                    <a:pt x="61513" y="19076"/>
                    <a:pt x="61568" y="19124"/>
                  </a:cubicBezTo>
                  <a:cubicBezTo>
                    <a:pt x="62285" y="19704"/>
                    <a:pt x="62489" y="20250"/>
                    <a:pt x="62750" y="20931"/>
                  </a:cubicBezTo>
                  <a:cubicBezTo>
                    <a:pt x="62818" y="21136"/>
                    <a:pt x="62898" y="21351"/>
                    <a:pt x="63000" y="21578"/>
                  </a:cubicBezTo>
                  <a:cubicBezTo>
                    <a:pt x="63114" y="21828"/>
                    <a:pt x="63364" y="22067"/>
                    <a:pt x="63648" y="22328"/>
                  </a:cubicBezTo>
                  <a:cubicBezTo>
                    <a:pt x="64000" y="22669"/>
                    <a:pt x="64409" y="23055"/>
                    <a:pt x="64375" y="23385"/>
                  </a:cubicBezTo>
                  <a:cubicBezTo>
                    <a:pt x="64353" y="23567"/>
                    <a:pt x="64193" y="23749"/>
                    <a:pt x="63898" y="23908"/>
                  </a:cubicBezTo>
                  <a:cubicBezTo>
                    <a:pt x="63864" y="23942"/>
                    <a:pt x="63830" y="23976"/>
                    <a:pt x="63830" y="24033"/>
                  </a:cubicBezTo>
                  <a:cubicBezTo>
                    <a:pt x="63830" y="24078"/>
                    <a:pt x="63841" y="24123"/>
                    <a:pt x="63886" y="24146"/>
                  </a:cubicBezTo>
                  <a:cubicBezTo>
                    <a:pt x="64159" y="24362"/>
                    <a:pt x="64522" y="24544"/>
                    <a:pt x="64852" y="24703"/>
                  </a:cubicBezTo>
                  <a:cubicBezTo>
                    <a:pt x="65080" y="24817"/>
                    <a:pt x="65307" y="24931"/>
                    <a:pt x="65466" y="25032"/>
                  </a:cubicBezTo>
                  <a:cubicBezTo>
                    <a:pt x="65511" y="25999"/>
                    <a:pt x="66613" y="26441"/>
                    <a:pt x="67556" y="26532"/>
                  </a:cubicBezTo>
                  <a:cubicBezTo>
                    <a:pt x="68067" y="26578"/>
                    <a:pt x="68193" y="26657"/>
                    <a:pt x="68215" y="26680"/>
                  </a:cubicBezTo>
                  <a:cubicBezTo>
                    <a:pt x="68193" y="26714"/>
                    <a:pt x="68102" y="26850"/>
                    <a:pt x="67556" y="27112"/>
                  </a:cubicBezTo>
                  <a:cubicBezTo>
                    <a:pt x="67170" y="27294"/>
                    <a:pt x="66681" y="27486"/>
                    <a:pt x="66295" y="27635"/>
                  </a:cubicBezTo>
                  <a:cubicBezTo>
                    <a:pt x="65966" y="27759"/>
                    <a:pt x="65716" y="27862"/>
                    <a:pt x="65602" y="27918"/>
                  </a:cubicBezTo>
                  <a:cubicBezTo>
                    <a:pt x="65534" y="27964"/>
                    <a:pt x="65511" y="28044"/>
                    <a:pt x="65545" y="28112"/>
                  </a:cubicBezTo>
                  <a:cubicBezTo>
                    <a:pt x="65602" y="28236"/>
                    <a:pt x="65716" y="28316"/>
                    <a:pt x="65852" y="28362"/>
                  </a:cubicBezTo>
                  <a:cubicBezTo>
                    <a:pt x="65934" y="28385"/>
                    <a:pt x="66030" y="28396"/>
                    <a:pt x="66140" y="28396"/>
                  </a:cubicBezTo>
                  <a:cubicBezTo>
                    <a:pt x="66519" y="28396"/>
                    <a:pt x="67065" y="28260"/>
                    <a:pt x="67761" y="27986"/>
                  </a:cubicBezTo>
                  <a:cubicBezTo>
                    <a:pt x="68317" y="27782"/>
                    <a:pt x="68840" y="27532"/>
                    <a:pt x="69135" y="27385"/>
                  </a:cubicBezTo>
                  <a:cubicBezTo>
                    <a:pt x="69203" y="27668"/>
                    <a:pt x="69362" y="27975"/>
                    <a:pt x="69522" y="28304"/>
                  </a:cubicBezTo>
                  <a:cubicBezTo>
                    <a:pt x="69851" y="28930"/>
                    <a:pt x="70181" y="29589"/>
                    <a:pt x="69817" y="30031"/>
                  </a:cubicBezTo>
                  <a:cubicBezTo>
                    <a:pt x="69431" y="30520"/>
                    <a:pt x="68635" y="30849"/>
                    <a:pt x="67875" y="31168"/>
                  </a:cubicBezTo>
                  <a:cubicBezTo>
                    <a:pt x="67295" y="31407"/>
                    <a:pt x="66704" y="31657"/>
                    <a:pt x="66272" y="31975"/>
                  </a:cubicBezTo>
                  <a:cubicBezTo>
                    <a:pt x="65834" y="32308"/>
                    <a:pt x="65243" y="32410"/>
                    <a:pt x="64586" y="32410"/>
                  </a:cubicBezTo>
                  <a:cubicBezTo>
                    <a:pt x="64032" y="32410"/>
                    <a:pt x="63433" y="32337"/>
                    <a:pt x="62841" y="32270"/>
                  </a:cubicBezTo>
                  <a:cubicBezTo>
                    <a:pt x="62278" y="32194"/>
                    <a:pt x="61733" y="32131"/>
                    <a:pt x="61249" y="32131"/>
                  </a:cubicBezTo>
                  <a:cubicBezTo>
                    <a:pt x="61078" y="32131"/>
                    <a:pt x="60916" y="32139"/>
                    <a:pt x="60762" y="32156"/>
                  </a:cubicBezTo>
                  <a:cubicBezTo>
                    <a:pt x="60217" y="32225"/>
                    <a:pt x="59331" y="32747"/>
                    <a:pt x="58683" y="33213"/>
                  </a:cubicBezTo>
                  <a:cubicBezTo>
                    <a:pt x="58296" y="33485"/>
                    <a:pt x="57933" y="33770"/>
                    <a:pt x="57649" y="34042"/>
                  </a:cubicBezTo>
                  <a:cubicBezTo>
                    <a:pt x="57331" y="34338"/>
                    <a:pt x="57115" y="34599"/>
                    <a:pt x="57013" y="34815"/>
                  </a:cubicBezTo>
                  <a:cubicBezTo>
                    <a:pt x="56990" y="34861"/>
                    <a:pt x="57001" y="34917"/>
                    <a:pt x="57024" y="34962"/>
                  </a:cubicBezTo>
                  <a:cubicBezTo>
                    <a:pt x="57053" y="35000"/>
                    <a:pt x="57097" y="35022"/>
                    <a:pt x="57137" y="35022"/>
                  </a:cubicBezTo>
                  <a:cubicBezTo>
                    <a:pt x="57145" y="35022"/>
                    <a:pt x="57153" y="35021"/>
                    <a:pt x="57160" y="35020"/>
                  </a:cubicBezTo>
                  <a:cubicBezTo>
                    <a:pt x="57831" y="34929"/>
                    <a:pt x="58387" y="34679"/>
                    <a:pt x="58922" y="34429"/>
                  </a:cubicBezTo>
                  <a:cubicBezTo>
                    <a:pt x="59580" y="34116"/>
                    <a:pt x="60216" y="33826"/>
                    <a:pt x="61067" y="33826"/>
                  </a:cubicBezTo>
                  <a:cubicBezTo>
                    <a:pt x="61083" y="33826"/>
                    <a:pt x="61098" y="33826"/>
                    <a:pt x="61114" y="33826"/>
                  </a:cubicBezTo>
                  <a:cubicBezTo>
                    <a:pt x="61898" y="33838"/>
                    <a:pt x="61955" y="33985"/>
                    <a:pt x="61955" y="33985"/>
                  </a:cubicBezTo>
                  <a:cubicBezTo>
                    <a:pt x="61967" y="33997"/>
                    <a:pt x="61978" y="34076"/>
                    <a:pt x="61739" y="34303"/>
                  </a:cubicBezTo>
                  <a:cubicBezTo>
                    <a:pt x="61568" y="34462"/>
                    <a:pt x="61319" y="34644"/>
                    <a:pt x="61103" y="34792"/>
                  </a:cubicBezTo>
                  <a:cubicBezTo>
                    <a:pt x="60841" y="34974"/>
                    <a:pt x="60649" y="35121"/>
                    <a:pt x="60558" y="35235"/>
                  </a:cubicBezTo>
                  <a:cubicBezTo>
                    <a:pt x="60535" y="35280"/>
                    <a:pt x="60523" y="35326"/>
                    <a:pt x="60546" y="35383"/>
                  </a:cubicBezTo>
                  <a:cubicBezTo>
                    <a:pt x="60569" y="35429"/>
                    <a:pt x="60614" y="35462"/>
                    <a:pt x="60660" y="35462"/>
                  </a:cubicBezTo>
                  <a:cubicBezTo>
                    <a:pt x="60887" y="35485"/>
                    <a:pt x="61126" y="35508"/>
                    <a:pt x="61364" y="35542"/>
                  </a:cubicBezTo>
                  <a:cubicBezTo>
                    <a:pt x="61273" y="36065"/>
                    <a:pt x="61353" y="36507"/>
                    <a:pt x="61580" y="36860"/>
                  </a:cubicBezTo>
                  <a:cubicBezTo>
                    <a:pt x="61785" y="37166"/>
                    <a:pt x="62103" y="37405"/>
                    <a:pt x="62557" y="37587"/>
                  </a:cubicBezTo>
                  <a:cubicBezTo>
                    <a:pt x="62749" y="37731"/>
                    <a:pt x="63014" y="37875"/>
                    <a:pt x="63270" y="37875"/>
                  </a:cubicBezTo>
                  <a:cubicBezTo>
                    <a:pt x="63317" y="37875"/>
                    <a:pt x="63363" y="37870"/>
                    <a:pt x="63409" y="37860"/>
                  </a:cubicBezTo>
                  <a:cubicBezTo>
                    <a:pt x="63477" y="37871"/>
                    <a:pt x="63545" y="37894"/>
                    <a:pt x="63614" y="37905"/>
                  </a:cubicBezTo>
                  <a:cubicBezTo>
                    <a:pt x="64171" y="38053"/>
                    <a:pt x="64659" y="38166"/>
                    <a:pt x="64682" y="38428"/>
                  </a:cubicBezTo>
                  <a:cubicBezTo>
                    <a:pt x="64648" y="38462"/>
                    <a:pt x="64522" y="38587"/>
                    <a:pt x="63989" y="38871"/>
                  </a:cubicBezTo>
                  <a:cubicBezTo>
                    <a:pt x="63591" y="39087"/>
                    <a:pt x="63091" y="39337"/>
                    <a:pt x="62603" y="39564"/>
                  </a:cubicBezTo>
                  <a:cubicBezTo>
                    <a:pt x="61864" y="39928"/>
                    <a:pt x="61217" y="40246"/>
                    <a:pt x="61023" y="40405"/>
                  </a:cubicBezTo>
                  <a:cubicBezTo>
                    <a:pt x="60959" y="40470"/>
                    <a:pt x="60903" y="40488"/>
                    <a:pt x="60861" y="40488"/>
                  </a:cubicBezTo>
                  <a:cubicBezTo>
                    <a:pt x="60823" y="40488"/>
                    <a:pt x="60796" y="40472"/>
                    <a:pt x="60785" y="40461"/>
                  </a:cubicBezTo>
                  <a:cubicBezTo>
                    <a:pt x="60637" y="40382"/>
                    <a:pt x="60512" y="40075"/>
                    <a:pt x="60580" y="39723"/>
                  </a:cubicBezTo>
                  <a:cubicBezTo>
                    <a:pt x="60626" y="39461"/>
                    <a:pt x="60853" y="38860"/>
                    <a:pt x="61921" y="38712"/>
                  </a:cubicBezTo>
                  <a:cubicBezTo>
                    <a:pt x="62000" y="38701"/>
                    <a:pt x="62057" y="38633"/>
                    <a:pt x="62046" y="38553"/>
                  </a:cubicBezTo>
                  <a:cubicBezTo>
                    <a:pt x="62046" y="38484"/>
                    <a:pt x="61978" y="38428"/>
                    <a:pt x="61898" y="38428"/>
                  </a:cubicBezTo>
                  <a:cubicBezTo>
                    <a:pt x="61841" y="38428"/>
                    <a:pt x="61750" y="38416"/>
                    <a:pt x="61717" y="38371"/>
                  </a:cubicBezTo>
                  <a:cubicBezTo>
                    <a:pt x="61671" y="38325"/>
                    <a:pt x="61671" y="38212"/>
                    <a:pt x="61705" y="38075"/>
                  </a:cubicBezTo>
                  <a:cubicBezTo>
                    <a:pt x="61705" y="38030"/>
                    <a:pt x="61694" y="37984"/>
                    <a:pt x="61671" y="37951"/>
                  </a:cubicBezTo>
                  <a:cubicBezTo>
                    <a:pt x="61637" y="37916"/>
                    <a:pt x="61591" y="37894"/>
                    <a:pt x="61546" y="37894"/>
                  </a:cubicBezTo>
                  <a:cubicBezTo>
                    <a:pt x="61194" y="37916"/>
                    <a:pt x="60899" y="38133"/>
                    <a:pt x="60603" y="38348"/>
                  </a:cubicBezTo>
                  <a:cubicBezTo>
                    <a:pt x="60284" y="38571"/>
                    <a:pt x="59982" y="38789"/>
                    <a:pt x="59618" y="38789"/>
                  </a:cubicBezTo>
                  <a:cubicBezTo>
                    <a:pt x="59463" y="38789"/>
                    <a:pt x="59297" y="38750"/>
                    <a:pt x="59114" y="38655"/>
                  </a:cubicBezTo>
                  <a:cubicBezTo>
                    <a:pt x="59091" y="38646"/>
                    <a:pt x="59068" y="38640"/>
                    <a:pt x="59045" y="38640"/>
                  </a:cubicBezTo>
                  <a:cubicBezTo>
                    <a:pt x="59013" y="38640"/>
                    <a:pt x="58982" y="38651"/>
                    <a:pt x="58955" y="38678"/>
                  </a:cubicBezTo>
                  <a:cubicBezTo>
                    <a:pt x="58910" y="38712"/>
                    <a:pt x="58887" y="38780"/>
                    <a:pt x="58910" y="38825"/>
                  </a:cubicBezTo>
                  <a:cubicBezTo>
                    <a:pt x="58955" y="38962"/>
                    <a:pt x="58955" y="39064"/>
                    <a:pt x="58899" y="39166"/>
                  </a:cubicBezTo>
                  <a:cubicBezTo>
                    <a:pt x="58751" y="39461"/>
                    <a:pt x="58183" y="39643"/>
                    <a:pt x="57637" y="39814"/>
                  </a:cubicBezTo>
                  <a:cubicBezTo>
                    <a:pt x="57183" y="39961"/>
                    <a:pt x="56718" y="40110"/>
                    <a:pt x="56422" y="40337"/>
                  </a:cubicBezTo>
                  <a:cubicBezTo>
                    <a:pt x="56138" y="40564"/>
                    <a:pt x="55865" y="40950"/>
                    <a:pt x="55706" y="41370"/>
                  </a:cubicBezTo>
                  <a:cubicBezTo>
                    <a:pt x="55536" y="41814"/>
                    <a:pt x="55513" y="42223"/>
                    <a:pt x="55638" y="42495"/>
                  </a:cubicBezTo>
                  <a:cubicBezTo>
                    <a:pt x="55683" y="42586"/>
                    <a:pt x="55763" y="42711"/>
                    <a:pt x="55922" y="42791"/>
                  </a:cubicBezTo>
                  <a:cubicBezTo>
                    <a:pt x="55604" y="42893"/>
                    <a:pt x="55241" y="42950"/>
                    <a:pt x="54854" y="43018"/>
                  </a:cubicBezTo>
                  <a:cubicBezTo>
                    <a:pt x="54115" y="43154"/>
                    <a:pt x="53355" y="43291"/>
                    <a:pt x="52786" y="43665"/>
                  </a:cubicBezTo>
                  <a:cubicBezTo>
                    <a:pt x="52741" y="43688"/>
                    <a:pt x="52718" y="43722"/>
                    <a:pt x="52718" y="43768"/>
                  </a:cubicBezTo>
                  <a:cubicBezTo>
                    <a:pt x="52696" y="43768"/>
                    <a:pt x="52673" y="43768"/>
                    <a:pt x="52650" y="43779"/>
                  </a:cubicBezTo>
                  <a:cubicBezTo>
                    <a:pt x="52502" y="43802"/>
                    <a:pt x="52105" y="43870"/>
                    <a:pt x="52105" y="44154"/>
                  </a:cubicBezTo>
                  <a:cubicBezTo>
                    <a:pt x="52105" y="44472"/>
                    <a:pt x="52241" y="44574"/>
                    <a:pt x="52377" y="44620"/>
                  </a:cubicBezTo>
                  <a:cubicBezTo>
                    <a:pt x="52366" y="44654"/>
                    <a:pt x="52343" y="44722"/>
                    <a:pt x="52287" y="44847"/>
                  </a:cubicBezTo>
                  <a:cubicBezTo>
                    <a:pt x="51942" y="45534"/>
                    <a:pt x="51709" y="45797"/>
                    <a:pt x="51388" y="45797"/>
                  </a:cubicBezTo>
                  <a:cubicBezTo>
                    <a:pt x="51338" y="45797"/>
                    <a:pt x="51285" y="45791"/>
                    <a:pt x="51230" y="45778"/>
                  </a:cubicBezTo>
                  <a:cubicBezTo>
                    <a:pt x="51220" y="45777"/>
                    <a:pt x="51210" y="45776"/>
                    <a:pt x="51201" y="45776"/>
                  </a:cubicBezTo>
                  <a:cubicBezTo>
                    <a:pt x="51158" y="45776"/>
                    <a:pt x="51122" y="45796"/>
                    <a:pt x="51093" y="45824"/>
                  </a:cubicBezTo>
                  <a:cubicBezTo>
                    <a:pt x="51060" y="45858"/>
                    <a:pt x="51048" y="45904"/>
                    <a:pt x="51060" y="45960"/>
                  </a:cubicBezTo>
                  <a:cubicBezTo>
                    <a:pt x="51150" y="46313"/>
                    <a:pt x="51310" y="47301"/>
                    <a:pt x="51025" y="47676"/>
                  </a:cubicBezTo>
                  <a:cubicBezTo>
                    <a:pt x="50969" y="47755"/>
                    <a:pt x="50889" y="47801"/>
                    <a:pt x="50798" y="47813"/>
                  </a:cubicBezTo>
                  <a:cubicBezTo>
                    <a:pt x="50684" y="47528"/>
                    <a:pt x="50389" y="46392"/>
                    <a:pt x="50343" y="46233"/>
                  </a:cubicBezTo>
                  <a:cubicBezTo>
                    <a:pt x="50332" y="46165"/>
                    <a:pt x="50287" y="46119"/>
                    <a:pt x="50219" y="46119"/>
                  </a:cubicBezTo>
                  <a:cubicBezTo>
                    <a:pt x="50212" y="46118"/>
                    <a:pt x="50205" y="46118"/>
                    <a:pt x="50199" y="46118"/>
                  </a:cubicBezTo>
                  <a:cubicBezTo>
                    <a:pt x="50139" y="46118"/>
                    <a:pt x="50091" y="46160"/>
                    <a:pt x="50071" y="46210"/>
                  </a:cubicBezTo>
                  <a:cubicBezTo>
                    <a:pt x="49969" y="46483"/>
                    <a:pt x="50071" y="46960"/>
                    <a:pt x="50184" y="47517"/>
                  </a:cubicBezTo>
                  <a:cubicBezTo>
                    <a:pt x="50287" y="48040"/>
                    <a:pt x="50434" y="48755"/>
                    <a:pt x="50264" y="48960"/>
                  </a:cubicBezTo>
                  <a:cubicBezTo>
                    <a:pt x="50252" y="48982"/>
                    <a:pt x="50219" y="49017"/>
                    <a:pt x="50139" y="49017"/>
                  </a:cubicBezTo>
                  <a:cubicBezTo>
                    <a:pt x="50082" y="49017"/>
                    <a:pt x="50037" y="49040"/>
                    <a:pt x="50014" y="49085"/>
                  </a:cubicBezTo>
                  <a:cubicBezTo>
                    <a:pt x="49980" y="49131"/>
                    <a:pt x="49980" y="49187"/>
                    <a:pt x="50014" y="49232"/>
                  </a:cubicBezTo>
                  <a:cubicBezTo>
                    <a:pt x="50184" y="49540"/>
                    <a:pt x="50196" y="49630"/>
                    <a:pt x="50196" y="49653"/>
                  </a:cubicBezTo>
                  <a:cubicBezTo>
                    <a:pt x="50196" y="49653"/>
                    <a:pt x="50196" y="49664"/>
                    <a:pt x="50184" y="49664"/>
                  </a:cubicBezTo>
                  <a:cubicBezTo>
                    <a:pt x="50071" y="49812"/>
                    <a:pt x="50093" y="49949"/>
                    <a:pt x="50298" y="50289"/>
                  </a:cubicBezTo>
                  <a:cubicBezTo>
                    <a:pt x="49753" y="50971"/>
                    <a:pt x="48957" y="51346"/>
                    <a:pt x="48128" y="51744"/>
                  </a:cubicBezTo>
                  <a:cubicBezTo>
                    <a:pt x="47048" y="52255"/>
                    <a:pt x="45947" y="52789"/>
                    <a:pt x="45333" y="53993"/>
                  </a:cubicBezTo>
                  <a:cubicBezTo>
                    <a:pt x="44788" y="55049"/>
                    <a:pt x="45311" y="56299"/>
                    <a:pt x="45799" y="57504"/>
                  </a:cubicBezTo>
                  <a:cubicBezTo>
                    <a:pt x="46310" y="58765"/>
                    <a:pt x="46799" y="59947"/>
                    <a:pt x="46071" y="60753"/>
                  </a:cubicBezTo>
                  <a:cubicBezTo>
                    <a:pt x="45969" y="60856"/>
                    <a:pt x="45897" y="60882"/>
                    <a:pt x="45844" y="60882"/>
                  </a:cubicBezTo>
                  <a:cubicBezTo>
                    <a:pt x="45832" y="60882"/>
                    <a:pt x="45821" y="60880"/>
                    <a:pt x="45811" y="60878"/>
                  </a:cubicBezTo>
                  <a:cubicBezTo>
                    <a:pt x="45311" y="60798"/>
                    <a:pt x="44652" y="59356"/>
                    <a:pt x="44117" y="58185"/>
                  </a:cubicBezTo>
                  <a:cubicBezTo>
                    <a:pt x="43390" y="56606"/>
                    <a:pt x="42925" y="55629"/>
                    <a:pt x="42390" y="55629"/>
                  </a:cubicBezTo>
                  <a:cubicBezTo>
                    <a:pt x="42049" y="55629"/>
                    <a:pt x="41879" y="55811"/>
                    <a:pt x="41766" y="55936"/>
                  </a:cubicBezTo>
                  <a:cubicBezTo>
                    <a:pt x="41686" y="56016"/>
                    <a:pt x="41640" y="56061"/>
                    <a:pt x="41584" y="56072"/>
                  </a:cubicBezTo>
                  <a:cubicBezTo>
                    <a:pt x="41577" y="56073"/>
                    <a:pt x="41570" y="56074"/>
                    <a:pt x="41562" y="56074"/>
                  </a:cubicBezTo>
                  <a:cubicBezTo>
                    <a:pt x="41479" y="56074"/>
                    <a:pt x="41341" y="56016"/>
                    <a:pt x="41175" y="55902"/>
                  </a:cubicBezTo>
                  <a:cubicBezTo>
                    <a:pt x="41118" y="55868"/>
                    <a:pt x="41072" y="55834"/>
                    <a:pt x="41027" y="55799"/>
                  </a:cubicBezTo>
                  <a:cubicBezTo>
                    <a:pt x="40680" y="55565"/>
                    <a:pt x="40275" y="55291"/>
                    <a:pt x="39833" y="55291"/>
                  </a:cubicBezTo>
                  <a:cubicBezTo>
                    <a:pt x="39653" y="55291"/>
                    <a:pt x="39467" y="55336"/>
                    <a:pt x="39277" y="55448"/>
                  </a:cubicBezTo>
                  <a:cubicBezTo>
                    <a:pt x="39155" y="55514"/>
                    <a:pt x="38991" y="55536"/>
                    <a:pt x="38801" y="55536"/>
                  </a:cubicBezTo>
                  <a:cubicBezTo>
                    <a:pt x="38638" y="55536"/>
                    <a:pt x="38456" y="55520"/>
                    <a:pt x="38267" y="55504"/>
                  </a:cubicBezTo>
                  <a:cubicBezTo>
                    <a:pt x="38051" y="55488"/>
                    <a:pt x="37822" y="55466"/>
                    <a:pt x="37593" y="55466"/>
                  </a:cubicBezTo>
                  <a:cubicBezTo>
                    <a:pt x="37351" y="55466"/>
                    <a:pt x="37108" y="55490"/>
                    <a:pt x="36880" y="55572"/>
                  </a:cubicBezTo>
                  <a:cubicBezTo>
                    <a:pt x="36823" y="55595"/>
                    <a:pt x="36790" y="55640"/>
                    <a:pt x="36778" y="55698"/>
                  </a:cubicBezTo>
                  <a:cubicBezTo>
                    <a:pt x="36778" y="55743"/>
                    <a:pt x="36800" y="55799"/>
                    <a:pt x="36846" y="55834"/>
                  </a:cubicBezTo>
                  <a:cubicBezTo>
                    <a:pt x="36949" y="55890"/>
                    <a:pt x="37050" y="55925"/>
                    <a:pt x="37153" y="55936"/>
                  </a:cubicBezTo>
                  <a:cubicBezTo>
                    <a:pt x="37085" y="56197"/>
                    <a:pt x="37108" y="56447"/>
                    <a:pt x="37232" y="56686"/>
                  </a:cubicBezTo>
                  <a:cubicBezTo>
                    <a:pt x="36994" y="56686"/>
                    <a:pt x="36517" y="56640"/>
                    <a:pt x="35767" y="56504"/>
                  </a:cubicBezTo>
                  <a:cubicBezTo>
                    <a:pt x="34903" y="56345"/>
                    <a:pt x="34233" y="56163"/>
                    <a:pt x="34108" y="56095"/>
                  </a:cubicBezTo>
                  <a:cubicBezTo>
                    <a:pt x="33948" y="56001"/>
                    <a:pt x="33766" y="55953"/>
                    <a:pt x="33563" y="55953"/>
                  </a:cubicBezTo>
                  <a:cubicBezTo>
                    <a:pt x="33348" y="55953"/>
                    <a:pt x="33110" y="56007"/>
                    <a:pt x="32847" y="56117"/>
                  </a:cubicBezTo>
                  <a:cubicBezTo>
                    <a:pt x="32415" y="56288"/>
                    <a:pt x="31972" y="56584"/>
                    <a:pt x="31574" y="56845"/>
                  </a:cubicBezTo>
                  <a:cubicBezTo>
                    <a:pt x="31256" y="57049"/>
                    <a:pt x="30961" y="57243"/>
                    <a:pt x="30722" y="57345"/>
                  </a:cubicBezTo>
                  <a:cubicBezTo>
                    <a:pt x="30359" y="57470"/>
                    <a:pt x="30074" y="57776"/>
                    <a:pt x="29847" y="58253"/>
                  </a:cubicBezTo>
                  <a:cubicBezTo>
                    <a:pt x="29677" y="58640"/>
                    <a:pt x="29541" y="59151"/>
                    <a:pt x="29450" y="59788"/>
                  </a:cubicBezTo>
                  <a:cubicBezTo>
                    <a:pt x="29291" y="60912"/>
                    <a:pt x="29314" y="62174"/>
                    <a:pt x="29336" y="63093"/>
                  </a:cubicBezTo>
                  <a:lnTo>
                    <a:pt x="29336" y="63696"/>
                  </a:lnTo>
                  <a:cubicBezTo>
                    <a:pt x="29336" y="64639"/>
                    <a:pt x="29824" y="65729"/>
                    <a:pt x="30574" y="66479"/>
                  </a:cubicBezTo>
                  <a:cubicBezTo>
                    <a:pt x="30779" y="66695"/>
                    <a:pt x="31029" y="66911"/>
                    <a:pt x="31301" y="67150"/>
                  </a:cubicBezTo>
                  <a:cubicBezTo>
                    <a:pt x="31688" y="67491"/>
                    <a:pt x="32097" y="67843"/>
                    <a:pt x="32359" y="68172"/>
                  </a:cubicBezTo>
                  <a:cubicBezTo>
                    <a:pt x="32482" y="68322"/>
                    <a:pt x="32659" y="68396"/>
                    <a:pt x="32885" y="68396"/>
                  </a:cubicBezTo>
                  <a:cubicBezTo>
                    <a:pt x="32952" y="68396"/>
                    <a:pt x="33022" y="68390"/>
                    <a:pt x="33097" y="68377"/>
                  </a:cubicBezTo>
                  <a:cubicBezTo>
                    <a:pt x="33369" y="68332"/>
                    <a:pt x="33654" y="68229"/>
                    <a:pt x="33937" y="68115"/>
                  </a:cubicBezTo>
                  <a:cubicBezTo>
                    <a:pt x="34199" y="68013"/>
                    <a:pt x="34460" y="67911"/>
                    <a:pt x="34608" y="67911"/>
                  </a:cubicBezTo>
                  <a:cubicBezTo>
                    <a:pt x="35778" y="67911"/>
                    <a:pt x="35960" y="67388"/>
                    <a:pt x="36187" y="66718"/>
                  </a:cubicBezTo>
                  <a:cubicBezTo>
                    <a:pt x="36312" y="66366"/>
                    <a:pt x="36449" y="65968"/>
                    <a:pt x="36755" y="65537"/>
                  </a:cubicBezTo>
                  <a:cubicBezTo>
                    <a:pt x="37101" y="65044"/>
                    <a:pt x="37603" y="64917"/>
                    <a:pt x="38155" y="64917"/>
                  </a:cubicBezTo>
                  <a:cubicBezTo>
                    <a:pt x="38456" y="64917"/>
                    <a:pt x="38772" y="64955"/>
                    <a:pt x="39085" y="64991"/>
                  </a:cubicBezTo>
                  <a:cubicBezTo>
                    <a:pt x="39323" y="65014"/>
                    <a:pt x="39562" y="65048"/>
                    <a:pt x="39777" y="65059"/>
                  </a:cubicBezTo>
                  <a:cubicBezTo>
                    <a:pt x="39562" y="66275"/>
                    <a:pt x="39289" y="67184"/>
                    <a:pt x="38948" y="67820"/>
                  </a:cubicBezTo>
                  <a:cubicBezTo>
                    <a:pt x="38925" y="67809"/>
                    <a:pt x="38914" y="67809"/>
                    <a:pt x="38903" y="67797"/>
                  </a:cubicBezTo>
                  <a:cubicBezTo>
                    <a:pt x="38880" y="67786"/>
                    <a:pt x="38845" y="67763"/>
                    <a:pt x="38766" y="67718"/>
                  </a:cubicBezTo>
                  <a:cubicBezTo>
                    <a:pt x="38744" y="67707"/>
                    <a:pt x="38718" y="67701"/>
                    <a:pt x="38692" y="67701"/>
                  </a:cubicBezTo>
                  <a:cubicBezTo>
                    <a:pt x="38667" y="67701"/>
                    <a:pt x="38641" y="67707"/>
                    <a:pt x="38618" y="67718"/>
                  </a:cubicBezTo>
                  <a:cubicBezTo>
                    <a:pt x="38573" y="67741"/>
                    <a:pt x="38550" y="67786"/>
                    <a:pt x="38550" y="67843"/>
                  </a:cubicBezTo>
                  <a:cubicBezTo>
                    <a:pt x="38550" y="68354"/>
                    <a:pt x="38403" y="68831"/>
                    <a:pt x="38289" y="69251"/>
                  </a:cubicBezTo>
                  <a:cubicBezTo>
                    <a:pt x="38118" y="69797"/>
                    <a:pt x="37994" y="70228"/>
                    <a:pt x="38232" y="70524"/>
                  </a:cubicBezTo>
                  <a:cubicBezTo>
                    <a:pt x="38395" y="70714"/>
                    <a:pt x="38687" y="70803"/>
                    <a:pt x="39166" y="70803"/>
                  </a:cubicBezTo>
                  <a:cubicBezTo>
                    <a:pt x="39289" y="70803"/>
                    <a:pt x="39424" y="70797"/>
                    <a:pt x="39573" y="70786"/>
                  </a:cubicBezTo>
                  <a:lnTo>
                    <a:pt x="39607" y="70774"/>
                  </a:lnTo>
                  <a:cubicBezTo>
                    <a:pt x="40099" y="70732"/>
                    <a:pt x="40603" y="70689"/>
                    <a:pt x="41073" y="70689"/>
                  </a:cubicBezTo>
                  <a:cubicBezTo>
                    <a:pt x="41233" y="70689"/>
                    <a:pt x="41389" y="70694"/>
                    <a:pt x="41539" y="70706"/>
                  </a:cubicBezTo>
                  <a:cubicBezTo>
                    <a:pt x="42186" y="70751"/>
                    <a:pt x="42618" y="70910"/>
                    <a:pt x="42879" y="71195"/>
                  </a:cubicBezTo>
                  <a:cubicBezTo>
                    <a:pt x="43175" y="71513"/>
                    <a:pt x="43254" y="72013"/>
                    <a:pt x="43117" y="72705"/>
                  </a:cubicBezTo>
                  <a:cubicBezTo>
                    <a:pt x="42981" y="73478"/>
                    <a:pt x="42970" y="74171"/>
                    <a:pt x="42970" y="75068"/>
                  </a:cubicBezTo>
                  <a:cubicBezTo>
                    <a:pt x="42970" y="75886"/>
                    <a:pt x="43402" y="76148"/>
                    <a:pt x="43834" y="76386"/>
                  </a:cubicBezTo>
                  <a:cubicBezTo>
                    <a:pt x="44084" y="76535"/>
                    <a:pt x="44344" y="76682"/>
                    <a:pt x="44526" y="76966"/>
                  </a:cubicBezTo>
                  <a:cubicBezTo>
                    <a:pt x="44799" y="77386"/>
                    <a:pt x="45094" y="77534"/>
                    <a:pt x="45412" y="77534"/>
                  </a:cubicBezTo>
                  <a:cubicBezTo>
                    <a:pt x="45753" y="77534"/>
                    <a:pt x="46117" y="77363"/>
                    <a:pt x="46447" y="77204"/>
                  </a:cubicBezTo>
                  <a:cubicBezTo>
                    <a:pt x="46788" y="77045"/>
                    <a:pt x="47128" y="76886"/>
                    <a:pt x="47458" y="76886"/>
                  </a:cubicBezTo>
                  <a:cubicBezTo>
                    <a:pt x="47833" y="76886"/>
                    <a:pt x="48912" y="77330"/>
                    <a:pt x="49094" y="77739"/>
                  </a:cubicBezTo>
                  <a:cubicBezTo>
                    <a:pt x="49128" y="77841"/>
                    <a:pt x="49116" y="77909"/>
                    <a:pt x="49037" y="78000"/>
                  </a:cubicBezTo>
                  <a:cubicBezTo>
                    <a:pt x="48992" y="78045"/>
                    <a:pt x="48992" y="78136"/>
                    <a:pt x="49037" y="78193"/>
                  </a:cubicBezTo>
                  <a:cubicBezTo>
                    <a:pt x="49063" y="78219"/>
                    <a:pt x="49102" y="78233"/>
                    <a:pt x="49142" y="78233"/>
                  </a:cubicBezTo>
                  <a:cubicBezTo>
                    <a:pt x="49173" y="78233"/>
                    <a:pt x="49205" y="78224"/>
                    <a:pt x="49230" y="78204"/>
                  </a:cubicBezTo>
                  <a:cubicBezTo>
                    <a:pt x="49684" y="77875"/>
                    <a:pt x="50071" y="77398"/>
                    <a:pt x="50434" y="76944"/>
                  </a:cubicBezTo>
                  <a:cubicBezTo>
                    <a:pt x="51014" y="76216"/>
                    <a:pt x="51605" y="75467"/>
                    <a:pt x="52559" y="75182"/>
                  </a:cubicBezTo>
                  <a:cubicBezTo>
                    <a:pt x="52673" y="75148"/>
                    <a:pt x="52888" y="75058"/>
                    <a:pt x="53150" y="74932"/>
                  </a:cubicBezTo>
                  <a:cubicBezTo>
                    <a:pt x="53502" y="74773"/>
                    <a:pt x="53945" y="74569"/>
                    <a:pt x="54332" y="74432"/>
                  </a:cubicBezTo>
                  <a:cubicBezTo>
                    <a:pt x="54676" y="74313"/>
                    <a:pt x="54870" y="74283"/>
                    <a:pt x="54978" y="74283"/>
                  </a:cubicBezTo>
                  <a:cubicBezTo>
                    <a:pt x="55056" y="74283"/>
                    <a:pt x="55090" y="74298"/>
                    <a:pt x="55104" y="74308"/>
                  </a:cubicBezTo>
                  <a:cubicBezTo>
                    <a:pt x="55115" y="74319"/>
                    <a:pt x="55127" y="74319"/>
                    <a:pt x="55127" y="74364"/>
                  </a:cubicBezTo>
                  <a:cubicBezTo>
                    <a:pt x="55127" y="74409"/>
                    <a:pt x="55047" y="74603"/>
                    <a:pt x="54968" y="74762"/>
                  </a:cubicBezTo>
                  <a:cubicBezTo>
                    <a:pt x="54593" y="75659"/>
                    <a:pt x="54241" y="76568"/>
                    <a:pt x="54570" y="77045"/>
                  </a:cubicBezTo>
                  <a:cubicBezTo>
                    <a:pt x="54695" y="77239"/>
                    <a:pt x="54900" y="77341"/>
                    <a:pt x="55183" y="77341"/>
                  </a:cubicBezTo>
                  <a:cubicBezTo>
                    <a:pt x="55274" y="77341"/>
                    <a:pt x="55342" y="77307"/>
                    <a:pt x="55400" y="77250"/>
                  </a:cubicBezTo>
                  <a:cubicBezTo>
                    <a:pt x="55536" y="77103"/>
                    <a:pt x="55524" y="76818"/>
                    <a:pt x="55501" y="76455"/>
                  </a:cubicBezTo>
                  <a:cubicBezTo>
                    <a:pt x="55468" y="76000"/>
                    <a:pt x="55433" y="75444"/>
                    <a:pt x="55729" y="75182"/>
                  </a:cubicBezTo>
                  <a:cubicBezTo>
                    <a:pt x="55850" y="75076"/>
                    <a:pt x="56028" y="75023"/>
                    <a:pt x="56261" y="75023"/>
                  </a:cubicBezTo>
                  <a:cubicBezTo>
                    <a:pt x="56401" y="75023"/>
                    <a:pt x="56561" y="75042"/>
                    <a:pt x="56740" y="75080"/>
                  </a:cubicBezTo>
                  <a:cubicBezTo>
                    <a:pt x="56749" y="75082"/>
                    <a:pt x="56758" y="75082"/>
                    <a:pt x="56766" y="75082"/>
                  </a:cubicBezTo>
                  <a:cubicBezTo>
                    <a:pt x="56825" y="75082"/>
                    <a:pt x="56880" y="75050"/>
                    <a:pt x="56899" y="75000"/>
                  </a:cubicBezTo>
                  <a:cubicBezTo>
                    <a:pt x="56922" y="74932"/>
                    <a:pt x="56910" y="74864"/>
                    <a:pt x="56854" y="74819"/>
                  </a:cubicBezTo>
                  <a:cubicBezTo>
                    <a:pt x="56718" y="74728"/>
                    <a:pt x="56581" y="74614"/>
                    <a:pt x="56468" y="74489"/>
                  </a:cubicBezTo>
                  <a:lnTo>
                    <a:pt x="56468" y="74489"/>
                  </a:lnTo>
                  <a:cubicBezTo>
                    <a:pt x="56956" y="74603"/>
                    <a:pt x="57319" y="74853"/>
                    <a:pt x="57706" y="75126"/>
                  </a:cubicBezTo>
                  <a:cubicBezTo>
                    <a:pt x="58251" y="75512"/>
                    <a:pt x="58819" y="75898"/>
                    <a:pt x="59728" y="75898"/>
                  </a:cubicBezTo>
                  <a:cubicBezTo>
                    <a:pt x="60035" y="75898"/>
                    <a:pt x="60251" y="75989"/>
                    <a:pt x="60478" y="76080"/>
                  </a:cubicBezTo>
                  <a:cubicBezTo>
                    <a:pt x="60697" y="76168"/>
                    <a:pt x="60921" y="76255"/>
                    <a:pt x="61204" y="76255"/>
                  </a:cubicBezTo>
                  <a:cubicBezTo>
                    <a:pt x="61361" y="76255"/>
                    <a:pt x="61536" y="76228"/>
                    <a:pt x="61739" y="76159"/>
                  </a:cubicBezTo>
                  <a:cubicBezTo>
                    <a:pt x="61967" y="76080"/>
                    <a:pt x="62159" y="75989"/>
                    <a:pt x="62330" y="75909"/>
                  </a:cubicBezTo>
                  <a:cubicBezTo>
                    <a:pt x="62662" y="75766"/>
                    <a:pt x="62924" y="75643"/>
                    <a:pt x="63299" y="75643"/>
                  </a:cubicBezTo>
                  <a:cubicBezTo>
                    <a:pt x="63399" y="75643"/>
                    <a:pt x="63506" y="75652"/>
                    <a:pt x="63625" y="75671"/>
                  </a:cubicBezTo>
                  <a:cubicBezTo>
                    <a:pt x="63568" y="75762"/>
                    <a:pt x="63545" y="75864"/>
                    <a:pt x="63557" y="75966"/>
                  </a:cubicBezTo>
                  <a:cubicBezTo>
                    <a:pt x="63591" y="76535"/>
                    <a:pt x="64591" y="77091"/>
                    <a:pt x="65636" y="77682"/>
                  </a:cubicBezTo>
                  <a:cubicBezTo>
                    <a:pt x="66272" y="78034"/>
                    <a:pt x="66875" y="78375"/>
                    <a:pt x="67147" y="78659"/>
                  </a:cubicBezTo>
                  <a:cubicBezTo>
                    <a:pt x="67284" y="78795"/>
                    <a:pt x="67408" y="78943"/>
                    <a:pt x="67534" y="79080"/>
                  </a:cubicBezTo>
                  <a:cubicBezTo>
                    <a:pt x="68056" y="79659"/>
                    <a:pt x="68544" y="80216"/>
                    <a:pt x="69476" y="80363"/>
                  </a:cubicBezTo>
                  <a:cubicBezTo>
                    <a:pt x="69794" y="80408"/>
                    <a:pt x="70112" y="80431"/>
                    <a:pt x="70430" y="80454"/>
                  </a:cubicBezTo>
                  <a:cubicBezTo>
                    <a:pt x="71010" y="80499"/>
                    <a:pt x="71567" y="80534"/>
                    <a:pt x="72089" y="80738"/>
                  </a:cubicBezTo>
                  <a:cubicBezTo>
                    <a:pt x="72987" y="81090"/>
                    <a:pt x="73430" y="81295"/>
                    <a:pt x="74237" y="81931"/>
                  </a:cubicBezTo>
                  <a:cubicBezTo>
                    <a:pt x="74351" y="82022"/>
                    <a:pt x="74737" y="82544"/>
                    <a:pt x="75157" y="83226"/>
                  </a:cubicBezTo>
                  <a:cubicBezTo>
                    <a:pt x="75600" y="83942"/>
                    <a:pt x="75816" y="84397"/>
                    <a:pt x="75850" y="84579"/>
                  </a:cubicBezTo>
                  <a:cubicBezTo>
                    <a:pt x="75759" y="84680"/>
                    <a:pt x="75611" y="84817"/>
                    <a:pt x="75452" y="84965"/>
                  </a:cubicBezTo>
                  <a:cubicBezTo>
                    <a:pt x="74907" y="85465"/>
                    <a:pt x="74237" y="86078"/>
                    <a:pt x="74328" y="86624"/>
                  </a:cubicBezTo>
                  <a:cubicBezTo>
                    <a:pt x="74373" y="86851"/>
                    <a:pt x="74566" y="87044"/>
                    <a:pt x="74884" y="87169"/>
                  </a:cubicBezTo>
                  <a:cubicBezTo>
                    <a:pt x="75078" y="87260"/>
                    <a:pt x="75293" y="87475"/>
                    <a:pt x="75498" y="87680"/>
                  </a:cubicBezTo>
                  <a:cubicBezTo>
                    <a:pt x="75850" y="88021"/>
                    <a:pt x="76168" y="88339"/>
                    <a:pt x="76509" y="88339"/>
                  </a:cubicBezTo>
                  <a:cubicBezTo>
                    <a:pt x="76975" y="88339"/>
                    <a:pt x="77202" y="87930"/>
                    <a:pt x="77406" y="87521"/>
                  </a:cubicBezTo>
                  <a:cubicBezTo>
                    <a:pt x="77638" y="87095"/>
                    <a:pt x="77839" y="86707"/>
                    <a:pt x="78318" y="86707"/>
                  </a:cubicBezTo>
                  <a:cubicBezTo>
                    <a:pt x="78427" y="86707"/>
                    <a:pt x="78550" y="86727"/>
                    <a:pt x="78691" y="86771"/>
                  </a:cubicBezTo>
                  <a:lnTo>
                    <a:pt x="78713" y="86783"/>
                  </a:lnTo>
                  <a:cubicBezTo>
                    <a:pt x="79270" y="86953"/>
                    <a:pt x="79861" y="87134"/>
                    <a:pt x="80304" y="87430"/>
                  </a:cubicBezTo>
                  <a:cubicBezTo>
                    <a:pt x="80792" y="87748"/>
                    <a:pt x="81019" y="88146"/>
                    <a:pt x="81019" y="88669"/>
                  </a:cubicBezTo>
                  <a:cubicBezTo>
                    <a:pt x="81019" y="88714"/>
                    <a:pt x="81042" y="88770"/>
                    <a:pt x="81088" y="88793"/>
                  </a:cubicBezTo>
                  <a:cubicBezTo>
                    <a:pt x="81110" y="88805"/>
                    <a:pt x="81136" y="88810"/>
                    <a:pt x="81162" y="88810"/>
                  </a:cubicBezTo>
                  <a:cubicBezTo>
                    <a:pt x="81187" y="88810"/>
                    <a:pt x="81213" y="88805"/>
                    <a:pt x="81236" y="88793"/>
                  </a:cubicBezTo>
                  <a:cubicBezTo>
                    <a:pt x="81537" y="88623"/>
                    <a:pt x="81844" y="88564"/>
                    <a:pt x="82157" y="88564"/>
                  </a:cubicBezTo>
                  <a:cubicBezTo>
                    <a:pt x="82491" y="88564"/>
                    <a:pt x="82832" y="88632"/>
                    <a:pt x="83178" y="88702"/>
                  </a:cubicBezTo>
                  <a:cubicBezTo>
                    <a:pt x="83569" y="88781"/>
                    <a:pt x="83973" y="88866"/>
                    <a:pt x="84395" y="88866"/>
                  </a:cubicBezTo>
                  <a:cubicBezTo>
                    <a:pt x="84525" y="88866"/>
                    <a:pt x="84657" y="88858"/>
                    <a:pt x="84791" y="88839"/>
                  </a:cubicBezTo>
                  <a:cubicBezTo>
                    <a:pt x="84882" y="88827"/>
                    <a:pt x="84969" y="88821"/>
                    <a:pt x="85054" y="88821"/>
                  </a:cubicBezTo>
                  <a:cubicBezTo>
                    <a:pt x="85834" y="88821"/>
                    <a:pt x="86350" y="89317"/>
                    <a:pt x="86894" y="89850"/>
                  </a:cubicBezTo>
                  <a:cubicBezTo>
                    <a:pt x="87030" y="89987"/>
                    <a:pt x="87177" y="90134"/>
                    <a:pt x="87336" y="90259"/>
                  </a:cubicBezTo>
                  <a:cubicBezTo>
                    <a:pt x="87939" y="90793"/>
                    <a:pt x="88371" y="90838"/>
                    <a:pt x="88859" y="90896"/>
                  </a:cubicBezTo>
                  <a:cubicBezTo>
                    <a:pt x="89086" y="90929"/>
                    <a:pt x="89302" y="90952"/>
                    <a:pt x="89586" y="91020"/>
                  </a:cubicBezTo>
                  <a:lnTo>
                    <a:pt x="89598" y="91020"/>
                  </a:lnTo>
                  <a:cubicBezTo>
                    <a:pt x="89609" y="91032"/>
                    <a:pt x="89643" y="91032"/>
                    <a:pt x="89689" y="91043"/>
                  </a:cubicBezTo>
                  <a:cubicBezTo>
                    <a:pt x="89722" y="91055"/>
                    <a:pt x="89745" y="91065"/>
                    <a:pt x="89768" y="91077"/>
                  </a:cubicBezTo>
                  <a:cubicBezTo>
                    <a:pt x="89780" y="91077"/>
                    <a:pt x="89780" y="91077"/>
                    <a:pt x="89790" y="91088"/>
                  </a:cubicBezTo>
                  <a:cubicBezTo>
                    <a:pt x="90211" y="91236"/>
                    <a:pt x="90461" y="91497"/>
                    <a:pt x="90563" y="91873"/>
                  </a:cubicBezTo>
                  <a:cubicBezTo>
                    <a:pt x="90927" y="93213"/>
                    <a:pt x="89257" y="95645"/>
                    <a:pt x="88586" y="96463"/>
                  </a:cubicBezTo>
                  <a:cubicBezTo>
                    <a:pt x="88439" y="96644"/>
                    <a:pt x="88303" y="96837"/>
                    <a:pt x="88154" y="97042"/>
                  </a:cubicBezTo>
                  <a:cubicBezTo>
                    <a:pt x="87848" y="97473"/>
                    <a:pt x="87518" y="97928"/>
                    <a:pt x="87121" y="98212"/>
                  </a:cubicBezTo>
                  <a:cubicBezTo>
                    <a:pt x="86212" y="98837"/>
                    <a:pt x="86314" y="99530"/>
                    <a:pt x="86427" y="100268"/>
                  </a:cubicBezTo>
                  <a:cubicBezTo>
                    <a:pt x="86473" y="100553"/>
                    <a:pt x="86518" y="100836"/>
                    <a:pt x="86518" y="101155"/>
                  </a:cubicBezTo>
                  <a:cubicBezTo>
                    <a:pt x="86518" y="101882"/>
                    <a:pt x="86326" y="102802"/>
                    <a:pt x="85962" y="103802"/>
                  </a:cubicBezTo>
                  <a:cubicBezTo>
                    <a:pt x="85644" y="104677"/>
                    <a:pt x="85212" y="105575"/>
                    <a:pt x="84769" y="106244"/>
                  </a:cubicBezTo>
                  <a:cubicBezTo>
                    <a:pt x="84621" y="106461"/>
                    <a:pt x="84519" y="106722"/>
                    <a:pt x="84405" y="106983"/>
                  </a:cubicBezTo>
                  <a:cubicBezTo>
                    <a:pt x="84258" y="107370"/>
                    <a:pt x="84099" y="107756"/>
                    <a:pt x="83849" y="107961"/>
                  </a:cubicBezTo>
                  <a:cubicBezTo>
                    <a:pt x="83394" y="108335"/>
                    <a:pt x="82905" y="108358"/>
                    <a:pt x="82372" y="108380"/>
                  </a:cubicBezTo>
                  <a:cubicBezTo>
                    <a:pt x="81951" y="108403"/>
                    <a:pt x="81508" y="108415"/>
                    <a:pt x="81077" y="108619"/>
                  </a:cubicBezTo>
                  <a:lnTo>
                    <a:pt x="81065" y="108619"/>
                  </a:lnTo>
                  <a:cubicBezTo>
                    <a:pt x="80951" y="108688"/>
                    <a:pt x="80827" y="108744"/>
                    <a:pt x="80701" y="108812"/>
                  </a:cubicBezTo>
                  <a:cubicBezTo>
                    <a:pt x="79145" y="109630"/>
                    <a:pt x="77020" y="110744"/>
                    <a:pt x="77009" y="112687"/>
                  </a:cubicBezTo>
                  <a:cubicBezTo>
                    <a:pt x="76838" y="114187"/>
                    <a:pt x="76646" y="114470"/>
                    <a:pt x="75793" y="115641"/>
                  </a:cubicBezTo>
                  <a:cubicBezTo>
                    <a:pt x="75759" y="115697"/>
                    <a:pt x="75725" y="115743"/>
                    <a:pt x="75679" y="115800"/>
                  </a:cubicBezTo>
                  <a:cubicBezTo>
                    <a:pt x="75679" y="115811"/>
                    <a:pt x="75669" y="115811"/>
                    <a:pt x="75669" y="115823"/>
                  </a:cubicBezTo>
                  <a:cubicBezTo>
                    <a:pt x="75157" y="116800"/>
                    <a:pt x="74521" y="117641"/>
                    <a:pt x="73851" y="118538"/>
                  </a:cubicBezTo>
                  <a:cubicBezTo>
                    <a:pt x="73362" y="119186"/>
                    <a:pt x="72862" y="119856"/>
                    <a:pt x="72407" y="120572"/>
                  </a:cubicBezTo>
                  <a:cubicBezTo>
                    <a:pt x="72226" y="120878"/>
                    <a:pt x="71680" y="121094"/>
                    <a:pt x="70874" y="121185"/>
                  </a:cubicBezTo>
                  <a:cubicBezTo>
                    <a:pt x="70561" y="121222"/>
                    <a:pt x="70209" y="121242"/>
                    <a:pt x="69847" y="121242"/>
                  </a:cubicBezTo>
                  <a:cubicBezTo>
                    <a:pt x="69538" y="121242"/>
                    <a:pt x="69223" y="121228"/>
                    <a:pt x="68920" y="121196"/>
                  </a:cubicBezTo>
                  <a:cubicBezTo>
                    <a:pt x="68238" y="121128"/>
                    <a:pt x="67897" y="121026"/>
                    <a:pt x="67840" y="120969"/>
                  </a:cubicBezTo>
                  <a:cubicBezTo>
                    <a:pt x="67816" y="120928"/>
                    <a:pt x="67767" y="120899"/>
                    <a:pt x="67716" y="120899"/>
                  </a:cubicBezTo>
                  <a:cubicBezTo>
                    <a:pt x="67697" y="120899"/>
                    <a:pt x="67677" y="120903"/>
                    <a:pt x="67658" y="120913"/>
                  </a:cubicBezTo>
                  <a:cubicBezTo>
                    <a:pt x="67590" y="120946"/>
                    <a:pt x="67556" y="121026"/>
                    <a:pt x="67579" y="121094"/>
                  </a:cubicBezTo>
                  <a:cubicBezTo>
                    <a:pt x="67658" y="121287"/>
                    <a:pt x="68135" y="121969"/>
                    <a:pt x="68284" y="122185"/>
                  </a:cubicBezTo>
                  <a:cubicBezTo>
                    <a:pt x="68567" y="122582"/>
                    <a:pt x="68920" y="123082"/>
                    <a:pt x="69011" y="123140"/>
                  </a:cubicBezTo>
                  <a:cubicBezTo>
                    <a:pt x="69181" y="123253"/>
                    <a:pt x="69272" y="123378"/>
                    <a:pt x="69283" y="123537"/>
                  </a:cubicBezTo>
                  <a:cubicBezTo>
                    <a:pt x="69352" y="124094"/>
                    <a:pt x="68544" y="124900"/>
                    <a:pt x="68249" y="125207"/>
                  </a:cubicBezTo>
                  <a:lnTo>
                    <a:pt x="68215" y="125230"/>
                  </a:lnTo>
                  <a:cubicBezTo>
                    <a:pt x="67574" y="125871"/>
                    <a:pt x="66861" y="125964"/>
                    <a:pt x="66197" y="125964"/>
                  </a:cubicBezTo>
                  <a:cubicBezTo>
                    <a:pt x="66073" y="125964"/>
                    <a:pt x="65950" y="125961"/>
                    <a:pt x="65830" y="125957"/>
                  </a:cubicBezTo>
                  <a:cubicBezTo>
                    <a:pt x="65727" y="125955"/>
                    <a:pt x="65625" y="125953"/>
                    <a:pt x="65525" y="125953"/>
                  </a:cubicBezTo>
                  <a:cubicBezTo>
                    <a:pt x="65039" y="125953"/>
                    <a:pt x="64593" y="126000"/>
                    <a:pt x="64273" y="126321"/>
                  </a:cubicBezTo>
                  <a:cubicBezTo>
                    <a:pt x="63921" y="126662"/>
                    <a:pt x="63762" y="127263"/>
                    <a:pt x="63762" y="128218"/>
                  </a:cubicBezTo>
                  <a:cubicBezTo>
                    <a:pt x="63762" y="128354"/>
                    <a:pt x="63716" y="128411"/>
                    <a:pt x="63682" y="128445"/>
                  </a:cubicBezTo>
                  <a:cubicBezTo>
                    <a:pt x="63595" y="128517"/>
                    <a:pt x="63439" y="128543"/>
                    <a:pt x="63251" y="128543"/>
                  </a:cubicBezTo>
                  <a:cubicBezTo>
                    <a:pt x="62996" y="128543"/>
                    <a:pt x="62684" y="128496"/>
                    <a:pt x="62409" y="128457"/>
                  </a:cubicBezTo>
                  <a:cubicBezTo>
                    <a:pt x="62115" y="128408"/>
                    <a:pt x="61840" y="128365"/>
                    <a:pt x="61612" y="128365"/>
                  </a:cubicBezTo>
                  <a:cubicBezTo>
                    <a:pt x="61357" y="128365"/>
                    <a:pt x="61160" y="128419"/>
                    <a:pt x="61058" y="128581"/>
                  </a:cubicBezTo>
                  <a:cubicBezTo>
                    <a:pt x="60899" y="128843"/>
                    <a:pt x="61046" y="129252"/>
                    <a:pt x="61535" y="129922"/>
                  </a:cubicBezTo>
                  <a:cubicBezTo>
                    <a:pt x="61644" y="130086"/>
                    <a:pt x="61806" y="130131"/>
                    <a:pt x="61971" y="130131"/>
                  </a:cubicBezTo>
                  <a:cubicBezTo>
                    <a:pt x="62080" y="130131"/>
                    <a:pt x="62189" y="130111"/>
                    <a:pt x="62285" y="130093"/>
                  </a:cubicBezTo>
                  <a:cubicBezTo>
                    <a:pt x="62355" y="130085"/>
                    <a:pt x="62453" y="130071"/>
                    <a:pt x="62518" y="130071"/>
                  </a:cubicBezTo>
                  <a:cubicBezTo>
                    <a:pt x="62547" y="130071"/>
                    <a:pt x="62569" y="130074"/>
                    <a:pt x="62580" y="130081"/>
                  </a:cubicBezTo>
                  <a:cubicBezTo>
                    <a:pt x="62591" y="130093"/>
                    <a:pt x="62603" y="130126"/>
                    <a:pt x="62603" y="130195"/>
                  </a:cubicBezTo>
                  <a:cubicBezTo>
                    <a:pt x="62603" y="130320"/>
                    <a:pt x="62580" y="130411"/>
                    <a:pt x="62535" y="130434"/>
                  </a:cubicBezTo>
                  <a:cubicBezTo>
                    <a:pt x="62513" y="130448"/>
                    <a:pt x="62482" y="130454"/>
                    <a:pt x="62446" y="130454"/>
                  </a:cubicBezTo>
                  <a:cubicBezTo>
                    <a:pt x="62314" y="130454"/>
                    <a:pt x="62107" y="130371"/>
                    <a:pt x="61955" y="130308"/>
                  </a:cubicBezTo>
                  <a:cubicBezTo>
                    <a:pt x="61785" y="130240"/>
                    <a:pt x="61648" y="130184"/>
                    <a:pt x="61523" y="130184"/>
                  </a:cubicBezTo>
                  <a:cubicBezTo>
                    <a:pt x="61444" y="130184"/>
                    <a:pt x="61387" y="130252"/>
                    <a:pt x="61387" y="130331"/>
                  </a:cubicBezTo>
                  <a:cubicBezTo>
                    <a:pt x="61376" y="130581"/>
                    <a:pt x="61478" y="130774"/>
                    <a:pt x="61659" y="130888"/>
                  </a:cubicBezTo>
                  <a:cubicBezTo>
                    <a:pt x="61364" y="131240"/>
                    <a:pt x="61182" y="131649"/>
                    <a:pt x="61114" y="132103"/>
                  </a:cubicBezTo>
                  <a:cubicBezTo>
                    <a:pt x="60932" y="132910"/>
                    <a:pt x="60717" y="132967"/>
                    <a:pt x="60364" y="133069"/>
                  </a:cubicBezTo>
                  <a:cubicBezTo>
                    <a:pt x="60091" y="133149"/>
                    <a:pt x="59751" y="133239"/>
                    <a:pt x="59342" y="133683"/>
                  </a:cubicBezTo>
                  <a:cubicBezTo>
                    <a:pt x="59081" y="133978"/>
                    <a:pt x="58967" y="134251"/>
                    <a:pt x="58990" y="134535"/>
                  </a:cubicBezTo>
                  <a:cubicBezTo>
                    <a:pt x="59013" y="135035"/>
                    <a:pt x="59444" y="135398"/>
                    <a:pt x="59864" y="135762"/>
                  </a:cubicBezTo>
                  <a:cubicBezTo>
                    <a:pt x="60228" y="136069"/>
                    <a:pt x="60569" y="136375"/>
                    <a:pt x="60546" y="136682"/>
                  </a:cubicBezTo>
                  <a:cubicBezTo>
                    <a:pt x="60535" y="136910"/>
                    <a:pt x="60285" y="137171"/>
                    <a:pt x="59831" y="137455"/>
                  </a:cubicBezTo>
                  <a:cubicBezTo>
                    <a:pt x="59444" y="137693"/>
                    <a:pt x="59263" y="138125"/>
                    <a:pt x="59103" y="138500"/>
                  </a:cubicBezTo>
                  <a:cubicBezTo>
                    <a:pt x="58933" y="138909"/>
                    <a:pt x="58785" y="139261"/>
                    <a:pt x="58433" y="139341"/>
                  </a:cubicBezTo>
                  <a:cubicBezTo>
                    <a:pt x="57933" y="139455"/>
                    <a:pt x="57467" y="139886"/>
                    <a:pt x="57251" y="140420"/>
                  </a:cubicBezTo>
                  <a:cubicBezTo>
                    <a:pt x="57058" y="140920"/>
                    <a:pt x="57104" y="141432"/>
                    <a:pt x="57377" y="141818"/>
                  </a:cubicBezTo>
                  <a:cubicBezTo>
                    <a:pt x="57637" y="142204"/>
                    <a:pt x="57854" y="142545"/>
                    <a:pt x="58058" y="142874"/>
                  </a:cubicBezTo>
                  <a:cubicBezTo>
                    <a:pt x="58864" y="144158"/>
                    <a:pt x="59410" y="145010"/>
                    <a:pt x="61194" y="145908"/>
                  </a:cubicBezTo>
                  <a:cubicBezTo>
                    <a:pt x="60773" y="146280"/>
                    <a:pt x="59703" y="146567"/>
                    <a:pt x="58710" y="146567"/>
                  </a:cubicBezTo>
                  <a:cubicBezTo>
                    <a:pt x="58551" y="146567"/>
                    <a:pt x="58393" y="146560"/>
                    <a:pt x="58240" y="146544"/>
                  </a:cubicBezTo>
                  <a:cubicBezTo>
                    <a:pt x="57558" y="146487"/>
                    <a:pt x="57104" y="146272"/>
                    <a:pt x="56968" y="145953"/>
                  </a:cubicBezTo>
                  <a:cubicBezTo>
                    <a:pt x="56706" y="145351"/>
                    <a:pt x="55751" y="145033"/>
                    <a:pt x="54729" y="144704"/>
                  </a:cubicBezTo>
                  <a:cubicBezTo>
                    <a:pt x="53582" y="144340"/>
                    <a:pt x="52388" y="143954"/>
                    <a:pt x="52388" y="143169"/>
                  </a:cubicBezTo>
                  <a:cubicBezTo>
                    <a:pt x="52388" y="142999"/>
                    <a:pt x="52491" y="142886"/>
                    <a:pt x="52627" y="142738"/>
                  </a:cubicBezTo>
                  <a:cubicBezTo>
                    <a:pt x="52797" y="142533"/>
                    <a:pt x="53002" y="142295"/>
                    <a:pt x="53002" y="141851"/>
                  </a:cubicBezTo>
                  <a:cubicBezTo>
                    <a:pt x="53002" y="141397"/>
                    <a:pt x="52707" y="141182"/>
                    <a:pt x="52479" y="141011"/>
                  </a:cubicBezTo>
                  <a:cubicBezTo>
                    <a:pt x="52264" y="140852"/>
                    <a:pt x="52082" y="140727"/>
                    <a:pt x="52082" y="140454"/>
                  </a:cubicBezTo>
                  <a:lnTo>
                    <a:pt x="52082" y="140397"/>
                  </a:lnTo>
                  <a:cubicBezTo>
                    <a:pt x="51809" y="139693"/>
                    <a:pt x="51570" y="138193"/>
                    <a:pt x="51570" y="137466"/>
                  </a:cubicBezTo>
                  <a:cubicBezTo>
                    <a:pt x="51570" y="137114"/>
                    <a:pt x="51752" y="136932"/>
                    <a:pt x="51934" y="136739"/>
                  </a:cubicBezTo>
                  <a:cubicBezTo>
                    <a:pt x="52196" y="136455"/>
                    <a:pt x="52491" y="136148"/>
                    <a:pt x="52128" y="135455"/>
                  </a:cubicBezTo>
                  <a:lnTo>
                    <a:pt x="52128" y="135433"/>
                  </a:lnTo>
                  <a:cubicBezTo>
                    <a:pt x="51855" y="134910"/>
                    <a:pt x="51832" y="134660"/>
                    <a:pt x="51866" y="134603"/>
                  </a:cubicBezTo>
                  <a:cubicBezTo>
                    <a:pt x="51991" y="134365"/>
                    <a:pt x="52070" y="134342"/>
                    <a:pt x="52082" y="134342"/>
                  </a:cubicBezTo>
                  <a:cubicBezTo>
                    <a:pt x="52138" y="134342"/>
                    <a:pt x="52252" y="134456"/>
                    <a:pt x="52332" y="134546"/>
                  </a:cubicBezTo>
                  <a:cubicBezTo>
                    <a:pt x="52491" y="134716"/>
                    <a:pt x="52684" y="134921"/>
                    <a:pt x="52968" y="134921"/>
                  </a:cubicBezTo>
                  <a:cubicBezTo>
                    <a:pt x="53036" y="134921"/>
                    <a:pt x="53093" y="134875"/>
                    <a:pt x="53105" y="134807"/>
                  </a:cubicBezTo>
                  <a:cubicBezTo>
                    <a:pt x="53218" y="134297"/>
                    <a:pt x="53355" y="133774"/>
                    <a:pt x="53514" y="133229"/>
                  </a:cubicBezTo>
                  <a:cubicBezTo>
                    <a:pt x="53865" y="131911"/>
                    <a:pt x="54241" y="130547"/>
                    <a:pt x="54229" y="129240"/>
                  </a:cubicBezTo>
                  <a:cubicBezTo>
                    <a:pt x="54229" y="129161"/>
                    <a:pt x="54161" y="129093"/>
                    <a:pt x="54082" y="129093"/>
                  </a:cubicBezTo>
                  <a:cubicBezTo>
                    <a:pt x="53832" y="129093"/>
                    <a:pt x="53673" y="129229"/>
                    <a:pt x="53547" y="129331"/>
                  </a:cubicBezTo>
                  <a:cubicBezTo>
                    <a:pt x="53434" y="129422"/>
                    <a:pt x="53365" y="129467"/>
                    <a:pt x="53264" y="129467"/>
                  </a:cubicBezTo>
                  <a:cubicBezTo>
                    <a:pt x="53206" y="129467"/>
                    <a:pt x="53150" y="129445"/>
                    <a:pt x="53105" y="129388"/>
                  </a:cubicBezTo>
                  <a:cubicBezTo>
                    <a:pt x="52855" y="129047"/>
                    <a:pt x="52991" y="127957"/>
                    <a:pt x="53059" y="127730"/>
                  </a:cubicBezTo>
                  <a:cubicBezTo>
                    <a:pt x="53161" y="127411"/>
                    <a:pt x="53241" y="127218"/>
                    <a:pt x="53286" y="127081"/>
                  </a:cubicBezTo>
                  <a:cubicBezTo>
                    <a:pt x="53423" y="126752"/>
                    <a:pt x="53411" y="126718"/>
                    <a:pt x="53332" y="126230"/>
                  </a:cubicBezTo>
                  <a:cubicBezTo>
                    <a:pt x="53320" y="126184"/>
                    <a:pt x="53320" y="126139"/>
                    <a:pt x="53309" y="126071"/>
                  </a:cubicBezTo>
                  <a:cubicBezTo>
                    <a:pt x="53116" y="124923"/>
                    <a:pt x="53582" y="124059"/>
                    <a:pt x="54082" y="123150"/>
                  </a:cubicBezTo>
                  <a:cubicBezTo>
                    <a:pt x="54411" y="122549"/>
                    <a:pt x="54741" y="121935"/>
                    <a:pt x="54877" y="121231"/>
                  </a:cubicBezTo>
                  <a:cubicBezTo>
                    <a:pt x="55241" y="119265"/>
                    <a:pt x="55286" y="117061"/>
                    <a:pt x="55286" y="115584"/>
                  </a:cubicBezTo>
                  <a:cubicBezTo>
                    <a:pt x="55286" y="114687"/>
                    <a:pt x="55524" y="113811"/>
                    <a:pt x="55774" y="112891"/>
                  </a:cubicBezTo>
                  <a:cubicBezTo>
                    <a:pt x="56036" y="111971"/>
                    <a:pt x="56297" y="111016"/>
                    <a:pt x="56297" y="110039"/>
                  </a:cubicBezTo>
                  <a:cubicBezTo>
                    <a:pt x="56297" y="109494"/>
                    <a:pt x="56377" y="108915"/>
                    <a:pt x="56456" y="108301"/>
                  </a:cubicBezTo>
                  <a:cubicBezTo>
                    <a:pt x="56547" y="107540"/>
                    <a:pt x="56649" y="106744"/>
                    <a:pt x="56604" y="105984"/>
                  </a:cubicBezTo>
                  <a:cubicBezTo>
                    <a:pt x="56569" y="105120"/>
                    <a:pt x="56342" y="104416"/>
                    <a:pt x="55933" y="103836"/>
                  </a:cubicBezTo>
                  <a:cubicBezTo>
                    <a:pt x="55501" y="103245"/>
                    <a:pt x="54468" y="102780"/>
                    <a:pt x="53377" y="102291"/>
                  </a:cubicBezTo>
                  <a:cubicBezTo>
                    <a:pt x="52616" y="101950"/>
                    <a:pt x="51843" y="101609"/>
                    <a:pt x="51252" y="101212"/>
                  </a:cubicBezTo>
                  <a:cubicBezTo>
                    <a:pt x="50628" y="100780"/>
                    <a:pt x="50321" y="100359"/>
                    <a:pt x="50321" y="99917"/>
                  </a:cubicBezTo>
                  <a:cubicBezTo>
                    <a:pt x="50310" y="98223"/>
                    <a:pt x="48366" y="94690"/>
                    <a:pt x="47288" y="93668"/>
                  </a:cubicBezTo>
                  <a:cubicBezTo>
                    <a:pt x="46969" y="93338"/>
                    <a:pt x="46049" y="92133"/>
                    <a:pt x="45833" y="91724"/>
                  </a:cubicBezTo>
                  <a:cubicBezTo>
                    <a:pt x="45265" y="90736"/>
                    <a:pt x="45640" y="90396"/>
                    <a:pt x="46151" y="89907"/>
                  </a:cubicBezTo>
                  <a:cubicBezTo>
                    <a:pt x="46480" y="89611"/>
                    <a:pt x="46844" y="89259"/>
                    <a:pt x="46980" y="88702"/>
                  </a:cubicBezTo>
                  <a:cubicBezTo>
                    <a:pt x="47003" y="88646"/>
                    <a:pt x="46980" y="88578"/>
                    <a:pt x="46924" y="88543"/>
                  </a:cubicBezTo>
                  <a:cubicBezTo>
                    <a:pt x="46435" y="88225"/>
                    <a:pt x="46140" y="88010"/>
                    <a:pt x="46049" y="87771"/>
                  </a:cubicBezTo>
                  <a:cubicBezTo>
                    <a:pt x="45970" y="87521"/>
                    <a:pt x="46083" y="87180"/>
                    <a:pt x="46435" y="86589"/>
                  </a:cubicBezTo>
                  <a:cubicBezTo>
                    <a:pt x="46583" y="86351"/>
                    <a:pt x="46719" y="86056"/>
                    <a:pt x="46867" y="85748"/>
                  </a:cubicBezTo>
                  <a:cubicBezTo>
                    <a:pt x="47242" y="84965"/>
                    <a:pt x="47662" y="84079"/>
                    <a:pt x="48378" y="83590"/>
                  </a:cubicBezTo>
                  <a:cubicBezTo>
                    <a:pt x="48889" y="83226"/>
                    <a:pt x="49287" y="82397"/>
                    <a:pt x="49401" y="81465"/>
                  </a:cubicBezTo>
                  <a:cubicBezTo>
                    <a:pt x="49514" y="80534"/>
                    <a:pt x="49298" y="79693"/>
                    <a:pt x="48810" y="79148"/>
                  </a:cubicBezTo>
                  <a:cubicBezTo>
                    <a:pt x="48583" y="78898"/>
                    <a:pt x="48525" y="78671"/>
                    <a:pt x="48457" y="78421"/>
                  </a:cubicBezTo>
                  <a:cubicBezTo>
                    <a:pt x="48378" y="78159"/>
                    <a:pt x="48310" y="77875"/>
                    <a:pt x="48026" y="77568"/>
                  </a:cubicBezTo>
                  <a:cubicBezTo>
                    <a:pt x="47887" y="77415"/>
                    <a:pt x="47696" y="77336"/>
                    <a:pt x="47478" y="77336"/>
                  </a:cubicBezTo>
                  <a:cubicBezTo>
                    <a:pt x="47357" y="77336"/>
                    <a:pt x="47228" y="77360"/>
                    <a:pt x="47094" y="77409"/>
                  </a:cubicBezTo>
                  <a:cubicBezTo>
                    <a:pt x="46685" y="77557"/>
                    <a:pt x="46242" y="77954"/>
                    <a:pt x="46230" y="78318"/>
                  </a:cubicBezTo>
                  <a:cubicBezTo>
                    <a:pt x="46230" y="78409"/>
                    <a:pt x="46253" y="78568"/>
                    <a:pt x="46412" y="78681"/>
                  </a:cubicBezTo>
                  <a:cubicBezTo>
                    <a:pt x="46344" y="78863"/>
                    <a:pt x="46253" y="78898"/>
                    <a:pt x="46220" y="78909"/>
                  </a:cubicBezTo>
                  <a:cubicBezTo>
                    <a:pt x="46188" y="78918"/>
                    <a:pt x="46148" y="78925"/>
                    <a:pt x="46098" y="78925"/>
                  </a:cubicBezTo>
                  <a:cubicBezTo>
                    <a:pt x="45914" y="78925"/>
                    <a:pt x="45596" y="78836"/>
                    <a:pt x="45061" y="78489"/>
                  </a:cubicBezTo>
                  <a:cubicBezTo>
                    <a:pt x="44549" y="78159"/>
                    <a:pt x="43970" y="77693"/>
                    <a:pt x="43447" y="77273"/>
                  </a:cubicBezTo>
                  <a:cubicBezTo>
                    <a:pt x="42607" y="76580"/>
                    <a:pt x="42107" y="76194"/>
                    <a:pt x="41822" y="76194"/>
                  </a:cubicBezTo>
                  <a:cubicBezTo>
                    <a:pt x="41777" y="76194"/>
                    <a:pt x="41731" y="76216"/>
                    <a:pt x="41698" y="76250"/>
                  </a:cubicBezTo>
                  <a:cubicBezTo>
                    <a:pt x="41663" y="76307"/>
                    <a:pt x="41640" y="76318"/>
                    <a:pt x="41640" y="76318"/>
                  </a:cubicBezTo>
                  <a:cubicBezTo>
                    <a:pt x="41640" y="76318"/>
                    <a:pt x="41572" y="76307"/>
                    <a:pt x="41425" y="76091"/>
                  </a:cubicBezTo>
                  <a:cubicBezTo>
                    <a:pt x="41322" y="75921"/>
                    <a:pt x="41209" y="75694"/>
                    <a:pt x="41084" y="75444"/>
                  </a:cubicBezTo>
                  <a:cubicBezTo>
                    <a:pt x="40845" y="74967"/>
                    <a:pt x="40572" y="74432"/>
                    <a:pt x="40254" y="74137"/>
                  </a:cubicBezTo>
                  <a:cubicBezTo>
                    <a:pt x="40073" y="73978"/>
                    <a:pt x="39936" y="73773"/>
                    <a:pt x="39800" y="73569"/>
                  </a:cubicBezTo>
                  <a:cubicBezTo>
                    <a:pt x="39630" y="73319"/>
                    <a:pt x="39471" y="73092"/>
                    <a:pt x="39244" y="72955"/>
                  </a:cubicBezTo>
                  <a:cubicBezTo>
                    <a:pt x="39219" y="72937"/>
                    <a:pt x="39194" y="72928"/>
                    <a:pt x="39169" y="72928"/>
                  </a:cubicBezTo>
                  <a:cubicBezTo>
                    <a:pt x="39148" y="72928"/>
                    <a:pt x="39128" y="72934"/>
                    <a:pt x="39107" y="72944"/>
                  </a:cubicBezTo>
                  <a:cubicBezTo>
                    <a:pt x="38899" y="73045"/>
                    <a:pt x="38696" y="73097"/>
                    <a:pt x="38493" y="73097"/>
                  </a:cubicBezTo>
                  <a:cubicBezTo>
                    <a:pt x="38264" y="73097"/>
                    <a:pt x="38035" y="73031"/>
                    <a:pt x="37800" y="72899"/>
                  </a:cubicBezTo>
                  <a:cubicBezTo>
                    <a:pt x="37380" y="72672"/>
                    <a:pt x="36903" y="72546"/>
                    <a:pt x="36460" y="72422"/>
                  </a:cubicBezTo>
                  <a:cubicBezTo>
                    <a:pt x="35823" y="72240"/>
                    <a:pt x="35222" y="72069"/>
                    <a:pt x="34744" y="71660"/>
                  </a:cubicBezTo>
                  <a:cubicBezTo>
                    <a:pt x="34585" y="71524"/>
                    <a:pt x="34426" y="71365"/>
                    <a:pt x="34267" y="71195"/>
                  </a:cubicBezTo>
                  <a:cubicBezTo>
                    <a:pt x="33722" y="70660"/>
                    <a:pt x="33119" y="70036"/>
                    <a:pt x="32233" y="70036"/>
                  </a:cubicBezTo>
                  <a:cubicBezTo>
                    <a:pt x="31881" y="70036"/>
                    <a:pt x="31642" y="70251"/>
                    <a:pt x="31438" y="70422"/>
                  </a:cubicBezTo>
                  <a:cubicBezTo>
                    <a:pt x="31242" y="70595"/>
                    <a:pt x="31096" y="70709"/>
                    <a:pt x="30920" y="70709"/>
                  </a:cubicBezTo>
                  <a:cubicBezTo>
                    <a:pt x="30831" y="70709"/>
                    <a:pt x="30734" y="70680"/>
                    <a:pt x="30620" y="70615"/>
                  </a:cubicBezTo>
                  <a:cubicBezTo>
                    <a:pt x="30132" y="70319"/>
                    <a:pt x="29415" y="70149"/>
                    <a:pt x="28666" y="69968"/>
                  </a:cubicBezTo>
                  <a:cubicBezTo>
                    <a:pt x="27678" y="69740"/>
                    <a:pt x="26666" y="69490"/>
                    <a:pt x="26166" y="68979"/>
                  </a:cubicBezTo>
                  <a:cubicBezTo>
                    <a:pt x="25848" y="68650"/>
                    <a:pt x="25189" y="68388"/>
                    <a:pt x="24496" y="68115"/>
                  </a:cubicBezTo>
                  <a:cubicBezTo>
                    <a:pt x="23383" y="67673"/>
                    <a:pt x="22121" y="67173"/>
                    <a:pt x="22121" y="66309"/>
                  </a:cubicBezTo>
                  <a:cubicBezTo>
                    <a:pt x="22121" y="65968"/>
                    <a:pt x="22144" y="65729"/>
                    <a:pt x="22179" y="65502"/>
                  </a:cubicBezTo>
                  <a:cubicBezTo>
                    <a:pt x="22247" y="64934"/>
                    <a:pt x="22280" y="64582"/>
                    <a:pt x="21667" y="63628"/>
                  </a:cubicBezTo>
                  <a:cubicBezTo>
                    <a:pt x="21349" y="63128"/>
                    <a:pt x="20962" y="62639"/>
                    <a:pt x="20543" y="62207"/>
                  </a:cubicBezTo>
                  <a:cubicBezTo>
                    <a:pt x="20065" y="61719"/>
                    <a:pt x="19588" y="61344"/>
                    <a:pt x="19122" y="61083"/>
                  </a:cubicBezTo>
                  <a:cubicBezTo>
                    <a:pt x="19020" y="61026"/>
                    <a:pt x="18657" y="60515"/>
                    <a:pt x="18372" y="60094"/>
                  </a:cubicBezTo>
                  <a:cubicBezTo>
                    <a:pt x="17599" y="58970"/>
                    <a:pt x="17020" y="58174"/>
                    <a:pt x="16634" y="58140"/>
                  </a:cubicBezTo>
                  <a:cubicBezTo>
                    <a:pt x="16600" y="58140"/>
                    <a:pt x="16566" y="58140"/>
                    <a:pt x="16531" y="58152"/>
                  </a:cubicBezTo>
                  <a:cubicBezTo>
                    <a:pt x="16225" y="57811"/>
                    <a:pt x="15975" y="57402"/>
                    <a:pt x="15748" y="56993"/>
                  </a:cubicBezTo>
                  <a:cubicBezTo>
                    <a:pt x="15498" y="56572"/>
                    <a:pt x="15271" y="56175"/>
                    <a:pt x="14964" y="55868"/>
                  </a:cubicBezTo>
                  <a:cubicBezTo>
                    <a:pt x="14805" y="55470"/>
                    <a:pt x="14635" y="55072"/>
                    <a:pt x="14464" y="54698"/>
                  </a:cubicBezTo>
                  <a:cubicBezTo>
                    <a:pt x="14441" y="54652"/>
                    <a:pt x="14407" y="54630"/>
                    <a:pt x="14362" y="54618"/>
                  </a:cubicBezTo>
                  <a:cubicBezTo>
                    <a:pt x="13817" y="54493"/>
                    <a:pt x="13305" y="54266"/>
                    <a:pt x="12839" y="53959"/>
                  </a:cubicBezTo>
                  <a:cubicBezTo>
                    <a:pt x="12818" y="53942"/>
                    <a:pt x="12793" y="53935"/>
                    <a:pt x="12767" y="53935"/>
                  </a:cubicBezTo>
                  <a:cubicBezTo>
                    <a:pt x="12722" y="53935"/>
                    <a:pt x="12675" y="53957"/>
                    <a:pt x="12646" y="53993"/>
                  </a:cubicBezTo>
                  <a:cubicBezTo>
                    <a:pt x="12305" y="54448"/>
                    <a:pt x="12328" y="54993"/>
                    <a:pt x="12737" y="55618"/>
                  </a:cubicBezTo>
                  <a:cubicBezTo>
                    <a:pt x="13055" y="56117"/>
                    <a:pt x="13555" y="56584"/>
                    <a:pt x="13918" y="56913"/>
                  </a:cubicBezTo>
                  <a:cubicBezTo>
                    <a:pt x="14044" y="57026"/>
                    <a:pt x="14146" y="57129"/>
                    <a:pt x="14226" y="57208"/>
                  </a:cubicBezTo>
                  <a:cubicBezTo>
                    <a:pt x="14600" y="57572"/>
                    <a:pt x="14816" y="58072"/>
                    <a:pt x="15054" y="58594"/>
                  </a:cubicBezTo>
                  <a:cubicBezTo>
                    <a:pt x="15248" y="59015"/>
                    <a:pt x="15441" y="59447"/>
                    <a:pt x="15725" y="59821"/>
                  </a:cubicBezTo>
                  <a:cubicBezTo>
                    <a:pt x="15862" y="59992"/>
                    <a:pt x="16316" y="60776"/>
                    <a:pt x="16793" y="61685"/>
                  </a:cubicBezTo>
                  <a:cubicBezTo>
                    <a:pt x="17248" y="62571"/>
                    <a:pt x="17475" y="63071"/>
                    <a:pt x="17566" y="63321"/>
                  </a:cubicBezTo>
                  <a:cubicBezTo>
                    <a:pt x="17350" y="63173"/>
                    <a:pt x="16998" y="62878"/>
                    <a:pt x="16577" y="62446"/>
                  </a:cubicBezTo>
                  <a:cubicBezTo>
                    <a:pt x="15907" y="61765"/>
                    <a:pt x="15657" y="61356"/>
                    <a:pt x="15657" y="61253"/>
                  </a:cubicBezTo>
                  <a:cubicBezTo>
                    <a:pt x="15657" y="60094"/>
                    <a:pt x="14930" y="59730"/>
                    <a:pt x="14226" y="59379"/>
                  </a:cubicBezTo>
                  <a:cubicBezTo>
                    <a:pt x="13896" y="59220"/>
                    <a:pt x="13555" y="59049"/>
                    <a:pt x="13294" y="58788"/>
                  </a:cubicBezTo>
                  <a:cubicBezTo>
                    <a:pt x="13396" y="58788"/>
                    <a:pt x="13498" y="58776"/>
                    <a:pt x="13589" y="58753"/>
                  </a:cubicBezTo>
                  <a:cubicBezTo>
                    <a:pt x="13668" y="58742"/>
                    <a:pt x="13714" y="58674"/>
                    <a:pt x="13703" y="58606"/>
                  </a:cubicBezTo>
                  <a:cubicBezTo>
                    <a:pt x="13703" y="58526"/>
                    <a:pt x="13646" y="58470"/>
                    <a:pt x="13567" y="58470"/>
                  </a:cubicBezTo>
                  <a:cubicBezTo>
                    <a:pt x="13555" y="58470"/>
                    <a:pt x="13441" y="58458"/>
                    <a:pt x="13135" y="58015"/>
                  </a:cubicBezTo>
                  <a:cubicBezTo>
                    <a:pt x="12953" y="57731"/>
                    <a:pt x="12714" y="57311"/>
                    <a:pt x="12453" y="56788"/>
                  </a:cubicBezTo>
                  <a:cubicBezTo>
                    <a:pt x="11976" y="55822"/>
                    <a:pt x="11476" y="54652"/>
                    <a:pt x="11146" y="53880"/>
                  </a:cubicBezTo>
                  <a:cubicBezTo>
                    <a:pt x="10908" y="53323"/>
                    <a:pt x="10805" y="53073"/>
                    <a:pt x="10749" y="52982"/>
                  </a:cubicBezTo>
                  <a:cubicBezTo>
                    <a:pt x="10442" y="52380"/>
                    <a:pt x="9533" y="51959"/>
                    <a:pt x="8658" y="51562"/>
                  </a:cubicBezTo>
                  <a:cubicBezTo>
                    <a:pt x="7919" y="51221"/>
                    <a:pt x="7159" y="50868"/>
                    <a:pt x="7101" y="50517"/>
                  </a:cubicBezTo>
                  <a:cubicBezTo>
                    <a:pt x="7011" y="49926"/>
                    <a:pt x="6704" y="49449"/>
                    <a:pt x="6409" y="48994"/>
                  </a:cubicBezTo>
                  <a:cubicBezTo>
                    <a:pt x="6033" y="48414"/>
                    <a:pt x="5682" y="47869"/>
                    <a:pt x="5773" y="47131"/>
                  </a:cubicBezTo>
                  <a:cubicBezTo>
                    <a:pt x="5784" y="47051"/>
                    <a:pt x="5727" y="46983"/>
                    <a:pt x="5647" y="46972"/>
                  </a:cubicBezTo>
                  <a:cubicBezTo>
                    <a:pt x="5250" y="46915"/>
                    <a:pt x="4897" y="46676"/>
                    <a:pt x="4602" y="46267"/>
                  </a:cubicBezTo>
                  <a:cubicBezTo>
                    <a:pt x="3988" y="45415"/>
                    <a:pt x="3761" y="44006"/>
                    <a:pt x="3670" y="42984"/>
                  </a:cubicBezTo>
                  <a:cubicBezTo>
                    <a:pt x="3557" y="41700"/>
                    <a:pt x="3625" y="40519"/>
                    <a:pt x="3738" y="39905"/>
                  </a:cubicBezTo>
                  <a:cubicBezTo>
                    <a:pt x="3807" y="39575"/>
                    <a:pt x="3875" y="39280"/>
                    <a:pt x="3955" y="38996"/>
                  </a:cubicBezTo>
                  <a:cubicBezTo>
                    <a:pt x="4091" y="38462"/>
                    <a:pt x="4205" y="37996"/>
                    <a:pt x="4193" y="37507"/>
                  </a:cubicBezTo>
                  <a:cubicBezTo>
                    <a:pt x="4182" y="36962"/>
                    <a:pt x="4011" y="36462"/>
                    <a:pt x="3659" y="35939"/>
                  </a:cubicBezTo>
                  <a:cubicBezTo>
                    <a:pt x="3432" y="35610"/>
                    <a:pt x="3466" y="35474"/>
                    <a:pt x="3488" y="35429"/>
                  </a:cubicBezTo>
                  <a:cubicBezTo>
                    <a:pt x="3523" y="35360"/>
                    <a:pt x="3614" y="35326"/>
                    <a:pt x="3761" y="35315"/>
                  </a:cubicBezTo>
                  <a:cubicBezTo>
                    <a:pt x="4079" y="35315"/>
                    <a:pt x="4523" y="35508"/>
                    <a:pt x="4693" y="35803"/>
                  </a:cubicBezTo>
                  <a:cubicBezTo>
                    <a:pt x="4716" y="35838"/>
                    <a:pt x="4761" y="35871"/>
                    <a:pt x="4806" y="35871"/>
                  </a:cubicBezTo>
                  <a:cubicBezTo>
                    <a:pt x="4815" y="35873"/>
                    <a:pt x="4823" y="35874"/>
                    <a:pt x="4831" y="35874"/>
                  </a:cubicBezTo>
                  <a:cubicBezTo>
                    <a:pt x="4868" y="35874"/>
                    <a:pt x="4904" y="35854"/>
                    <a:pt x="4932" y="35826"/>
                  </a:cubicBezTo>
                  <a:cubicBezTo>
                    <a:pt x="5352" y="35303"/>
                    <a:pt x="5500" y="34906"/>
                    <a:pt x="5420" y="34576"/>
                  </a:cubicBezTo>
                  <a:cubicBezTo>
                    <a:pt x="5306" y="34156"/>
                    <a:pt x="4829" y="33962"/>
                    <a:pt x="4364" y="33781"/>
                  </a:cubicBezTo>
                  <a:cubicBezTo>
                    <a:pt x="3909" y="33599"/>
                    <a:pt x="3432" y="33406"/>
                    <a:pt x="3319" y="33031"/>
                  </a:cubicBezTo>
                  <a:cubicBezTo>
                    <a:pt x="3170" y="32531"/>
                    <a:pt x="2716" y="32429"/>
                    <a:pt x="2352" y="32338"/>
                  </a:cubicBezTo>
                  <a:cubicBezTo>
                    <a:pt x="1989" y="32258"/>
                    <a:pt x="1762" y="32190"/>
                    <a:pt x="1693" y="31917"/>
                  </a:cubicBezTo>
                  <a:cubicBezTo>
                    <a:pt x="1671" y="31861"/>
                    <a:pt x="1614" y="31816"/>
                    <a:pt x="1557" y="31816"/>
                  </a:cubicBezTo>
                  <a:cubicBezTo>
                    <a:pt x="694" y="31816"/>
                    <a:pt x="512" y="31179"/>
                    <a:pt x="296" y="30452"/>
                  </a:cubicBezTo>
                  <a:lnTo>
                    <a:pt x="296" y="30440"/>
                  </a:lnTo>
                  <a:cubicBezTo>
                    <a:pt x="2819" y="21692"/>
                    <a:pt x="6511" y="13307"/>
                    <a:pt x="11237" y="5491"/>
                  </a:cubicBezTo>
                  <a:cubicBezTo>
                    <a:pt x="11601" y="5491"/>
                    <a:pt x="11908" y="5513"/>
                    <a:pt x="12203" y="5616"/>
                  </a:cubicBezTo>
                  <a:cubicBezTo>
                    <a:pt x="12510" y="5740"/>
                    <a:pt x="12782" y="5945"/>
                    <a:pt x="13044" y="6275"/>
                  </a:cubicBezTo>
                  <a:cubicBezTo>
                    <a:pt x="12953" y="6286"/>
                    <a:pt x="12817" y="6309"/>
                    <a:pt x="12714" y="6309"/>
                  </a:cubicBezTo>
                  <a:cubicBezTo>
                    <a:pt x="12544" y="6331"/>
                    <a:pt x="12362" y="6343"/>
                    <a:pt x="12214" y="6389"/>
                  </a:cubicBezTo>
                  <a:cubicBezTo>
                    <a:pt x="11941" y="6457"/>
                    <a:pt x="11885" y="6604"/>
                    <a:pt x="11885" y="6718"/>
                  </a:cubicBezTo>
                  <a:cubicBezTo>
                    <a:pt x="11885" y="6877"/>
                    <a:pt x="11953" y="7025"/>
                    <a:pt x="12078" y="7127"/>
                  </a:cubicBezTo>
                  <a:cubicBezTo>
                    <a:pt x="12307" y="7330"/>
                    <a:pt x="12739" y="7399"/>
                    <a:pt x="13257" y="7399"/>
                  </a:cubicBezTo>
                  <a:cubicBezTo>
                    <a:pt x="13894" y="7399"/>
                    <a:pt x="14662" y="7294"/>
                    <a:pt x="15339" y="7207"/>
                  </a:cubicBezTo>
                  <a:cubicBezTo>
                    <a:pt x="15771" y="7138"/>
                    <a:pt x="16134" y="7093"/>
                    <a:pt x="16327" y="7093"/>
                  </a:cubicBezTo>
                  <a:cubicBezTo>
                    <a:pt x="16998" y="7093"/>
                    <a:pt x="17498" y="7457"/>
                    <a:pt x="17975" y="7820"/>
                  </a:cubicBezTo>
                  <a:cubicBezTo>
                    <a:pt x="18407" y="8138"/>
                    <a:pt x="18804" y="8434"/>
                    <a:pt x="19293" y="8445"/>
                  </a:cubicBezTo>
                  <a:cubicBezTo>
                    <a:pt x="19299" y="8445"/>
                    <a:pt x="19305" y="8446"/>
                    <a:pt x="19311" y="8446"/>
                  </a:cubicBezTo>
                  <a:cubicBezTo>
                    <a:pt x="19382" y="8446"/>
                    <a:pt x="19440" y="8382"/>
                    <a:pt x="19440" y="8308"/>
                  </a:cubicBezTo>
                  <a:cubicBezTo>
                    <a:pt x="19440" y="8229"/>
                    <a:pt x="19384" y="8161"/>
                    <a:pt x="19304" y="8161"/>
                  </a:cubicBezTo>
                  <a:cubicBezTo>
                    <a:pt x="19179" y="8161"/>
                    <a:pt x="19167" y="8116"/>
                    <a:pt x="19167" y="8104"/>
                  </a:cubicBezTo>
                  <a:cubicBezTo>
                    <a:pt x="19134" y="8002"/>
                    <a:pt x="19236" y="7684"/>
                    <a:pt x="19645" y="7149"/>
                  </a:cubicBezTo>
                  <a:cubicBezTo>
                    <a:pt x="19974" y="6718"/>
                    <a:pt x="20372" y="6309"/>
                    <a:pt x="20588" y="6139"/>
                  </a:cubicBezTo>
                  <a:cubicBezTo>
                    <a:pt x="20644" y="6093"/>
                    <a:pt x="20667" y="6013"/>
                    <a:pt x="20633" y="5957"/>
                  </a:cubicBezTo>
                  <a:cubicBezTo>
                    <a:pt x="20608" y="5906"/>
                    <a:pt x="20557" y="5880"/>
                    <a:pt x="20509" y="5880"/>
                  </a:cubicBezTo>
                  <a:cubicBezTo>
                    <a:pt x="20493" y="5880"/>
                    <a:pt x="20477" y="5883"/>
                    <a:pt x="20463" y="5889"/>
                  </a:cubicBezTo>
                  <a:cubicBezTo>
                    <a:pt x="20167" y="5980"/>
                    <a:pt x="19713" y="6070"/>
                    <a:pt x="19326" y="6104"/>
                  </a:cubicBezTo>
                  <a:cubicBezTo>
                    <a:pt x="19184" y="6116"/>
                    <a:pt x="19066" y="6121"/>
                    <a:pt x="18969" y="6121"/>
                  </a:cubicBezTo>
                  <a:cubicBezTo>
                    <a:pt x="18700" y="6121"/>
                    <a:pt x="18587" y="6084"/>
                    <a:pt x="18554" y="6059"/>
                  </a:cubicBezTo>
                  <a:cubicBezTo>
                    <a:pt x="18554" y="6036"/>
                    <a:pt x="18588" y="5980"/>
                    <a:pt x="18690" y="5889"/>
                  </a:cubicBezTo>
                  <a:cubicBezTo>
                    <a:pt x="19066" y="5536"/>
                    <a:pt x="19667" y="5480"/>
                    <a:pt x="20247" y="5422"/>
                  </a:cubicBezTo>
                  <a:cubicBezTo>
                    <a:pt x="20508" y="5400"/>
                    <a:pt x="20758" y="5366"/>
                    <a:pt x="20997" y="5321"/>
                  </a:cubicBezTo>
                  <a:cubicBezTo>
                    <a:pt x="21179" y="5809"/>
                    <a:pt x="21497" y="6207"/>
                    <a:pt x="21940" y="6513"/>
                  </a:cubicBezTo>
                  <a:cubicBezTo>
                    <a:pt x="22349" y="6798"/>
                    <a:pt x="22883" y="7002"/>
                    <a:pt x="23530" y="7138"/>
                  </a:cubicBezTo>
                  <a:cubicBezTo>
                    <a:pt x="24286" y="7301"/>
                    <a:pt x="25099" y="7339"/>
                    <a:pt x="25863" y="7339"/>
                  </a:cubicBezTo>
                  <a:cubicBezTo>
                    <a:pt x="26272" y="7339"/>
                    <a:pt x="26666" y="7328"/>
                    <a:pt x="27030" y="7320"/>
                  </a:cubicBezTo>
                  <a:cubicBezTo>
                    <a:pt x="27269" y="7308"/>
                    <a:pt x="27496" y="7308"/>
                    <a:pt x="27688" y="7297"/>
                  </a:cubicBezTo>
                  <a:cubicBezTo>
                    <a:pt x="27814" y="7297"/>
                    <a:pt x="27996" y="7195"/>
                    <a:pt x="28370" y="6990"/>
                  </a:cubicBezTo>
                  <a:cubicBezTo>
                    <a:pt x="28711" y="6798"/>
                    <a:pt x="29132" y="6559"/>
                    <a:pt x="29529" y="6411"/>
                  </a:cubicBezTo>
                  <a:cubicBezTo>
                    <a:pt x="29775" y="6318"/>
                    <a:pt x="29977" y="6272"/>
                    <a:pt x="30137" y="6272"/>
                  </a:cubicBezTo>
                  <a:cubicBezTo>
                    <a:pt x="30252" y="6272"/>
                    <a:pt x="30344" y="6296"/>
                    <a:pt x="30415" y="6343"/>
                  </a:cubicBezTo>
                  <a:cubicBezTo>
                    <a:pt x="30642" y="6513"/>
                    <a:pt x="30632" y="6968"/>
                    <a:pt x="30574" y="7331"/>
                  </a:cubicBezTo>
                  <a:cubicBezTo>
                    <a:pt x="30529" y="7581"/>
                    <a:pt x="30642" y="7672"/>
                    <a:pt x="30722" y="7695"/>
                  </a:cubicBezTo>
                  <a:cubicBezTo>
                    <a:pt x="30741" y="7704"/>
                    <a:pt x="30772" y="7718"/>
                    <a:pt x="30825" y="7718"/>
                  </a:cubicBezTo>
                  <a:cubicBezTo>
                    <a:pt x="30965" y="7718"/>
                    <a:pt x="31256" y="7621"/>
                    <a:pt x="31859" y="7093"/>
                  </a:cubicBezTo>
                  <a:cubicBezTo>
                    <a:pt x="32301" y="6718"/>
                    <a:pt x="32745" y="6240"/>
                    <a:pt x="32972" y="5911"/>
                  </a:cubicBezTo>
                  <a:cubicBezTo>
                    <a:pt x="33051" y="5798"/>
                    <a:pt x="33245" y="5513"/>
                    <a:pt x="33108" y="5354"/>
                  </a:cubicBezTo>
                  <a:cubicBezTo>
                    <a:pt x="33067" y="5307"/>
                    <a:pt x="33014" y="5285"/>
                    <a:pt x="32943" y="5285"/>
                  </a:cubicBezTo>
                  <a:cubicBezTo>
                    <a:pt x="32875" y="5285"/>
                    <a:pt x="32792" y="5305"/>
                    <a:pt x="32688" y="5343"/>
                  </a:cubicBezTo>
                  <a:cubicBezTo>
                    <a:pt x="32824" y="5025"/>
                    <a:pt x="32836" y="4763"/>
                    <a:pt x="32756" y="4536"/>
                  </a:cubicBezTo>
                  <a:cubicBezTo>
                    <a:pt x="32574" y="4071"/>
                    <a:pt x="32006" y="3889"/>
                    <a:pt x="31438" y="3718"/>
                  </a:cubicBezTo>
                  <a:cubicBezTo>
                    <a:pt x="31245" y="3650"/>
                    <a:pt x="31029" y="3594"/>
                    <a:pt x="30847" y="3514"/>
                  </a:cubicBezTo>
                  <a:cubicBezTo>
                    <a:pt x="30802" y="3491"/>
                    <a:pt x="30711" y="3377"/>
                    <a:pt x="30665" y="3036"/>
                  </a:cubicBezTo>
                  <a:cubicBezTo>
                    <a:pt x="30620" y="2707"/>
                    <a:pt x="30632" y="2264"/>
                    <a:pt x="30677" y="1844"/>
                  </a:cubicBezTo>
                  <a:cubicBezTo>
                    <a:pt x="30745" y="1355"/>
                    <a:pt x="30836" y="1173"/>
                    <a:pt x="30870" y="1140"/>
                  </a:cubicBezTo>
                  <a:cubicBezTo>
                    <a:pt x="31097" y="1071"/>
                    <a:pt x="31301" y="912"/>
                    <a:pt x="31529" y="741"/>
                  </a:cubicBezTo>
                  <a:cubicBezTo>
                    <a:pt x="31790" y="526"/>
                    <a:pt x="32051" y="322"/>
                    <a:pt x="32347" y="287"/>
                  </a:cubicBezTo>
                  <a:cubicBezTo>
                    <a:pt x="32363" y="286"/>
                    <a:pt x="32380" y="285"/>
                    <a:pt x="32396" y="285"/>
                  </a:cubicBezTo>
                  <a:close/>
                  <a:moveTo>
                    <a:pt x="32405" y="0"/>
                  </a:moveTo>
                  <a:cubicBezTo>
                    <a:pt x="32378" y="0"/>
                    <a:pt x="32351" y="1"/>
                    <a:pt x="32324" y="3"/>
                  </a:cubicBezTo>
                  <a:cubicBezTo>
                    <a:pt x="31938" y="37"/>
                    <a:pt x="31631" y="287"/>
                    <a:pt x="31347" y="514"/>
                  </a:cubicBezTo>
                  <a:cubicBezTo>
                    <a:pt x="31154" y="662"/>
                    <a:pt x="30961" y="810"/>
                    <a:pt x="30791" y="867"/>
                  </a:cubicBezTo>
                  <a:cubicBezTo>
                    <a:pt x="30654" y="900"/>
                    <a:pt x="30563" y="1049"/>
                    <a:pt x="30483" y="1355"/>
                  </a:cubicBezTo>
                  <a:cubicBezTo>
                    <a:pt x="30427" y="1571"/>
                    <a:pt x="30382" y="1867"/>
                    <a:pt x="30359" y="2173"/>
                  </a:cubicBezTo>
                  <a:cubicBezTo>
                    <a:pt x="30336" y="2605"/>
                    <a:pt x="30313" y="3605"/>
                    <a:pt x="30733" y="3775"/>
                  </a:cubicBezTo>
                  <a:cubicBezTo>
                    <a:pt x="30938" y="3854"/>
                    <a:pt x="31154" y="3923"/>
                    <a:pt x="31359" y="3991"/>
                  </a:cubicBezTo>
                  <a:cubicBezTo>
                    <a:pt x="31870" y="4150"/>
                    <a:pt x="32359" y="4309"/>
                    <a:pt x="32483" y="4639"/>
                  </a:cubicBezTo>
                  <a:cubicBezTo>
                    <a:pt x="32574" y="4854"/>
                    <a:pt x="32483" y="5172"/>
                    <a:pt x="32245" y="5581"/>
                  </a:cubicBezTo>
                  <a:cubicBezTo>
                    <a:pt x="32210" y="5639"/>
                    <a:pt x="32222" y="5707"/>
                    <a:pt x="32268" y="5752"/>
                  </a:cubicBezTo>
                  <a:cubicBezTo>
                    <a:pt x="32295" y="5780"/>
                    <a:pt x="32331" y="5795"/>
                    <a:pt x="32367" y="5795"/>
                  </a:cubicBezTo>
                  <a:cubicBezTo>
                    <a:pt x="32391" y="5795"/>
                    <a:pt x="32415" y="5788"/>
                    <a:pt x="32438" y="5775"/>
                  </a:cubicBezTo>
                  <a:cubicBezTo>
                    <a:pt x="32642" y="5672"/>
                    <a:pt x="32768" y="5616"/>
                    <a:pt x="32836" y="5593"/>
                  </a:cubicBezTo>
                  <a:lnTo>
                    <a:pt x="32836" y="5593"/>
                  </a:lnTo>
                  <a:cubicBezTo>
                    <a:pt x="32778" y="5695"/>
                    <a:pt x="32665" y="5866"/>
                    <a:pt x="32427" y="6139"/>
                  </a:cubicBezTo>
                  <a:cubicBezTo>
                    <a:pt x="32142" y="6445"/>
                    <a:pt x="31790" y="6786"/>
                    <a:pt x="31483" y="7036"/>
                  </a:cubicBezTo>
                  <a:cubicBezTo>
                    <a:pt x="31086" y="7354"/>
                    <a:pt x="30915" y="7411"/>
                    <a:pt x="30847" y="7422"/>
                  </a:cubicBezTo>
                  <a:cubicBezTo>
                    <a:pt x="30847" y="7411"/>
                    <a:pt x="30847" y="7399"/>
                    <a:pt x="30859" y="7377"/>
                  </a:cubicBezTo>
                  <a:cubicBezTo>
                    <a:pt x="30961" y="6729"/>
                    <a:pt x="30870" y="6309"/>
                    <a:pt x="30574" y="6104"/>
                  </a:cubicBezTo>
                  <a:cubicBezTo>
                    <a:pt x="30451" y="6019"/>
                    <a:pt x="30303" y="5983"/>
                    <a:pt x="30138" y="5983"/>
                  </a:cubicBezTo>
                  <a:cubicBezTo>
                    <a:pt x="29575" y="5983"/>
                    <a:pt x="28823" y="6404"/>
                    <a:pt x="28234" y="6729"/>
                  </a:cubicBezTo>
                  <a:cubicBezTo>
                    <a:pt x="28018" y="6854"/>
                    <a:pt x="27757" y="7002"/>
                    <a:pt x="27688" y="7013"/>
                  </a:cubicBezTo>
                  <a:cubicBezTo>
                    <a:pt x="27484" y="7013"/>
                    <a:pt x="27257" y="7025"/>
                    <a:pt x="27019" y="7025"/>
                  </a:cubicBezTo>
                  <a:cubicBezTo>
                    <a:pt x="26630" y="7038"/>
                    <a:pt x="26204" y="7052"/>
                    <a:pt x="25763" y="7052"/>
                  </a:cubicBezTo>
                  <a:cubicBezTo>
                    <a:pt x="25044" y="7052"/>
                    <a:pt x="24285" y="7013"/>
                    <a:pt x="23587" y="6866"/>
                  </a:cubicBezTo>
                  <a:cubicBezTo>
                    <a:pt x="22292" y="6593"/>
                    <a:pt x="21520" y="6013"/>
                    <a:pt x="21224" y="5104"/>
                  </a:cubicBezTo>
                  <a:cubicBezTo>
                    <a:pt x="21206" y="5048"/>
                    <a:pt x="21148" y="5007"/>
                    <a:pt x="21090" y="5007"/>
                  </a:cubicBezTo>
                  <a:cubicBezTo>
                    <a:pt x="21078" y="5007"/>
                    <a:pt x="21065" y="5009"/>
                    <a:pt x="21053" y="5013"/>
                  </a:cubicBezTo>
                  <a:cubicBezTo>
                    <a:pt x="20803" y="5082"/>
                    <a:pt x="20520" y="5104"/>
                    <a:pt x="20213" y="5139"/>
                  </a:cubicBezTo>
                  <a:cubicBezTo>
                    <a:pt x="19588" y="5195"/>
                    <a:pt x="18952" y="5263"/>
                    <a:pt x="18497" y="5672"/>
                  </a:cubicBezTo>
                  <a:cubicBezTo>
                    <a:pt x="18281" y="5877"/>
                    <a:pt x="18213" y="6048"/>
                    <a:pt x="18304" y="6195"/>
                  </a:cubicBezTo>
                  <a:cubicBezTo>
                    <a:pt x="18351" y="6289"/>
                    <a:pt x="18483" y="6406"/>
                    <a:pt x="18967" y="6406"/>
                  </a:cubicBezTo>
                  <a:cubicBezTo>
                    <a:pt x="19070" y="6406"/>
                    <a:pt x="19189" y="6401"/>
                    <a:pt x="19326" y="6389"/>
                  </a:cubicBezTo>
                  <a:cubicBezTo>
                    <a:pt x="19543" y="6377"/>
                    <a:pt x="19781" y="6343"/>
                    <a:pt x="19997" y="6298"/>
                  </a:cubicBezTo>
                  <a:lnTo>
                    <a:pt x="19997" y="6298"/>
                  </a:lnTo>
                  <a:cubicBezTo>
                    <a:pt x="19804" y="6502"/>
                    <a:pt x="19588" y="6740"/>
                    <a:pt x="19417" y="6979"/>
                  </a:cubicBezTo>
                  <a:cubicBezTo>
                    <a:pt x="19054" y="7445"/>
                    <a:pt x="18872" y="7808"/>
                    <a:pt x="18872" y="8058"/>
                  </a:cubicBezTo>
                  <a:cubicBezTo>
                    <a:pt x="18634" y="7956"/>
                    <a:pt x="18407" y="7775"/>
                    <a:pt x="18145" y="7593"/>
                  </a:cubicBezTo>
                  <a:cubicBezTo>
                    <a:pt x="17657" y="7217"/>
                    <a:pt x="17100" y="6808"/>
                    <a:pt x="16327" y="6808"/>
                  </a:cubicBezTo>
                  <a:cubicBezTo>
                    <a:pt x="16112" y="6808"/>
                    <a:pt x="15759" y="6854"/>
                    <a:pt x="15304" y="6911"/>
                  </a:cubicBezTo>
                  <a:cubicBezTo>
                    <a:pt x="14712" y="6993"/>
                    <a:pt x="13886" y="7108"/>
                    <a:pt x="13229" y="7108"/>
                  </a:cubicBezTo>
                  <a:cubicBezTo>
                    <a:pt x="12791" y="7108"/>
                    <a:pt x="12428" y="7057"/>
                    <a:pt x="12260" y="6911"/>
                  </a:cubicBezTo>
                  <a:cubicBezTo>
                    <a:pt x="12203" y="6866"/>
                    <a:pt x="12169" y="6798"/>
                    <a:pt x="12169" y="6718"/>
                  </a:cubicBezTo>
                  <a:cubicBezTo>
                    <a:pt x="12180" y="6718"/>
                    <a:pt x="12203" y="6684"/>
                    <a:pt x="12340" y="6649"/>
                  </a:cubicBezTo>
                  <a:cubicBezTo>
                    <a:pt x="12453" y="6627"/>
                    <a:pt x="12600" y="6616"/>
                    <a:pt x="12749" y="6593"/>
                  </a:cubicBezTo>
                  <a:cubicBezTo>
                    <a:pt x="13067" y="6570"/>
                    <a:pt x="13271" y="6548"/>
                    <a:pt x="13373" y="6434"/>
                  </a:cubicBezTo>
                  <a:cubicBezTo>
                    <a:pt x="13430" y="6389"/>
                    <a:pt x="13430" y="6309"/>
                    <a:pt x="13396" y="6252"/>
                  </a:cubicBezTo>
                  <a:cubicBezTo>
                    <a:pt x="12733" y="5341"/>
                    <a:pt x="12051" y="5204"/>
                    <a:pt x="11351" y="5204"/>
                  </a:cubicBezTo>
                  <a:cubicBezTo>
                    <a:pt x="11283" y="5204"/>
                    <a:pt x="11215" y="5205"/>
                    <a:pt x="11146" y="5207"/>
                  </a:cubicBezTo>
                  <a:cubicBezTo>
                    <a:pt x="11101" y="5207"/>
                    <a:pt x="11055" y="5241"/>
                    <a:pt x="11033" y="5275"/>
                  </a:cubicBezTo>
                  <a:cubicBezTo>
                    <a:pt x="6261" y="13137"/>
                    <a:pt x="2546" y="21590"/>
                    <a:pt x="1" y="30395"/>
                  </a:cubicBezTo>
                  <a:lnTo>
                    <a:pt x="1" y="30486"/>
                  </a:lnTo>
                  <a:lnTo>
                    <a:pt x="24" y="30531"/>
                  </a:lnTo>
                  <a:cubicBezTo>
                    <a:pt x="228" y="31236"/>
                    <a:pt x="466" y="32043"/>
                    <a:pt x="1443" y="32099"/>
                  </a:cubicBezTo>
                  <a:cubicBezTo>
                    <a:pt x="1592" y="32452"/>
                    <a:pt x="1955" y="32543"/>
                    <a:pt x="2284" y="32622"/>
                  </a:cubicBezTo>
                  <a:cubicBezTo>
                    <a:pt x="2637" y="32702"/>
                    <a:pt x="2943" y="32781"/>
                    <a:pt x="3046" y="33122"/>
                  </a:cubicBezTo>
                  <a:cubicBezTo>
                    <a:pt x="3205" y="33622"/>
                    <a:pt x="3761" y="33849"/>
                    <a:pt x="4250" y="34042"/>
                  </a:cubicBezTo>
                  <a:cubicBezTo>
                    <a:pt x="4670" y="34212"/>
                    <a:pt x="5068" y="34372"/>
                    <a:pt x="5136" y="34656"/>
                  </a:cubicBezTo>
                  <a:cubicBezTo>
                    <a:pt x="5193" y="34849"/>
                    <a:pt x="5079" y="35133"/>
                    <a:pt x="4818" y="35497"/>
                  </a:cubicBezTo>
                  <a:cubicBezTo>
                    <a:pt x="4556" y="35190"/>
                    <a:pt x="4102" y="35030"/>
                    <a:pt x="3750" y="35030"/>
                  </a:cubicBezTo>
                  <a:cubicBezTo>
                    <a:pt x="3500" y="35042"/>
                    <a:pt x="3319" y="35133"/>
                    <a:pt x="3228" y="35292"/>
                  </a:cubicBezTo>
                  <a:cubicBezTo>
                    <a:pt x="3125" y="35497"/>
                    <a:pt x="3193" y="35769"/>
                    <a:pt x="3420" y="36098"/>
                  </a:cubicBezTo>
                  <a:cubicBezTo>
                    <a:pt x="4125" y="37133"/>
                    <a:pt x="3932" y="37883"/>
                    <a:pt x="3670" y="38928"/>
                  </a:cubicBezTo>
                  <a:cubicBezTo>
                    <a:pt x="3602" y="39212"/>
                    <a:pt x="3523" y="39519"/>
                    <a:pt x="3455" y="39848"/>
                  </a:cubicBezTo>
                  <a:cubicBezTo>
                    <a:pt x="3341" y="40484"/>
                    <a:pt x="3261" y="41700"/>
                    <a:pt x="3387" y="43006"/>
                  </a:cubicBezTo>
                  <a:cubicBezTo>
                    <a:pt x="3478" y="44074"/>
                    <a:pt x="3716" y="45529"/>
                    <a:pt x="4375" y="46437"/>
                  </a:cubicBezTo>
                  <a:cubicBezTo>
                    <a:pt x="4682" y="46869"/>
                    <a:pt x="5056" y="47131"/>
                    <a:pt x="5477" y="47233"/>
                  </a:cubicBezTo>
                  <a:cubicBezTo>
                    <a:pt x="5432" y="48005"/>
                    <a:pt x="5806" y="48585"/>
                    <a:pt x="6170" y="49153"/>
                  </a:cubicBezTo>
                  <a:cubicBezTo>
                    <a:pt x="6465" y="49608"/>
                    <a:pt x="6738" y="50028"/>
                    <a:pt x="6818" y="50562"/>
                  </a:cubicBezTo>
                  <a:cubicBezTo>
                    <a:pt x="6897" y="51062"/>
                    <a:pt x="7647" y="51414"/>
                    <a:pt x="8533" y="51823"/>
                  </a:cubicBezTo>
                  <a:cubicBezTo>
                    <a:pt x="9328" y="52186"/>
                    <a:pt x="10237" y="52595"/>
                    <a:pt x="10499" y="53118"/>
                  </a:cubicBezTo>
                  <a:cubicBezTo>
                    <a:pt x="10499" y="53130"/>
                    <a:pt x="10499" y="53130"/>
                    <a:pt x="10510" y="53141"/>
                  </a:cubicBezTo>
                  <a:cubicBezTo>
                    <a:pt x="10544" y="53198"/>
                    <a:pt x="10703" y="53584"/>
                    <a:pt x="10885" y="53993"/>
                  </a:cubicBezTo>
                  <a:cubicBezTo>
                    <a:pt x="11214" y="54766"/>
                    <a:pt x="11714" y="55936"/>
                    <a:pt x="12203" y="56913"/>
                  </a:cubicBezTo>
                  <a:cubicBezTo>
                    <a:pt x="12635" y="57799"/>
                    <a:pt x="12941" y="58265"/>
                    <a:pt x="13158" y="58503"/>
                  </a:cubicBezTo>
                  <a:cubicBezTo>
                    <a:pt x="13100" y="58503"/>
                    <a:pt x="13044" y="58492"/>
                    <a:pt x="12987" y="58492"/>
                  </a:cubicBezTo>
                  <a:cubicBezTo>
                    <a:pt x="12977" y="58490"/>
                    <a:pt x="12967" y="58489"/>
                    <a:pt x="12958" y="58489"/>
                  </a:cubicBezTo>
                  <a:cubicBezTo>
                    <a:pt x="12912" y="58489"/>
                    <a:pt x="12869" y="58513"/>
                    <a:pt x="12850" y="58561"/>
                  </a:cubicBezTo>
                  <a:cubicBezTo>
                    <a:pt x="12817" y="58606"/>
                    <a:pt x="12817" y="58662"/>
                    <a:pt x="12850" y="58708"/>
                  </a:cubicBezTo>
                  <a:cubicBezTo>
                    <a:pt x="13158" y="59174"/>
                    <a:pt x="13635" y="59412"/>
                    <a:pt x="14100" y="59640"/>
                  </a:cubicBezTo>
                  <a:cubicBezTo>
                    <a:pt x="14782" y="59980"/>
                    <a:pt x="15373" y="60276"/>
                    <a:pt x="15373" y="61253"/>
                  </a:cubicBezTo>
                  <a:cubicBezTo>
                    <a:pt x="15373" y="61344"/>
                    <a:pt x="15407" y="61503"/>
                    <a:pt x="15703" y="61889"/>
                  </a:cubicBezTo>
                  <a:cubicBezTo>
                    <a:pt x="15884" y="62116"/>
                    <a:pt x="16134" y="62401"/>
                    <a:pt x="16407" y="62674"/>
                  </a:cubicBezTo>
                  <a:cubicBezTo>
                    <a:pt x="16668" y="62946"/>
                    <a:pt x="16941" y="63184"/>
                    <a:pt x="17157" y="63378"/>
                  </a:cubicBezTo>
                  <a:cubicBezTo>
                    <a:pt x="17520" y="63662"/>
                    <a:pt x="17645" y="63707"/>
                    <a:pt x="17725" y="63707"/>
                  </a:cubicBezTo>
                  <a:cubicBezTo>
                    <a:pt x="17793" y="63707"/>
                    <a:pt x="17849" y="63662"/>
                    <a:pt x="17884" y="63605"/>
                  </a:cubicBezTo>
                  <a:cubicBezTo>
                    <a:pt x="17918" y="63525"/>
                    <a:pt x="17998" y="63378"/>
                    <a:pt x="17089" y="61628"/>
                  </a:cubicBezTo>
                  <a:cubicBezTo>
                    <a:pt x="16634" y="60765"/>
                    <a:pt x="16122" y="59856"/>
                    <a:pt x="15963" y="59651"/>
                  </a:cubicBezTo>
                  <a:cubicBezTo>
                    <a:pt x="15691" y="59299"/>
                    <a:pt x="15509" y="58879"/>
                    <a:pt x="15316" y="58470"/>
                  </a:cubicBezTo>
                  <a:cubicBezTo>
                    <a:pt x="15077" y="57947"/>
                    <a:pt x="14839" y="57413"/>
                    <a:pt x="14430" y="57004"/>
                  </a:cubicBezTo>
                  <a:cubicBezTo>
                    <a:pt x="14350" y="56925"/>
                    <a:pt x="14236" y="56822"/>
                    <a:pt x="14123" y="56708"/>
                  </a:cubicBezTo>
                  <a:cubicBezTo>
                    <a:pt x="13453" y="56095"/>
                    <a:pt x="12350" y="55084"/>
                    <a:pt x="12805" y="54277"/>
                  </a:cubicBezTo>
                  <a:lnTo>
                    <a:pt x="12805" y="54277"/>
                  </a:lnTo>
                  <a:cubicBezTo>
                    <a:pt x="13248" y="54550"/>
                    <a:pt x="13726" y="54754"/>
                    <a:pt x="14226" y="54880"/>
                  </a:cubicBezTo>
                  <a:cubicBezTo>
                    <a:pt x="14396" y="55243"/>
                    <a:pt x="14555" y="55618"/>
                    <a:pt x="14703" y="56004"/>
                  </a:cubicBezTo>
                  <a:cubicBezTo>
                    <a:pt x="14714" y="56016"/>
                    <a:pt x="14725" y="56038"/>
                    <a:pt x="14736" y="56049"/>
                  </a:cubicBezTo>
                  <a:cubicBezTo>
                    <a:pt x="15032" y="56334"/>
                    <a:pt x="15259" y="56731"/>
                    <a:pt x="15498" y="57140"/>
                  </a:cubicBezTo>
                  <a:cubicBezTo>
                    <a:pt x="15759" y="57594"/>
                    <a:pt x="16032" y="58049"/>
                    <a:pt x="16407" y="58424"/>
                  </a:cubicBezTo>
                  <a:cubicBezTo>
                    <a:pt x="16430" y="58452"/>
                    <a:pt x="16464" y="58467"/>
                    <a:pt x="16499" y="58467"/>
                  </a:cubicBezTo>
                  <a:cubicBezTo>
                    <a:pt x="16535" y="58467"/>
                    <a:pt x="16571" y="58452"/>
                    <a:pt x="16600" y="58424"/>
                  </a:cubicBezTo>
                  <a:cubicBezTo>
                    <a:pt x="16622" y="58424"/>
                    <a:pt x="16771" y="58435"/>
                    <a:pt x="17202" y="58970"/>
                  </a:cubicBezTo>
                  <a:cubicBezTo>
                    <a:pt x="17509" y="59344"/>
                    <a:pt x="17839" y="59833"/>
                    <a:pt x="18134" y="60253"/>
                  </a:cubicBezTo>
                  <a:cubicBezTo>
                    <a:pt x="18588" y="60912"/>
                    <a:pt x="18827" y="61253"/>
                    <a:pt x="18986" y="61344"/>
                  </a:cubicBezTo>
                  <a:cubicBezTo>
                    <a:pt x="19963" y="61866"/>
                    <a:pt x="20894" y="62946"/>
                    <a:pt x="21429" y="63787"/>
                  </a:cubicBezTo>
                  <a:cubicBezTo>
                    <a:pt x="21985" y="64650"/>
                    <a:pt x="21951" y="64923"/>
                    <a:pt x="21883" y="65468"/>
                  </a:cubicBezTo>
                  <a:cubicBezTo>
                    <a:pt x="21860" y="65684"/>
                    <a:pt x="21826" y="65957"/>
                    <a:pt x="21826" y="66309"/>
                  </a:cubicBezTo>
                  <a:cubicBezTo>
                    <a:pt x="21826" y="67365"/>
                    <a:pt x="23189" y="67900"/>
                    <a:pt x="24394" y="68377"/>
                  </a:cubicBezTo>
                  <a:cubicBezTo>
                    <a:pt x="25053" y="68650"/>
                    <a:pt x="25678" y="68900"/>
                    <a:pt x="25962" y="69183"/>
                  </a:cubicBezTo>
                  <a:cubicBezTo>
                    <a:pt x="26519" y="69751"/>
                    <a:pt x="27575" y="70001"/>
                    <a:pt x="28597" y="70251"/>
                  </a:cubicBezTo>
                  <a:cubicBezTo>
                    <a:pt x="29325" y="70433"/>
                    <a:pt x="30018" y="70592"/>
                    <a:pt x="30483" y="70865"/>
                  </a:cubicBezTo>
                  <a:cubicBezTo>
                    <a:pt x="30648" y="70959"/>
                    <a:pt x="30793" y="70997"/>
                    <a:pt x="30923" y="70997"/>
                  </a:cubicBezTo>
                  <a:cubicBezTo>
                    <a:pt x="31215" y="70997"/>
                    <a:pt x="31431" y="70807"/>
                    <a:pt x="31620" y="70649"/>
                  </a:cubicBezTo>
                  <a:cubicBezTo>
                    <a:pt x="31813" y="70478"/>
                    <a:pt x="31995" y="70331"/>
                    <a:pt x="32233" y="70331"/>
                  </a:cubicBezTo>
                  <a:cubicBezTo>
                    <a:pt x="32995" y="70331"/>
                    <a:pt x="33540" y="70877"/>
                    <a:pt x="34063" y="71399"/>
                  </a:cubicBezTo>
                  <a:cubicBezTo>
                    <a:pt x="34222" y="71558"/>
                    <a:pt x="34392" y="71728"/>
                    <a:pt x="34551" y="71876"/>
                  </a:cubicBezTo>
                  <a:cubicBezTo>
                    <a:pt x="35073" y="72331"/>
                    <a:pt x="35732" y="72513"/>
                    <a:pt x="36380" y="72694"/>
                  </a:cubicBezTo>
                  <a:cubicBezTo>
                    <a:pt x="36812" y="72819"/>
                    <a:pt x="37267" y="72944"/>
                    <a:pt x="37664" y="73160"/>
                  </a:cubicBezTo>
                  <a:cubicBezTo>
                    <a:pt x="37934" y="73310"/>
                    <a:pt x="38208" y="73385"/>
                    <a:pt x="38483" y="73385"/>
                  </a:cubicBezTo>
                  <a:cubicBezTo>
                    <a:pt x="38705" y="73385"/>
                    <a:pt x="38929" y="73336"/>
                    <a:pt x="39153" y="73240"/>
                  </a:cubicBezTo>
                  <a:cubicBezTo>
                    <a:pt x="39300" y="73353"/>
                    <a:pt x="39425" y="73535"/>
                    <a:pt x="39562" y="73728"/>
                  </a:cubicBezTo>
                  <a:cubicBezTo>
                    <a:pt x="39709" y="73944"/>
                    <a:pt x="39857" y="74160"/>
                    <a:pt x="40062" y="74353"/>
                  </a:cubicBezTo>
                  <a:cubicBezTo>
                    <a:pt x="40345" y="74603"/>
                    <a:pt x="40607" y="75126"/>
                    <a:pt x="40834" y="75580"/>
                  </a:cubicBezTo>
                  <a:cubicBezTo>
                    <a:pt x="41118" y="76159"/>
                    <a:pt x="41334" y="76580"/>
                    <a:pt x="41618" y="76603"/>
                  </a:cubicBezTo>
                  <a:cubicBezTo>
                    <a:pt x="41686" y="76603"/>
                    <a:pt x="41777" y="76591"/>
                    <a:pt x="41879" y="76489"/>
                  </a:cubicBezTo>
                  <a:cubicBezTo>
                    <a:pt x="42129" y="76568"/>
                    <a:pt x="42754" y="77080"/>
                    <a:pt x="43276" y="77500"/>
                  </a:cubicBezTo>
                  <a:cubicBezTo>
                    <a:pt x="43788" y="77921"/>
                    <a:pt x="44379" y="78398"/>
                    <a:pt x="44902" y="78727"/>
                  </a:cubicBezTo>
                  <a:cubicBezTo>
                    <a:pt x="45412" y="79059"/>
                    <a:pt x="45803" y="79214"/>
                    <a:pt x="46096" y="79214"/>
                  </a:cubicBezTo>
                  <a:cubicBezTo>
                    <a:pt x="46175" y="79214"/>
                    <a:pt x="46246" y="79203"/>
                    <a:pt x="46310" y="79181"/>
                  </a:cubicBezTo>
                  <a:cubicBezTo>
                    <a:pt x="46526" y="79102"/>
                    <a:pt x="46662" y="78920"/>
                    <a:pt x="46719" y="78636"/>
                  </a:cubicBezTo>
                  <a:cubicBezTo>
                    <a:pt x="46730" y="78568"/>
                    <a:pt x="46697" y="78500"/>
                    <a:pt x="46639" y="78477"/>
                  </a:cubicBezTo>
                  <a:cubicBezTo>
                    <a:pt x="46515" y="78421"/>
                    <a:pt x="46515" y="78363"/>
                    <a:pt x="46515" y="78330"/>
                  </a:cubicBezTo>
                  <a:cubicBezTo>
                    <a:pt x="46526" y="78148"/>
                    <a:pt x="46821" y="77818"/>
                    <a:pt x="47197" y="77682"/>
                  </a:cubicBezTo>
                  <a:cubicBezTo>
                    <a:pt x="47274" y="77654"/>
                    <a:pt x="47379" y="77624"/>
                    <a:pt x="47487" y="77624"/>
                  </a:cubicBezTo>
                  <a:cubicBezTo>
                    <a:pt x="47600" y="77624"/>
                    <a:pt x="47717" y="77657"/>
                    <a:pt x="47810" y="77762"/>
                  </a:cubicBezTo>
                  <a:cubicBezTo>
                    <a:pt x="48048" y="78022"/>
                    <a:pt x="48116" y="78250"/>
                    <a:pt x="48185" y="78500"/>
                  </a:cubicBezTo>
                  <a:cubicBezTo>
                    <a:pt x="48253" y="78761"/>
                    <a:pt x="48333" y="79034"/>
                    <a:pt x="48594" y="79340"/>
                  </a:cubicBezTo>
                  <a:cubicBezTo>
                    <a:pt x="49025" y="79818"/>
                    <a:pt x="49219" y="80579"/>
                    <a:pt x="49116" y="81431"/>
                  </a:cubicBezTo>
                  <a:cubicBezTo>
                    <a:pt x="49014" y="82272"/>
                    <a:pt x="48651" y="83044"/>
                    <a:pt x="48207" y="83351"/>
                  </a:cubicBezTo>
                  <a:cubicBezTo>
                    <a:pt x="47447" y="83885"/>
                    <a:pt x="47003" y="84806"/>
                    <a:pt x="46617" y="85624"/>
                  </a:cubicBezTo>
                  <a:cubicBezTo>
                    <a:pt x="46470" y="85930"/>
                    <a:pt x="46333" y="86215"/>
                    <a:pt x="46197" y="86442"/>
                  </a:cubicBezTo>
                  <a:cubicBezTo>
                    <a:pt x="45788" y="87123"/>
                    <a:pt x="45662" y="87521"/>
                    <a:pt x="45776" y="87851"/>
                  </a:cubicBezTo>
                  <a:cubicBezTo>
                    <a:pt x="45890" y="88180"/>
                    <a:pt x="46197" y="88407"/>
                    <a:pt x="46674" y="88725"/>
                  </a:cubicBezTo>
                  <a:cubicBezTo>
                    <a:pt x="46549" y="89146"/>
                    <a:pt x="46242" y="89429"/>
                    <a:pt x="45958" y="89702"/>
                  </a:cubicBezTo>
                  <a:cubicBezTo>
                    <a:pt x="45447" y="90179"/>
                    <a:pt x="44913" y="90679"/>
                    <a:pt x="45583" y="91873"/>
                  </a:cubicBezTo>
                  <a:cubicBezTo>
                    <a:pt x="45821" y="92293"/>
                    <a:pt x="46742" y="93531"/>
                    <a:pt x="47083" y="93872"/>
                  </a:cubicBezTo>
                  <a:lnTo>
                    <a:pt x="47094" y="93872"/>
                  </a:lnTo>
                  <a:cubicBezTo>
                    <a:pt x="47606" y="94360"/>
                    <a:pt x="48344" y="95463"/>
                    <a:pt x="48957" y="96678"/>
                  </a:cubicBezTo>
                  <a:cubicBezTo>
                    <a:pt x="49639" y="98031"/>
                    <a:pt x="50025" y="99200"/>
                    <a:pt x="50037" y="99917"/>
                  </a:cubicBezTo>
                  <a:cubicBezTo>
                    <a:pt x="50037" y="101109"/>
                    <a:pt x="51673" y="101848"/>
                    <a:pt x="53252" y="102552"/>
                  </a:cubicBezTo>
                  <a:cubicBezTo>
                    <a:pt x="54320" y="103030"/>
                    <a:pt x="55320" y="103472"/>
                    <a:pt x="55695" y="104007"/>
                  </a:cubicBezTo>
                  <a:cubicBezTo>
                    <a:pt x="56547" y="105188"/>
                    <a:pt x="56354" y="106756"/>
                    <a:pt x="56172" y="108267"/>
                  </a:cubicBezTo>
                  <a:cubicBezTo>
                    <a:pt x="56092" y="108892"/>
                    <a:pt x="56013" y="109483"/>
                    <a:pt x="56013" y="110039"/>
                  </a:cubicBezTo>
                  <a:cubicBezTo>
                    <a:pt x="56013" y="110983"/>
                    <a:pt x="55751" y="111914"/>
                    <a:pt x="55501" y="112823"/>
                  </a:cubicBezTo>
                  <a:cubicBezTo>
                    <a:pt x="55251" y="113720"/>
                    <a:pt x="54991" y="114652"/>
                    <a:pt x="54991" y="115584"/>
                  </a:cubicBezTo>
                  <a:cubicBezTo>
                    <a:pt x="54991" y="117050"/>
                    <a:pt x="54956" y="119242"/>
                    <a:pt x="54593" y="121174"/>
                  </a:cubicBezTo>
                  <a:cubicBezTo>
                    <a:pt x="54468" y="121844"/>
                    <a:pt x="54161" y="122412"/>
                    <a:pt x="53832" y="123014"/>
                  </a:cubicBezTo>
                  <a:cubicBezTo>
                    <a:pt x="53332" y="123923"/>
                    <a:pt x="52809" y="124866"/>
                    <a:pt x="53025" y="126127"/>
                  </a:cubicBezTo>
                  <a:cubicBezTo>
                    <a:pt x="53036" y="126184"/>
                    <a:pt x="53047" y="126230"/>
                    <a:pt x="53047" y="126286"/>
                  </a:cubicBezTo>
                  <a:cubicBezTo>
                    <a:pt x="53093" y="126513"/>
                    <a:pt x="53105" y="126627"/>
                    <a:pt x="53105" y="126707"/>
                  </a:cubicBezTo>
                  <a:cubicBezTo>
                    <a:pt x="53105" y="126775"/>
                    <a:pt x="53082" y="126843"/>
                    <a:pt x="53025" y="126980"/>
                  </a:cubicBezTo>
                  <a:cubicBezTo>
                    <a:pt x="52968" y="127116"/>
                    <a:pt x="52888" y="127309"/>
                    <a:pt x="52786" y="127639"/>
                  </a:cubicBezTo>
                  <a:cubicBezTo>
                    <a:pt x="52729" y="127820"/>
                    <a:pt x="52525" y="129070"/>
                    <a:pt x="52877" y="129558"/>
                  </a:cubicBezTo>
                  <a:cubicBezTo>
                    <a:pt x="52979" y="129684"/>
                    <a:pt x="53105" y="129763"/>
                    <a:pt x="53264" y="129763"/>
                  </a:cubicBezTo>
                  <a:cubicBezTo>
                    <a:pt x="53479" y="129763"/>
                    <a:pt x="53605" y="129649"/>
                    <a:pt x="53729" y="129547"/>
                  </a:cubicBezTo>
                  <a:cubicBezTo>
                    <a:pt x="53797" y="129490"/>
                    <a:pt x="53865" y="129445"/>
                    <a:pt x="53934" y="129411"/>
                  </a:cubicBezTo>
                  <a:lnTo>
                    <a:pt x="53934" y="129411"/>
                  </a:lnTo>
                  <a:cubicBezTo>
                    <a:pt x="53923" y="130626"/>
                    <a:pt x="53570" y="131911"/>
                    <a:pt x="53229" y="133149"/>
                  </a:cubicBezTo>
                  <a:cubicBezTo>
                    <a:pt x="53105" y="133638"/>
                    <a:pt x="52968" y="134137"/>
                    <a:pt x="52855" y="134615"/>
                  </a:cubicBezTo>
                  <a:cubicBezTo>
                    <a:pt x="52741" y="134569"/>
                    <a:pt x="52638" y="134456"/>
                    <a:pt x="52537" y="134342"/>
                  </a:cubicBezTo>
                  <a:cubicBezTo>
                    <a:pt x="52412" y="134207"/>
                    <a:pt x="52269" y="134053"/>
                    <a:pt x="52097" y="134053"/>
                  </a:cubicBezTo>
                  <a:cubicBezTo>
                    <a:pt x="52081" y="134053"/>
                    <a:pt x="52064" y="134055"/>
                    <a:pt x="52048" y="134057"/>
                  </a:cubicBezTo>
                  <a:cubicBezTo>
                    <a:pt x="51946" y="134069"/>
                    <a:pt x="51798" y="134126"/>
                    <a:pt x="51616" y="134478"/>
                  </a:cubicBezTo>
                  <a:cubicBezTo>
                    <a:pt x="51514" y="134671"/>
                    <a:pt x="51593" y="135035"/>
                    <a:pt x="51866" y="135569"/>
                  </a:cubicBezTo>
                  <a:lnTo>
                    <a:pt x="51878" y="135580"/>
                  </a:lnTo>
                  <a:cubicBezTo>
                    <a:pt x="52138" y="136103"/>
                    <a:pt x="51979" y="136273"/>
                    <a:pt x="51729" y="136534"/>
                  </a:cubicBezTo>
                  <a:cubicBezTo>
                    <a:pt x="51525" y="136751"/>
                    <a:pt x="51287" y="137001"/>
                    <a:pt x="51287" y="137466"/>
                  </a:cubicBezTo>
                  <a:cubicBezTo>
                    <a:pt x="51287" y="138205"/>
                    <a:pt x="51525" y="139727"/>
                    <a:pt x="51798" y="140477"/>
                  </a:cubicBezTo>
                  <a:cubicBezTo>
                    <a:pt x="51809" y="140886"/>
                    <a:pt x="52070" y="141079"/>
                    <a:pt x="52309" y="141250"/>
                  </a:cubicBezTo>
                  <a:cubicBezTo>
                    <a:pt x="52537" y="141409"/>
                    <a:pt x="52718" y="141545"/>
                    <a:pt x="52718" y="141851"/>
                  </a:cubicBezTo>
                  <a:cubicBezTo>
                    <a:pt x="52718" y="142181"/>
                    <a:pt x="52570" y="142363"/>
                    <a:pt x="52411" y="142545"/>
                  </a:cubicBezTo>
                  <a:cubicBezTo>
                    <a:pt x="52264" y="142715"/>
                    <a:pt x="52105" y="142897"/>
                    <a:pt x="52105" y="143169"/>
                  </a:cubicBezTo>
                  <a:cubicBezTo>
                    <a:pt x="52105" y="144158"/>
                    <a:pt x="53400" y="144578"/>
                    <a:pt x="54650" y="144976"/>
                  </a:cubicBezTo>
                  <a:cubicBezTo>
                    <a:pt x="55559" y="145272"/>
                    <a:pt x="56501" y="145578"/>
                    <a:pt x="56706" y="146067"/>
                  </a:cubicBezTo>
                  <a:cubicBezTo>
                    <a:pt x="56888" y="146487"/>
                    <a:pt x="57410" y="146760"/>
                    <a:pt x="58217" y="146840"/>
                  </a:cubicBezTo>
                  <a:cubicBezTo>
                    <a:pt x="58365" y="146851"/>
                    <a:pt x="58524" y="146851"/>
                    <a:pt x="58683" y="146851"/>
                  </a:cubicBezTo>
                  <a:cubicBezTo>
                    <a:pt x="59819" y="146851"/>
                    <a:pt x="61159" y="146510"/>
                    <a:pt x="61546" y="145942"/>
                  </a:cubicBezTo>
                  <a:cubicBezTo>
                    <a:pt x="61568" y="145908"/>
                    <a:pt x="61568" y="145863"/>
                    <a:pt x="61558" y="145817"/>
                  </a:cubicBezTo>
                  <a:cubicBezTo>
                    <a:pt x="61546" y="145783"/>
                    <a:pt x="61523" y="145749"/>
                    <a:pt x="61489" y="145726"/>
                  </a:cubicBezTo>
                  <a:cubicBezTo>
                    <a:pt x="59649" y="144840"/>
                    <a:pt x="59114" y="143999"/>
                    <a:pt x="58296" y="142715"/>
                  </a:cubicBezTo>
                  <a:cubicBezTo>
                    <a:pt x="58104" y="142409"/>
                    <a:pt x="57876" y="142045"/>
                    <a:pt x="57604" y="141659"/>
                  </a:cubicBezTo>
                  <a:cubicBezTo>
                    <a:pt x="57399" y="141352"/>
                    <a:pt x="57365" y="140932"/>
                    <a:pt x="57524" y="140534"/>
                  </a:cubicBezTo>
                  <a:cubicBezTo>
                    <a:pt x="57706" y="140068"/>
                    <a:pt x="58081" y="139716"/>
                    <a:pt x="58490" y="139625"/>
                  </a:cubicBezTo>
                  <a:cubicBezTo>
                    <a:pt x="59001" y="139511"/>
                    <a:pt x="59183" y="139057"/>
                    <a:pt x="59376" y="138614"/>
                  </a:cubicBezTo>
                  <a:cubicBezTo>
                    <a:pt x="59513" y="138261"/>
                    <a:pt x="59672" y="137898"/>
                    <a:pt x="59978" y="137705"/>
                  </a:cubicBezTo>
                  <a:cubicBezTo>
                    <a:pt x="60535" y="137364"/>
                    <a:pt x="60808" y="137046"/>
                    <a:pt x="60830" y="136705"/>
                  </a:cubicBezTo>
                  <a:cubicBezTo>
                    <a:pt x="60876" y="136251"/>
                    <a:pt x="60455" y="135887"/>
                    <a:pt x="60046" y="135534"/>
                  </a:cubicBezTo>
                  <a:cubicBezTo>
                    <a:pt x="59682" y="135216"/>
                    <a:pt x="59296" y="134887"/>
                    <a:pt x="59273" y="134524"/>
                  </a:cubicBezTo>
                  <a:cubicBezTo>
                    <a:pt x="59263" y="134319"/>
                    <a:pt x="59353" y="134103"/>
                    <a:pt x="59558" y="133876"/>
                  </a:cubicBezTo>
                  <a:cubicBezTo>
                    <a:pt x="59899" y="133489"/>
                    <a:pt x="60194" y="133410"/>
                    <a:pt x="60444" y="133342"/>
                  </a:cubicBezTo>
                  <a:cubicBezTo>
                    <a:pt x="60649" y="133285"/>
                    <a:pt x="60830" y="133239"/>
                    <a:pt x="61000" y="133069"/>
                  </a:cubicBezTo>
                  <a:cubicBezTo>
                    <a:pt x="61171" y="132888"/>
                    <a:pt x="61296" y="132603"/>
                    <a:pt x="61387" y="132161"/>
                  </a:cubicBezTo>
                  <a:lnTo>
                    <a:pt x="61387" y="132149"/>
                  </a:lnTo>
                  <a:cubicBezTo>
                    <a:pt x="61467" y="131683"/>
                    <a:pt x="61671" y="131274"/>
                    <a:pt x="62000" y="130934"/>
                  </a:cubicBezTo>
                  <a:cubicBezTo>
                    <a:pt x="62035" y="130899"/>
                    <a:pt x="62046" y="130854"/>
                    <a:pt x="62035" y="130797"/>
                  </a:cubicBezTo>
                  <a:cubicBezTo>
                    <a:pt x="62023" y="130752"/>
                    <a:pt x="61989" y="130717"/>
                    <a:pt x="61932" y="130694"/>
                  </a:cubicBezTo>
                  <a:cubicBezTo>
                    <a:pt x="61818" y="130672"/>
                    <a:pt x="61739" y="130615"/>
                    <a:pt x="61705" y="130524"/>
                  </a:cubicBezTo>
                  <a:lnTo>
                    <a:pt x="61705" y="130524"/>
                  </a:lnTo>
                  <a:cubicBezTo>
                    <a:pt x="61750" y="130535"/>
                    <a:pt x="61796" y="130558"/>
                    <a:pt x="61841" y="130581"/>
                  </a:cubicBezTo>
                  <a:cubicBezTo>
                    <a:pt x="62040" y="130657"/>
                    <a:pt x="62255" y="130744"/>
                    <a:pt x="62443" y="130744"/>
                  </a:cubicBezTo>
                  <a:cubicBezTo>
                    <a:pt x="62534" y="130744"/>
                    <a:pt x="62619" y="130724"/>
                    <a:pt x="62694" y="130672"/>
                  </a:cubicBezTo>
                  <a:cubicBezTo>
                    <a:pt x="62830" y="130581"/>
                    <a:pt x="62898" y="130422"/>
                    <a:pt x="62898" y="130195"/>
                  </a:cubicBezTo>
                  <a:cubicBezTo>
                    <a:pt x="62898" y="130047"/>
                    <a:pt x="62853" y="129934"/>
                    <a:pt x="62773" y="129866"/>
                  </a:cubicBezTo>
                  <a:cubicBezTo>
                    <a:pt x="62696" y="129806"/>
                    <a:pt x="62607" y="129787"/>
                    <a:pt x="62512" y="129787"/>
                  </a:cubicBezTo>
                  <a:cubicBezTo>
                    <a:pt x="62424" y="129787"/>
                    <a:pt x="62332" y="129804"/>
                    <a:pt x="62239" y="129820"/>
                  </a:cubicBezTo>
                  <a:cubicBezTo>
                    <a:pt x="62141" y="129834"/>
                    <a:pt x="62056" y="129844"/>
                    <a:pt x="61985" y="129844"/>
                  </a:cubicBezTo>
                  <a:cubicBezTo>
                    <a:pt x="61883" y="129844"/>
                    <a:pt x="61809" y="129823"/>
                    <a:pt x="61762" y="129763"/>
                  </a:cubicBezTo>
                  <a:cubicBezTo>
                    <a:pt x="61217" y="129002"/>
                    <a:pt x="61273" y="128786"/>
                    <a:pt x="61308" y="128740"/>
                  </a:cubicBezTo>
                  <a:cubicBezTo>
                    <a:pt x="61345" y="128679"/>
                    <a:pt x="61464" y="128657"/>
                    <a:pt x="61619" y="128657"/>
                  </a:cubicBezTo>
                  <a:cubicBezTo>
                    <a:pt x="61836" y="128657"/>
                    <a:pt x="62125" y="128700"/>
                    <a:pt x="62364" y="128740"/>
                  </a:cubicBezTo>
                  <a:cubicBezTo>
                    <a:pt x="62664" y="128786"/>
                    <a:pt x="62967" y="128833"/>
                    <a:pt x="63233" y="128833"/>
                  </a:cubicBezTo>
                  <a:cubicBezTo>
                    <a:pt x="63491" y="128833"/>
                    <a:pt x="63713" y="128789"/>
                    <a:pt x="63864" y="128661"/>
                  </a:cubicBezTo>
                  <a:cubicBezTo>
                    <a:pt x="63989" y="128558"/>
                    <a:pt x="64045" y="128411"/>
                    <a:pt x="64045" y="128218"/>
                  </a:cubicBezTo>
                  <a:cubicBezTo>
                    <a:pt x="64045" y="127354"/>
                    <a:pt x="64182" y="126798"/>
                    <a:pt x="64466" y="126525"/>
                  </a:cubicBezTo>
                  <a:cubicBezTo>
                    <a:pt x="64713" y="126287"/>
                    <a:pt x="65079" y="126248"/>
                    <a:pt x="65503" y="126248"/>
                  </a:cubicBezTo>
                  <a:cubicBezTo>
                    <a:pt x="65605" y="126248"/>
                    <a:pt x="65710" y="126250"/>
                    <a:pt x="65818" y="126253"/>
                  </a:cubicBezTo>
                  <a:cubicBezTo>
                    <a:pt x="65916" y="126254"/>
                    <a:pt x="66017" y="126255"/>
                    <a:pt x="66120" y="126255"/>
                  </a:cubicBezTo>
                  <a:cubicBezTo>
                    <a:pt x="66842" y="126255"/>
                    <a:pt x="67674" y="126180"/>
                    <a:pt x="68420" y="125435"/>
                  </a:cubicBezTo>
                  <a:lnTo>
                    <a:pt x="68454" y="125412"/>
                  </a:lnTo>
                  <a:cubicBezTo>
                    <a:pt x="68806" y="125048"/>
                    <a:pt x="69647" y="124196"/>
                    <a:pt x="69567" y="123503"/>
                  </a:cubicBezTo>
                  <a:cubicBezTo>
                    <a:pt x="69544" y="123253"/>
                    <a:pt x="69408" y="123060"/>
                    <a:pt x="69170" y="122900"/>
                  </a:cubicBezTo>
                  <a:cubicBezTo>
                    <a:pt x="69067" y="122810"/>
                    <a:pt x="68408" y="121890"/>
                    <a:pt x="68067" y="121355"/>
                  </a:cubicBezTo>
                  <a:lnTo>
                    <a:pt x="68067" y="121355"/>
                  </a:lnTo>
                  <a:cubicBezTo>
                    <a:pt x="68125" y="121367"/>
                    <a:pt x="68204" y="121378"/>
                    <a:pt x="68284" y="121401"/>
                  </a:cubicBezTo>
                  <a:cubicBezTo>
                    <a:pt x="68647" y="121469"/>
                    <a:pt x="69090" y="121514"/>
                    <a:pt x="69544" y="121526"/>
                  </a:cubicBezTo>
                  <a:cubicBezTo>
                    <a:pt x="69641" y="121529"/>
                    <a:pt x="69754" y="121531"/>
                    <a:pt x="69879" y="121531"/>
                  </a:cubicBezTo>
                  <a:cubicBezTo>
                    <a:pt x="70756" y="121531"/>
                    <a:pt x="72220" y="121427"/>
                    <a:pt x="72657" y="120731"/>
                  </a:cubicBezTo>
                  <a:cubicBezTo>
                    <a:pt x="73101" y="120026"/>
                    <a:pt x="73589" y="119356"/>
                    <a:pt x="74078" y="118719"/>
                  </a:cubicBezTo>
                  <a:cubicBezTo>
                    <a:pt x="74725" y="117845"/>
                    <a:pt x="75396" y="116959"/>
                    <a:pt x="75919" y="115959"/>
                  </a:cubicBezTo>
                  <a:cubicBezTo>
                    <a:pt x="75964" y="115914"/>
                    <a:pt x="75998" y="115856"/>
                    <a:pt x="76032" y="115811"/>
                  </a:cubicBezTo>
                  <a:cubicBezTo>
                    <a:pt x="76896" y="114618"/>
                    <a:pt x="77123" y="114300"/>
                    <a:pt x="77305" y="112710"/>
                  </a:cubicBezTo>
                  <a:lnTo>
                    <a:pt x="77305" y="112698"/>
                  </a:lnTo>
                  <a:cubicBezTo>
                    <a:pt x="77305" y="111914"/>
                    <a:pt x="77691" y="111210"/>
                    <a:pt x="78486" y="110528"/>
                  </a:cubicBezTo>
                  <a:cubicBezTo>
                    <a:pt x="79179" y="109937"/>
                    <a:pt x="80065" y="109471"/>
                    <a:pt x="80838" y="109062"/>
                  </a:cubicBezTo>
                  <a:cubicBezTo>
                    <a:pt x="80963" y="109006"/>
                    <a:pt x="81088" y="108938"/>
                    <a:pt x="81201" y="108880"/>
                  </a:cubicBezTo>
                  <a:cubicBezTo>
                    <a:pt x="81577" y="108699"/>
                    <a:pt x="81974" y="108688"/>
                    <a:pt x="82383" y="108665"/>
                  </a:cubicBezTo>
                  <a:cubicBezTo>
                    <a:pt x="82940" y="108642"/>
                    <a:pt x="83508" y="108619"/>
                    <a:pt x="84031" y="108188"/>
                  </a:cubicBezTo>
                  <a:cubicBezTo>
                    <a:pt x="84337" y="107926"/>
                    <a:pt x="84508" y="107506"/>
                    <a:pt x="84678" y="107097"/>
                  </a:cubicBezTo>
                  <a:cubicBezTo>
                    <a:pt x="84780" y="106835"/>
                    <a:pt x="84882" y="106585"/>
                    <a:pt x="85008" y="106404"/>
                  </a:cubicBezTo>
                  <a:cubicBezTo>
                    <a:pt x="85462" y="105711"/>
                    <a:pt x="85905" y="104802"/>
                    <a:pt x="86235" y="103904"/>
                  </a:cubicBezTo>
                  <a:cubicBezTo>
                    <a:pt x="86496" y="103177"/>
                    <a:pt x="86814" y="102121"/>
                    <a:pt x="86814" y="101155"/>
                  </a:cubicBezTo>
                  <a:cubicBezTo>
                    <a:pt x="86814" y="100814"/>
                    <a:pt x="86757" y="100496"/>
                    <a:pt x="86712" y="100223"/>
                  </a:cubicBezTo>
                  <a:cubicBezTo>
                    <a:pt x="86598" y="99496"/>
                    <a:pt x="86518" y="98973"/>
                    <a:pt x="87280" y="98450"/>
                  </a:cubicBezTo>
                  <a:cubicBezTo>
                    <a:pt x="87734" y="98144"/>
                    <a:pt x="88064" y="97667"/>
                    <a:pt x="88393" y="97201"/>
                  </a:cubicBezTo>
                  <a:cubicBezTo>
                    <a:pt x="88530" y="97008"/>
                    <a:pt x="88666" y="96814"/>
                    <a:pt x="88802" y="96644"/>
                  </a:cubicBezTo>
                  <a:cubicBezTo>
                    <a:pt x="89177" y="96201"/>
                    <a:pt x="89757" y="95372"/>
                    <a:pt x="90211" y="94519"/>
                  </a:cubicBezTo>
                  <a:cubicBezTo>
                    <a:pt x="90802" y="93372"/>
                    <a:pt x="91018" y="92452"/>
                    <a:pt x="90836" y="91793"/>
                  </a:cubicBezTo>
                  <a:cubicBezTo>
                    <a:pt x="90722" y="91384"/>
                    <a:pt x="90461" y="91077"/>
                    <a:pt x="90052" y="90884"/>
                  </a:cubicBezTo>
                  <a:cubicBezTo>
                    <a:pt x="90040" y="90861"/>
                    <a:pt x="90018" y="90850"/>
                    <a:pt x="89984" y="90838"/>
                  </a:cubicBezTo>
                  <a:cubicBezTo>
                    <a:pt x="89972" y="90838"/>
                    <a:pt x="89961" y="90827"/>
                    <a:pt x="89939" y="90827"/>
                  </a:cubicBezTo>
                  <a:cubicBezTo>
                    <a:pt x="89904" y="90816"/>
                    <a:pt x="89848" y="90793"/>
                    <a:pt x="89768" y="90770"/>
                  </a:cubicBezTo>
                  <a:cubicBezTo>
                    <a:pt x="89722" y="90759"/>
                    <a:pt x="89689" y="90747"/>
                    <a:pt x="89677" y="90747"/>
                  </a:cubicBezTo>
                  <a:cubicBezTo>
                    <a:pt x="89666" y="90747"/>
                    <a:pt x="89654" y="90736"/>
                    <a:pt x="89654" y="90736"/>
                  </a:cubicBezTo>
                  <a:lnTo>
                    <a:pt x="89631" y="90736"/>
                  </a:lnTo>
                  <a:cubicBezTo>
                    <a:pt x="89348" y="90668"/>
                    <a:pt x="89109" y="90634"/>
                    <a:pt x="88893" y="90611"/>
                  </a:cubicBezTo>
                  <a:cubicBezTo>
                    <a:pt x="88416" y="90555"/>
                    <a:pt x="88064" y="90520"/>
                    <a:pt x="87530" y="90043"/>
                  </a:cubicBezTo>
                  <a:cubicBezTo>
                    <a:pt x="87382" y="89918"/>
                    <a:pt x="87235" y="89782"/>
                    <a:pt x="87086" y="89646"/>
                  </a:cubicBezTo>
                  <a:cubicBezTo>
                    <a:pt x="86525" y="89094"/>
                    <a:pt x="85945" y="88533"/>
                    <a:pt x="85057" y="88533"/>
                  </a:cubicBezTo>
                  <a:cubicBezTo>
                    <a:pt x="84957" y="88533"/>
                    <a:pt x="84854" y="88540"/>
                    <a:pt x="84746" y="88555"/>
                  </a:cubicBezTo>
                  <a:cubicBezTo>
                    <a:pt x="84631" y="88570"/>
                    <a:pt x="84516" y="88577"/>
                    <a:pt x="84401" y="88577"/>
                  </a:cubicBezTo>
                  <a:cubicBezTo>
                    <a:pt x="84006" y="88577"/>
                    <a:pt x="83614" y="88498"/>
                    <a:pt x="83235" y="88419"/>
                  </a:cubicBezTo>
                  <a:cubicBezTo>
                    <a:pt x="82876" y="88348"/>
                    <a:pt x="82513" y="88274"/>
                    <a:pt x="82146" y="88274"/>
                  </a:cubicBezTo>
                  <a:cubicBezTo>
                    <a:pt x="81863" y="88274"/>
                    <a:pt x="81579" y="88318"/>
                    <a:pt x="81292" y="88441"/>
                  </a:cubicBezTo>
                  <a:cubicBezTo>
                    <a:pt x="81236" y="87930"/>
                    <a:pt x="80963" y="87521"/>
                    <a:pt x="80463" y="87192"/>
                  </a:cubicBezTo>
                  <a:cubicBezTo>
                    <a:pt x="79986" y="86874"/>
                    <a:pt x="79383" y="86692"/>
                    <a:pt x="78793" y="86510"/>
                  </a:cubicBezTo>
                  <a:lnTo>
                    <a:pt x="78770" y="86498"/>
                  </a:lnTo>
                  <a:cubicBezTo>
                    <a:pt x="78608" y="86447"/>
                    <a:pt x="78457" y="86421"/>
                    <a:pt x="78317" y="86421"/>
                  </a:cubicBezTo>
                  <a:cubicBezTo>
                    <a:pt x="78082" y="86421"/>
                    <a:pt x="77876" y="86492"/>
                    <a:pt x="77691" y="86634"/>
                  </a:cubicBezTo>
                  <a:cubicBezTo>
                    <a:pt x="77452" y="86828"/>
                    <a:pt x="77305" y="87112"/>
                    <a:pt x="77156" y="87396"/>
                  </a:cubicBezTo>
                  <a:cubicBezTo>
                    <a:pt x="76941" y="87805"/>
                    <a:pt x="76782" y="88055"/>
                    <a:pt x="76509" y="88055"/>
                  </a:cubicBezTo>
                  <a:cubicBezTo>
                    <a:pt x="76293" y="88055"/>
                    <a:pt x="75975" y="87748"/>
                    <a:pt x="75702" y="87475"/>
                  </a:cubicBezTo>
                  <a:cubicBezTo>
                    <a:pt x="75475" y="87248"/>
                    <a:pt x="75237" y="87021"/>
                    <a:pt x="75010" y="86907"/>
                  </a:cubicBezTo>
                  <a:lnTo>
                    <a:pt x="74998" y="86896"/>
                  </a:lnTo>
                  <a:cubicBezTo>
                    <a:pt x="74771" y="86816"/>
                    <a:pt x="74646" y="86703"/>
                    <a:pt x="74611" y="86566"/>
                  </a:cubicBezTo>
                  <a:cubicBezTo>
                    <a:pt x="74543" y="86192"/>
                    <a:pt x="75202" y="85578"/>
                    <a:pt x="75646" y="85180"/>
                  </a:cubicBezTo>
                  <a:cubicBezTo>
                    <a:pt x="75839" y="84998"/>
                    <a:pt x="76009" y="84839"/>
                    <a:pt x="76111" y="84715"/>
                  </a:cubicBezTo>
                  <a:cubicBezTo>
                    <a:pt x="76134" y="84692"/>
                    <a:pt x="76146" y="84658"/>
                    <a:pt x="76146" y="84624"/>
                  </a:cubicBezTo>
                  <a:cubicBezTo>
                    <a:pt x="76146" y="84329"/>
                    <a:pt x="75679" y="83521"/>
                    <a:pt x="75396" y="83079"/>
                  </a:cubicBezTo>
                  <a:cubicBezTo>
                    <a:pt x="75055" y="82522"/>
                    <a:pt x="74601" y="81863"/>
                    <a:pt x="74407" y="81715"/>
                  </a:cubicBezTo>
                  <a:cubicBezTo>
                    <a:pt x="73578" y="81045"/>
                    <a:pt x="73089" y="80817"/>
                    <a:pt x="72192" y="80466"/>
                  </a:cubicBezTo>
                  <a:cubicBezTo>
                    <a:pt x="71624" y="80249"/>
                    <a:pt x="71033" y="80204"/>
                    <a:pt x="70453" y="80170"/>
                  </a:cubicBezTo>
                  <a:cubicBezTo>
                    <a:pt x="70147" y="80148"/>
                    <a:pt x="69829" y="80125"/>
                    <a:pt x="69522" y="80079"/>
                  </a:cubicBezTo>
                  <a:cubicBezTo>
                    <a:pt x="68693" y="79943"/>
                    <a:pt x="68249" y="79454"/>
                    <a:pt x="67749" y="78886"/>
                  </a:cubicBezTo>
                  <a:cubicBezTo>
                    <a:pt x="67625" y="78750"/>
                    <a:pt x="67499" y="78602"/>
                    <a:pt x="67352" y="78454"/>
                  </a:cubicBezTo>
                  <a:cubicBezTo>
                    <a:pt x="67057" y="78148"/>
                    <a:pt x="66431" y="77795"/>
                    <a:pt x="65784" y="77432"/>
                  </a:cubicBezTo>
                  <a:cubicBezTo>
                    <a:pt x="65307" y="77159"/>
                    <a:pt x="64807" y="76886"/>
                    <a:pt x="64443" y="76625"/>
                  </a:cubicBezTo>
                  <a:cubicBezTo>
                    <a:pt x="63954" y="76273"/>
                    <a:pt x="63853" y="76068"/>
                    <a:pt x="63841" y="75944"/>
                  </a:cubicBezTo>
                  <a:cubicBezTo>
                    <a:pt x="63841" y="75921"/>
                    <a:pt x="63830" y="75818"/>
                    <a:pt x="63989" y="75705"/>
                  </a:cubicBezTo>
                  <a:cubicBezTo>
                    <a:pt x="64034" y="75671"/>
                    <a:pt x="64057" y="75614"/>
                    <a:pt x="64045" y="75557"/>
                  </a:cubicBezTo>
                  <a:cubicBezTo>
                    <a:pt x="64034" y="75500"/>
                    <a:pt x="63989" y="75455"/>
                    <a:pt x="63943" y="75444"/>
                  </a:cubicBezTo>
                  <a:cubicBezTo>
                    <a:pt x="63695" y="75383"/>
                    <a:pt x="63483" y="75357"/>
                    <a:pt x="63295" y="75357"/>
                  </a:cubicBezTo>
                  <a:cubicBezTo>
                    <a:pt x="62857" y="75357"/>
                    <a:pt x="62551" y="75497"/>
                    <a:pt x="62217" y="75648"/>
                  </a:cubicBezTo>
                  <a:cubicBezTo>
                    <a:pt x="62035" y="75727"/>
                    <a:pt x="61864" y="75807"/>
                    <a:pt x="61648" y="75886"/>
                  </a:cubicBezTo>
                  <a:cubicBezTo>
                    <a:pt x="61481" y="75942"/>
                    <a:pt x="61339" y="75965"/>
                    <a:pt x="61211" y="75965"/>
                  </a:cubicBezTo>
                  <a:cubicBezTo>
                    <a:pt x="60974" y="75965"/>
                    <a:pt x="60787" y="75888"/>
                    <a:pt x="60580" y="75807"/>
                  </a:cubicBezTo>
                  <a:cubicBezTo>
                    <a:pt x="60353" y="75717"/>
                    <a:pt x="60081" y="75614"/>
                    <a:pt x="59728" y="75614"/>
                  </a:cubicBezTo>
                  <a:cubicBezTo>
                    <a:pt x="58910" y="75614"/>
                    <a:pt x="58410" y="75262"/>
                    <a:pt x="57876" y="74887"/>
                  </a:cubicBezTo>
                  <a:cubicBezTo>
                    <a:pt x="57387" y="74546"/>
                    <a:pt x="56877" y="74205"/>
                    <a:pt x="56138" y="74149"/>
                  </a:cubicBezTo>
                  <a:cubicBezTo>
                    <a:pt x="56081" y="74149"/>
                    <a:pt x="56024" y="74182"/>
                    <a:pt x="56001" y="74228"/>
                  </a:cubicBezTo>
                  <a:cubicBezTo>
                    <a:pt x="55968" y="74273"/>
                    <a:pt x="55979" y="74330"/>
                    <a:pt x="56001" y="74376"/>
                  </a:cubicBezTo>
                  <a:cubicBezTo>
                    <a:pt x="56104" y="74512"/>
                    <a:pt x="56195" y="74626"/>
                    <a:pt x="56309" y="74739"/>
                  </a:cubicBezTo>
                  <a:cubicBezTo>
                    <a:pt x="56287" y="74739"/>
                    <a:pt x="56266" y="74738"/>
                    <a:pt x="56246" y="74738"/>
                  </a:cubicBezTo>
                  <a:cubicBezTo>
                    <a:pt x="55947" y="74738"/>
                    <a:pt x="55716" y="74818"/>
                    <a:pt x="55536" y="74967"/>
                  </a:cubicBezTo>
                  <a:cubicBezTo>
                    <a:pt x="55138" y="75318"/>
                    <a:pt x="55183" y="75966"/>
                    <a:pt x="55206" y="76477"/>
                  </a:cubicBezTo>
                  <a:cubicBezTo>
                    <a:pt x="55218" y="76625"/>
                    <a:pt x="55229" y="76773"/>
                    <a:pt x="55229" y="76886"/>
                  </a:cubicBezTo>
                  <a:cubicBezTo>
                    <a:pt x="55218" y="77000"/>
                    <a:pt x="55195" y="77045"/>
                    <a:pt x="55195" y="77045"/>
                  </a:cubicBezTo>
                  <a:lnTo>
                    <a:pt x="55183" y="77045"/>
                  </a:lnTo>
                  <a:cubicBezTo>
                    <a:pt x="55002" y="77045"/>
                    <a:pt x="54877" y="77000"/>
                    <a:pt x="54809" y="76898"/>
                  </a:cubicBezTo>
                  <a:cubicBezTo>
                    <a:pt x="54547" y="76500"/>
                    <a:pt x="55013" y="75398"/>
                    <a:pt x="55241" y="74876"/>
                  </a:cubicBezTo>
                  <a:cubicBezTo>
                    <a:pt x="55365" y="74580"/>
                    <a:pt x="55422" y="74455"/>
                    <a:pt x="55422" y="74364"/>
                  </a:cubicBezTo>
                  <a:cubicBezTo>
                    <a:pt x="55422" y="74205"/>
                    <a:pt x="55331" y="74114"/>
                    <a:pt x="55263" y="74069"/>
                  </a:cubicBezTo>
                  <a:cubicBezTo>
                    <a:pt x="55189" y="74021"/>
                    <a:pt x="55092" y="73999"/>
                    <a:pt x="54976" y="73999"/>
                  </a:cubicBezTo>
                  <a:cubicBezTo>
                    <a:pt x="54540" y="73999"/>
                    <a:pt x="53834" y="74303"/>
                    <a:pt x="53036" y="74671"/>
                  </a:cubicBezTo>
                  <a:cubicBezTo>
                    <a:pt x="52786" y="74785"/>
                    <a:pt x="52570" y="74876"/>
                    <a:pt x="52479" y="74909"/>
                  </a:cubicBezTo>
                  <a:cubicBezTo>
                    <a:pt x="51434" y="75217"/>
                    <a:pt x="50810" y="76000"/>
                    <a:pt x="50207" y="76762"/>
                  </a:cubicBezTo>
                  <a:cubicBezTo>
                    <a:pt x="49934" y="77103"/>
                    <a:pt x="49673" y="77432"/>
                    <a:pt x="49389" y="77704"/>
                  </a:cubicBezTo>
                  <a:cubicBezTo>
                    <a:pt x="49378" y="77682"/>
                    <a:pt x="49366" y="77659"/>
                    <a:pt x="49355" y="77625"/>
                  </a:cubicBezTo>
                  <a:cubicBezTo>
                    <a:pt x="49207" y="77295"/>
                    <a:pt x="48742" y="77034"/>
                    <a:pt x="48480" y="76898"/>
                  </a:cubicBezTo>
                  <a:cubicBezTo>
                    <a:pt x="48094" y="76716"/>
                    <a:pt x="47685" y="76603"/>
                    <a:pt x="47458" y="76603"/>
                  </a:cubicBezTo>
                  <a:cubicBezTo>
                    <a:pt x="47071" y="76603"/>
                    <a:pt x="46685" y="76773"/>
                    <a:pt x="46321" y="76944"/>
                  </a:cubicBezTo>
                  <a:cubicBezTo>
                    <a:pt x="46015" y="77091"/>
                    <a:pt x="45720" y="77227"/>
                    <a:pt x="45458" y="77239"/>
                  </a:cubicBezTo>
                  <a:cubicBezTo>
                    <a:pt x="45442" y="77240"/>
                    <a:pt x="45426" y="77241"/>
                    <a:pt x="45409" y="77241"/>
                  </a:cubicBezTo>
                  <a:cubicBezTo>
                    <a:pt x="45240" y="77241"/>
                    <a:pt x="45002" y="77180"/>
                    <a:pt x="44765" y="76818"/>
                  </a:cubicBezTo>
                  <a:cubicBezTo>
                    <a:pt x="44549" y="76466"/>
                    <a:pt x="44243" y="76296"/>
                    <a:pt x="43970" y="76136"/>
                  </a:cubicBezTo>
                  <a:cubicBezTo>
                    <a:pt x="43572" y="75909"/>
                    <a:pt x="43254" y="75727"/>
                    <a:pt x="43254" y="75068"/>
                  </a:cubicBezTo>
                  <a:cubicBezTo>
                    <a:pt x="43254" y="74182"/>
                    <a:pt x="43266" y="73512"/>
                    <a:pt x="43402" y="72763"/>
                  </a:cubicBezTo>
                  <a:cubicBezTo>
                    <a:pt x="43549" y="71967"/>
                    <a:pt x="43447" y="71387"/>
                    <a:pt x="43095" y="71001"/>
                  </a:cubicBezTo>
                  <a:cubicBezTo>
                    <a:pt x="42666" y="70530"/>
                    <a:pt x="41937" y="70404"/>
                    <a:pt x="41108" y="70404"/>
                  </a:cubicBezTo>
                  <a:cubicBezTo>
                    <a:pt x="40617" y="70404"/>
                    <a:pt x="40092" y="70448"/>
                    <a:pt x="39573" y="70490"/>
                  </a:cubicBezTo>
                  <a:lnTo>
                    <a:pt x="39550" y="70490"/>
                  </a:lnTo>
                  <a:cubicBezTo>
                    <a:pt x="39396" y="70505"/>
                    <a:pt x="39257" y="70512"/>
                    <a:pt x="39134" y="70512"/>
                  </a:cubicBezTo>
                  <a:cubicBezTo>
                    <a:pt x="38778" y="70512"/>
                    <a:pt x="38553" y="70452"/>
                    <a:pt x="38459" y="70342"/>
                  </a:cubicBezTo>
                  <a:cubicBezTo>
                    <a:pt x="38312" y="70160"/>
                    <a:pt x="38426" y="69786"/>
                    <a:pt x="38562" y="69331"/>
                  </a:cubicBezTo>
                  <a:cubicBezTo>
                    <a:pt x="38664" y="68991"/>
                    <a:pt x="38777" y="68581"/>
                    <a:pt x="38823" y="68138"/>
                  </a:cubicBezTo>
                  <a:lnTo>
                    <a:pt x="38857" y="68172"/>
                  </a:lnTo>
                  <a:cubicBezTo>
                    <a:pt x="38876" y="68200"/>
                    <a:pt x="38910" y="68221"/>
                    <a:pt x="38948" y="68221"/>
                  </a:cubicBezTo>
                  <a:cubicBezTo>
                    <a:pt x="38955" y="68221"/>
                    <a:pt x="38963" y="68220"/>
                    <a:pt x="38971" y="68218"/>
                  </a:cubicBezTo>
                  <a:cubicBezTo>
                    <a:pt x="39016" y="68218"/>
                    <a:pt x="39062" y="68195"/>
                    <a:pt x="39085" y="68150"/>
                  </a:cubicBezTo>
                  <a:cubicBezTo>
                    <a:pt x="39504" y="67445"/>
                    <a:pt x="39834" y="66400"/>
                    <a:pt x="40095" y="64946"/>
                  </a:cubicBezTo>
                  <a:cubicBezTo>
                    <a:pt x="40095" y="64900"/>
                    <a:pt x="40084" y="64855"/>
                    <a:pt x="40062" y="64820"/>
                  </a:cubicBezTo>
                  <a:cubicBezTo>
                    <a:pt x="40027" y="64787"/>
                    <a:pt x="39993" y="64775"/>
                    <a:pt x="39948" y="64775"/>
                  </a:cubicBezTo>
                  <a:cubicBezTo>
                    <a:pt x="39698" y="64775"/>
                    <a:pt x="39414" y="64741"/>
                    <a:pt x="39118" y="64707"/>
                  </a:cubicBezTo>
                  <a:cubicBezTo>
                    <a:pt x="38803" y="64668"/>
                    <a:pt x="38473" y="64628"/>
                    <a:pt x="38151" y="64628"/>
                  </a:cubicBezTo>
                  <a:cubicBezTo>
                    <a:pt x="37530" y="64628"/>
                    <a:pt x="36935" y="64776"/>
                    <a:pt x="36517" y="65366"/>
                  </a:cubicBezTo>
                  <a:cubicBezTo>
                    <a:pt x="36199" y="65832"/>
                    <a:pt x="36040" y="66275"/>
                    <a:pt x="35914" y="66615"/>
                  </a:cubicBezTo>
                  <a:cubicBezTo>
                    <a:pt x="35699" y="67264"/>
                    <a:pt x="35573" y="67627"/>
                    <a:pt x="34608" y="67627"/>
                  </a:cubicBezTo>
                  <a:cubicBezTo>
                    <a:pt x="34404" y="67627"/>
                    <a:pt x="34142" y="67729"/>
                    <a:pt x="33824" y="67843"/>
                  </a:cubicBezTo>
                  <a:cubicBezTo>
                    <a:pt x="33505" y="67972"/>
                    <a:pt x="33150" y="68111"/>
                    <a:pt x="32889" y="68111"/>
                  </a:cubicBezTo>
                  <a:cubicBezTo>
                    <a:pt x="32760" y="68111"/>
                    <a:pt x="32653" y="68077"/>
                    <a:pt x="32586" y="67991"/>
                  </a:cubicBezTo>
                  <a:cubicBezTo>
                    <a:pt x="32301" y="67650"/>
                    <a:pt x="31892" y="67286"/>
                    <a:pt x="31483" y="66934"/>
                  </a:cubicBezTo>
                  <a:cubicBezTo>
                    <a:pt x="31222" y="66695"/>
                    <a:pt x="30983" y="66479"/>
                    <a:pt x="30779" y="66275"/>
                  </a:cubicBezTo>
                  <a:cubicBezTo>
                    <a:pt x="30074" y="65582"/>
                    <a:pt x="29632" y="64570"/>
                    <a:pt x="29632" y="63696"/>
                  </a:cubicBezTo>
                  <a:cubicBezTo>
                    <a:pt x="29632" y="63525"/>
                    <a:pt x="29620" y="63332"/>
                    <a:pt x="29620" y="63093"/>
                  </a:cubicBezTo>
                  <a:cubicBezTo>
                    <a:pt x="29609" y="62185"/>
                    <a:pt x="29586" y="60935"/>
                    <a:pt x="29734" y="59821"/>
                  </a:cubicBezTo>
                  <a:cubicBezTo>
                    <a:pt x="29915" y="58549"/>
                    <a:pt x="30279" y="57811"/>
                    <a:pt x="30824" y="57606"/>
                  </a:cubicBezTo>
                  <a:cubicBezTo>
                    <a:pt x="31086" y="57504"/>
                    <a:pt x="31404" y="57299"/>
                    <a:pt x="31733" y="57084"/>
                  </a:cubicBezTo>
                  <a:cubicBezTo>
                    <a:pt x="32319" y="56696"/>
                    <a:pt x="33013" y="56244"/>
                    <a:pt x="33563" y="56244"/>
                  </a:cubicBezTo>
                  <a:cubicBezTo>
                    <a:pt x="33707" y="56244"/>
                    <a:pt x="33840" y="56274"/>
                    <a:pt x="33960" y="56345"/>
                  </a:cubicBezTo>
                  <a:cubicBezTo>
                    <a:pt x="34176" y="56458"/>
                    <a:pt x="35028" y="56663"/>
                    <a:pt x="35732" y="56788"/>
                  </a:cubicBezTo>
                  <a:cubicBezTo>
                    <a:pt x="36153" y="56867"/>
                    <a:pt x="36528" y="56913"/>
                    <a:pt x="36823" y="56947"/>
                  </a:cubicBezTo>
                  <a:cubicBezTo>
                    <a:pt x="36991" y="56963"/>
                    <a:pt x="37119" y="56969"/>
                    <a:pt x="37218" y="56969"/>
                  </a:cubicBezTo>
                  <a:cubicBezTo>
                    <a:pt x="37405" y="56969"/>
                    <a:pt x="37487" y="56947"/>
                    <a:pt x="37539" y="56925"/>
                  </a:cubicBezTo>
                  <a:cubicBezTo>
                    <a:pt x="37573" y="56902"/>
                    <a:pt x="37596" y="56867"/>
                    <a:pt x="37608" y="56834"/>
                  </a:cubicBezTo>
                  <a:cubicBezTo>
                    <a:pt x="37618" y="56788"/>
                    <a:pt x="37608" y="56743"/>
                    <a:pt x="37585" y="56708"/>
                  </a:cubicBezTo>
                  <a:cubicBezTo>
                    <a:pt x="37368" y="56425"/>
                    <a:pt x="37346" y="56117"/>
                    <a:pt x="37528" y="55777"/>
                  </a:cubicBezTo>
                  <a:cubicBezTo>
                    <a:pt x="37528" y="55766"/>
                    <a:pt x="37539" y="55766"/>
                    <a:pt x="37539" y="55754"/>
                  </a:cubicBezTo>
                  <a:cubicBezTo>
                    <a:pt x="37580" y="55752"/>
                    <a:pt x="37621" y="55751"/>
                    <a:pt x="37662" y="55751"/>
                  </a:cubicBezTo>
                  <a:cubicBezTo>
                    <a:pt x="37851" y="55751"/>
                    <a:pt x="38047" y="55770"/>
                    <a:pt x="38244" y="55788"/>
                  </a:cubicBezTo>
                  <a:cubicBezTo>
                    <a:pt x="38434" y="55808"/>
                    <a:pt x="38622" y="55825"/>
                    <a:pt x="38798" y="55825"/>
                  </a:cubicBezTo>
                  <a:cubicBezTo>
                    <a:pt x="39032" y="55825"/>
                    <a:pt x="39245" y="55795"/>
                    <a:pt x="39414" y="55698"/>
                  </a:cubicBezTo>
                  <a:cubicBezTo>
                    <a:pt x="39555" y="55616"/>
                    <a:pt x="39693" y="55582"/>
                    <a:pt x="39830" y="55582"/>
                  </a:cubicBezTo>
                  <a:cubicBezTo>
                    <a:pt x="40188" y="55582"/>
                    <a:pt x="40531" y="55816"/>
                    <a:pt x="40868" y="56038"/>
                  </a:cubicBezTo>
                  <a:cubicBezTo>
                    <a:pt x="40913" y="56072"/>
                    <a:pt x="40959" y="56107"/>
                    <a:pt x="41016" y="56140"/>
                  </a:cubicBezTo>
                  <a:cubicBezTo>
                    <a:pt x="41254" y="56299"/>
                    <a:pt x="41427" y="56360"/>
                    <a:pt x="41563" y="56360"/>
                  </a:cubicBezTo>
                  <a:cubicBezTo>
                    <a:pt x="41740" y="56360"/>
                    <a:pt x="41855" y="56257"/>
                    <a:pt x="41970" y="56129"/>
                  </a:cubicBezTo>
                  <a:cubicBezTo>
                    <a:pt x="42084" y="56016"/>
                    <a:pt x="42175" y="55925"/>
                    <a:pt x="42390" y="55925"/>
                  </a:cubicBezTo>
                  <a:cubicBezTo>
                    <a:pt x="42481" y="55925"/>
                    <a:pt x="42675" y="56004"/>
                    <a:pt x="43027" y="56617"/>
                  </a:cubicBezTo>
                  <a:cubicBezTo>
                    <a:pt x="43288" y="57072"/>
                    <a:pt x="43572" y="57674"/>
                    <a:pt x="43856" y="58311"/>
                  </a:cubicBezTo>
                  <a:cubicBezTo>
                    <a:pt x="44504" y="59730"/>
                    <a:pt x="45117" y="61060"/>
                    <a:pt x="45765" y="61162"/>
                  </a:cubicBezTo>
                  <a:cubicBezTo>
                    <a:pt x="45793" y="61167"/>
                    <a:pt x="45821" y="61170"/>
                    <a:pt x="45849" y="61170"/>
                  </a:cubicBezTo>
                  <a:cubicBezTo>
                    <a:pt x="46002" y="61170"/>
                    <a:pt x="46151" y="61090"/>
                    <a:pt x="46276" y="60947"/>
                  </a:cubicBezTo>
                  <a:cubicBezTo>
                    <a:pt x="46674" y="60515"/>
                    <a:pt x="46799" y="59969"/>
                    <a:pt x="46685" y="59276"/>
                  </a:cubicBezTo>
                  <a:cubicBezTo>
                    <a:pt x="46594" y="58685"/>
                    <a:pt x="46321" y="58026"/>
                    <a:pt x="46071" y="57402"/>
                  </a:cubicBezTo>
                  <a:cubicBezTo>
                    <a:pt x="45594" y="56243"/>
                    <a:pt x="45106" y="55061"/>
                    <a:pt x="45583" y="54130"/>
                  </a:cubicBezTo>
                  <a:cubicBezTo>
                    <a:pt x="46162" y="53004"/>
                    <a:pt x="47219" y="52494"/>
                    <a:pt x="48242" y="52005"/>
                  </a:cubicBezTo>
                  <a:cubicBezTo>
                    <a:pt x="49105" y="51596"/>
                    <a:pt x="49992" y="51176"/>
                    <a:pt x="50582" y="50391"/>
                  </a:cubicBezTo>
                  <a:cubicBezTo>
                    <a:pt x="50628" y="50346"/>
                    <a:pt x="50628" y="50278"/>
                    <a:pt x="50593" y="50232"/>
                  </a:cubicBezTo>
                  <a:cubicBezTo>
                    <a:pt x="50434" y="49960"/>
                    <a:pt x="50411" y="49880"/>
                    <a:pt x="50411" y="49846"/>
                  </a:cubicBezTo>
                  <a:cubicBezTo>
                    <a:pt x="50514" y="49710"/>
                    <a:pt x="50514" y="49562"/>
                    <a:pt x="50355" y="49255"/>
                  </a:cubicBezTo>
                  <a:cubicBezTo>
                    <a:pt x="50411" y="49221"/>
                    <a:pt x="50457" y="49187"/>
                    <a:pt x="50491" y="49141"/>
                  </a:cubicBezTo>
                  <a:cubicBezTo>
                    <a:pt x="50673" y="48914"/>
                    <a:pt x="50651" y="48494"/>
                    <a:pt x="50571" y="48005"/>
                  </a:cubicBezTo>
                  <a:lnTo>
                    <a:pt x="50571" y="48005"/>
                  </a:lnTo>
                  <a:cubicBezTo>
                    <a:pt x="50605" y="48074"/>
                    <a:pt x="50651" y="48108"/>
                    <a:pt x="50719" y="48108"/>
                  </a:cubicBezTo>
                  <a:cubicBezTo>
                    <a:pt x="50934" y="48108"/>
                    <a:pt x="51128" y="48017"/>
                    <a:pt x="51252" y="47858"/>
                  </a:cubicBezTo>
                  <a:cubicBezTo>
                    <a:pt x="51593" y="47415"/>
                    <a:pt x="51469" y="46495"/>
                    <a:pt x="51378" y="46086"/>
                  </a:cubicBezTo>
                  <a:cubicBezTo>
                    <a:pt x="51934" y="46086"/>
                    <a:pt x="52241" y="45574"/>
                    <a:pt x="52537" y="44972"/>
                  </a:cubicBezTo>
                  <a:cubicBezTo>
                    <a:pt x="52673" y="44700"/>
                    <a:pt x="52696" y="44574"/>
                    <a:pt x="52661" y="44483"/>
                  </a:cubicBezTo>
                  <a:cubicBezTo>
                    <a:pt x="52616" y="44381"/>
                    <a:pt x="52537" y="44359"/>
                    <a:pt x="52479" y="44347"/>
                  </a:cubicBezTo>
                  <a:cubicBezTo>
                    <a:pt x="52446" y="44336"/>
                    <a:pt x="52434" y="44336"/>
                    <a:pt x="52423" y="44324"/>
                  </a:cubicBezTo>
                  <a:cubicBezTo>
                    <a:pt x="52423" y="44313"/>
                    <a:pt x="52400" y="44279"/>
                    <a:pt x="52400" y="44165"/>
                  </a:cubicBezTo>
                  <a:cubicBezTo>
                    <a:pt x="52411" y="44142"/>
                    <a:pt x="52479" y="44097"/>
                    <a:pt x="52775" y="44052"/>
                  </a:cubicBezTo>
                  <a:cubicBezTo>
                    <a:pt x="53002" y="44018"/>
                    <a:pt x="53275" y="43995"/>
                    <a:pt x="53525" y="43983"/>
                  </a:cubicBezTo>
                  <a:cubicBezTo>
                    <a:pt x="53832" y="43961"/>
                    <a:pt x="54002" y="43950"/>
                    <a:pt x="54104" y="43915"/>
                  </a:cubicBezTo>
                  <a:cubicBezTo>
                    <a:pt x="54150" y="43904"/>
                    <a:pt x="54184" y="43859"/>
                    <a:pt x="54195" y="43802"/>
                  </a:cubicBezTo>
                  <a:cubicBezTo>
                    <a:pt x="54206" y="43756"/>
                    <a:pt x="54184" y="43700"/>
                    <a:pt x="54138" y="43665"/>
                  </a:cubicBezTo>
                  <a:cubicBezTo>
                    <a:pt x="54036" y="43597"/>
                    <a:pt x="53900" y="43563"/>
                    <a:pt x="53752" y="43552"/>
                  </a:cubicBezTo>
                  <a:cubicBezTo>
                    <a:pt x="54115" y="43450"/>
                    <a:pt x="54513" y="43370"/>
                    <a:pt x="54911" y="43302"/>
                  </a:cubicBezTo>
                  <a:cubicBezTo>
                    <a:pt x="55559" y="43188"/>
                    <a:pt x="56160" y="43074"/>
                    <a:pt x="56569" y="42814"/>
                  </a:cubicBezTo>
                  <a:cubicBezTo>
                    <a:pt x="56638" y="42779"/>
                    <a:pt x="56660" y="42711"/>
                    <a:pt x="56627" y="42643"/>
                  </a:cubicBezTo>
                  <a:cubicBezTo>
                    <a:pt x="56607" y="42583"/>
                    <a:pt x="56552" y="42550"/>
                    <a:pt x="56493" y="42550"/>
                  </a:cubicBezTo>
                  <a:cubicBezTo>
                    <a:pt x="56485" y="42550"/>
                    <a:pt x="56476" y="42550"/>
                    <a:pt x="56468" y="42552"/>
                  </a:cubicBezTo>
                  <a:cubicBezTo>
                    <a:pt x="56422" y="42561"/>
                    <a:pt x="56340" y="42580"/>
                    <a:pt x="56251" y="42580"/>
                  </a:cubicBezTo>
                  <a:cubicBezTo>
                    <a:pt x="56121" y="42580"/>
                    <a:pt x="55974" y="42539"/>
                    <a:pt x="55900" y="42370"/>
                  </a:cubicBezTo>
                  <a:cubicBezTo>
                    <a:pt x="55695" y="41938"/>
                    <a:pt x="56070" y="40973"/>
                    <a:pt x="56604" y="40564"/>
                  </a:cubicBezTo>
                  <a:cubicBezTo>
                    <a:pt x="56854" y="40359"/>
                    <a:pt x="57297" y="40223"/>
                    <a:pt x="57717" y="40087"/>
                  </a:cubicBezTo>
                  <a:cubicBezTo>
                    <a:pt x="58354" y="39893"/>
                    <a:pt x="58955" y="39701"/>
                    <a:pt x="59160" y="39292"/>
                  </a:cubicBezTo>
                  <a:cubicBezTo>
                    <a:pt x="59205" y="39212"/>
                    <a:pt x="59228" y="39110"/>
                    <a:pt x="59228" y="39019"/>
                  </a:cubicBezTo>
                  <a:cubicBezTo>
                    <a:pt x="59364" y="39064"/>
                    <a:pt x="59490" y="39075"/>
                    <a:pt x="59614" y="39075"/>
                  </a:cubicBezTo>
                  <a:cubicBezTo>
                    <a:pt x="60069" y="39075"/>
                    <a:pt x="60432" y="38814"/>
                    <a:pt x="60773" y="38575"/>
                  </a:cubicBezTo>
                  <a:cubicBezTo>
                    <a:pt x="60978" y="38428"/>
                    <a:pt x="61182" y="38280"/>
                    <a:pt x="61399" y="38224"/>
                  </a:cubicBezTo>
                  <a:lnTo>
                    <a:pt x="61399" y="38224"/>
                  </a:lnTo>
                  <a:cubicBezTo>
                    <a:pt x="61387" y="38337"/>
                    <a:pt x="61409" y="38439"/>
                    <a:pt x="61467" y="38519"/>
                  </a:cubicBezTo>
                  <a:cubicBezTo>
                    <a:pt x="60569" y="38780"/>
                    <a:pt x="60353" y="39393"/>
                    <a:pt x="60296" y="39666"/>
                  </a:cubicBezTo>
                  <a:cubicBezTo>
                    <a:pt x="60217" y="40110"/>
                    <a:pt x="60364" y="40552"/>
                    <a:pt x="60637" y="40711"/>
                  </a:cubicBezTo>
                  <a:cubicBezTo>
                    <a:pt x="60713" y="40752"/>
                    <a:pt x="60792" y="40773"/>
                    <a:pt x="60869" y="40773"/>
                  </a:cubicBezTo>
                  <a:cubicBezTo>
                    <a:pt x="60989" y="40773"/>
                    <a:pt x="61107" y="40724"/>
                    <a:pt x="61217" y="40620"/>
                  </a:cubicBezTo>
                  <a:cubicBezTo>
                    <a:pt x="61376" y="40484"/>
                    <a:pt x="62068" y="40143"/>
                    <a:pt x="62727" y="39825"/>
                  </a:cubicBezTo>
                  <a:cubicBezTo>
                    <a:pt x="64568" y="38939"/>
                    <a:pt x="64966" y="38689"/>
                    <a:pt x="64966" y="38451"/>
                  </a:cubicBezTo>
                  <a:cubicBezTo>
                    <a:pt x="64966" y="38314"/>
                    <a:pt x="64921" y="38201"/>
                    <a:pt x="64841" y="38110"/>
                  </a:cubicBezTo>
                  <a:cubicBezTo>
                    <a:pt x="64762" y="38030"/>
                    <a:pt x="64671" y="37962"/>
                    <a:pt x="64534" y="37894"/>
                  </a:cubicBezTo>
                  <a:cubicBezTo>
                    <a:pt x="64307" y="37792"/>
                    <a:pt x="64000" y="37712"/>
                    <a:pt x="63682" y="37633"/>
                  </a:cubicBezTo>
                  <a:cubicBezTo>
                    <a:pt x="63603" y="37610"/>
                    <a:pt x="63523" y="37587"/>
                    <a:pt x="63444" y="37575"/>
                  </a:cubicBezTo>
                  <a:cubicBezTo>
                    <a:pt x="63432" y="37570"/>
                    <a:pt x="63421" y="37567"/>
                    <a:pt x="63408" y="37567"/>
                  </a:cubicBezTo>
                  <a:cubicBezTo>
                    <a:pt x="63395" y="37567"/>
                    <a:pt x="63381" y="37570"/>
                    <a:pt x="63364" y="37575"/>
                  </a:cubicBezTo>
                  <a:cubicBezTo>
                    <a:pt x="63334" y="37584"/>
                    <a:pt x="63302" y="37588"/>
                    <a:pt x="63268" y="37588"/>
                  </a:cubicBezTo>
                  <a:cubicBezTo>
                    <a:pt x="63117" y="37588"/>
                    <a:pt x="62920" y="37506"/>
                    <a:pt x="62716" y="37348"/>
                  </a:cubicBezTo>
                  <a:cubicBezTo>
                    <a:pt x="62705" y="37337"/>
                    <a:pt x="62694" y="37337"/>
                    <a:pt x="62682" y="37326"/>
                  </a:cubicBezTo>
                  <a:cubicBezTo>
                    <a:pt x="61785" y="36962"/>
                    <a:pt x="61478" y="36383"/>
                    <a:pt x="61671" y="35451"/>
                  </a:cubicBezTo>
                  <a:cubicBezTo>
                    <a:pt x="61671" y="35406"/>
                    <a:pt x="61671" y="35371"/>
                    <a:pt x="61648" y="35338"/>
                  </a:cubicBezTo>
                  <a:cubicBezTo>
                    <a:pt x="61626" y="35303"/>
                    <a:pt x="61591" y="35280"/>
                    <a:pt x="61546" y="35280"/>
                  </a:cubicBezTo>
                  <a:cubicBezTo>
                    <a:pt x="61364" y="35247"/>
                    <a:pt x="61194" y="35224"/>
                    <a:pt x="61023" y="35212"/>
                  </a:cubicBezTo>
                  <a:cubicBezTo>
                    <a:pt x="61091" y="35156"/>
                    <a:pt x="61182" y="35088"/>
                    <a:pt x="61262" y="35030"/>
                  </a:cubicBezTo>
                  <a:cubicBezTo>
                    <a:pt x="61898" y="34576"/>
                    <a:pt x="62341" y="34235"/>
                    <a:pt x="62239" y="33906"/>
                  </a:cubicBezTo>
                  <a:cubicBezTo>
                    <a:pt x="62159" y="33656"/>
                    <a:pt x="61808" y="33543"/>
                    <a:pt x="61114" y="33531"/>
                  </a:cubicBezTo>
                  <a:cubicBezTo>
                    <a:pt x="61099" y="33531"/>
                    <a:pt x="61084" y="33530"/>
                    <a:pt x="61069" y="33530"/>
                  </a:cubicBezTo>
                  <a:cubicBezTo>
                    <a:pt x="60160" y="33530"/>
                    <a:pt x="59467" y="33854"/>
                    <a:pt x="58796" y="34167"/>
                  </a:cubicBezTo>
                  <a:cubicBezTo>
                    <a:pt x="58354" y="34372"/>
                    <a:pt x="57933" y="34565"/>
                    <a:pt x="57445" y="34679"/>
                  </a:cubicBezTo>
                  <a:cubicBezTo>
                    <a:pt x="58092" y="33849"/>
                    <a:pt x="60012" y="32543"/>
                    <a:pt x="60796" y="32440"/>
                  </a:cubicBezTo>
                  <a:cubicBezTo>
                    <a:pt x="60932" y="32423"/>
                    <a:pt x="61077" y="32416"/>
                    <a:pt x="61230" y="32416"/>
                  </a:cubicBezTo>
                  <a:cubicBezTo>
                    <a:pt x="61704" y="32416"/>
                    <a:pt x="62249" y="32485"/>
                    <a:pt x="62807" y="32554"/>
                  </a:cubicBezTo>
                  <a:cubicBezTo>
                    <a:pt x="63401" y="32624"/>
                    <a:pt x="64006" y="32697"/>
                    <a:pt x="64573" y="32697"/>
                  </a:cubicBezTo>
                  <a:cubicBezTo>
                    <a:pt x="65287" y="32697"/>
                    <a:pt x="65943" y="32582"/>
                    <a:pt x="66443" y="32202"/>
                  </a:cubicBezTo>
                  <a:cubicBezTo>
                    <a:pt x="66840" y="31907"/>
                    <a:pt x="67397" y="31679"/>
                    <a:pt x="67988" y="31440"/>
                  </a:cubicBezTo>
                  <a:cubicBezTo>
                    <a:pt x="68783" y="31099"/>
                    <a:pt x="69612" y="30759"/>
                    <a:pt x="70044" y="30213"/>
                  </a:cubicBezTo>
                  <a:cubicBezTo>
                    <a:pt x="70521" y="29622"/>
                    <a:pt x="70124" y="28850"/>
                    <a:pt x="69783" y="28168"/>
                  </a:cubicBezTo>
                  <a:cubicBezTo>
                    <a:pt x="69590" y="27794"/>
                    <a:pt x="69408" y="27441"/>
                    <a:pt x="69385" y="27157"/>
                  </a:cubicBezTo>
                  <a:cubicBezTo>
                    <a:pt x="69374" y="27100"/>
                    <a:pt x="69352" y="27067"/>
                    <a:pt x="69306" y="27044"/>
                  </a:cubicBezTo>
                  <a:cubicBezTo>
                    <a:pt x="69283" y="27032"/>
                    <a:pt x="69258" y="27027"/>
                    <a:pt x="69234" y="27027"/>
                  </a:cubicBezTo>
                  <a:cubicBezTo>
                    <a:pt x="69209" y="27027"/>
                    <a:pt x="69187" y="27032"/>
                    <a:pt x="69170" y="27044"/>
                  </a:cubicBezTo>
                  <a:cubicBezTo>
                    <a:pt x="68736" y="27281"/>
                    <a:pt x="66984" y="28103"/>
                    <a:pt x="66159" y="28103"/>
                  </a:cubicBezTo>
                  <a:cubicBezTo>
                    <a:pt x="66077" y="28103"/>
                    <a:pt x="66004" y="28095"/>
                    <a:pt x="65943" y="28077"/>
                  </a:cubicBezTo>
                  <a:cubicBezTo>
                    <a:pt x="66068" y="28032"/>
                    <a:pt x="66227" y="27975"/>
                    <a:pt x="66398" y="27907"/>
                  </a:cubicBezTo>
                  <a:cubicBezTo>
                    <a:pt x="67885" y="27327"/>
                    <a:pt x="68544" y="27009"/>
                    <a:pt x="68499" y="26646"/>
                  </a:cubicBezTo>
                  <a:cubicBezTo>
                    <a:pt x="68465" y="26418"/>
                    <a:pt x="68193" y="26294"/>
                    <a:pt x="67590" y="26237"/>
                  </a:cubicBezTo>
                  <a:cubicBezTo>
                    <a:pt x="67397" y="26226"/>
                    <a:pt x="65750" y="26032"/>
                    <a:pt x="65750" y="24953"/>
                  </a:cubicBezTo>
                  <a:cubicBezTo>
                    <a:pt x="65750" y="24908"/>
                    <a:pt x="65727" y="24873"/>
                    <a:pt x="65693" y="24840"/>
                  </a:cubicBezTo>
                  <a:cubicBezTo>
                    <a:pt x="65511" y="24703"/>
                    <a:pt x="65250" y="24578"/>
                    <a:pt x="64977" y="24442"/>
                  </a:cubicBezTo>
                  <a:cubicBezTo>
                    <a:pt x="64716" y="24317"/>
                    <a:pt x="64454" y="24192"/>
                    <a:pt x="64227" y="24044"/>
                  </a:cubicBezTo>
                  <a:cubicBezTo>
                    <a:pt x="64489" y="23863"/>
                    <a:pt x="64636" y="23658"/>
                    <a:pt x="64659" y="23419"/>
                  </a:cubicBezTo>
                  <a:cubicBezTo>
                    <a:pt x="64716" y="22954"/>
                    <a:pt x="64273" y="22533"/>
                    <a:pt x="63841" y="22124"/>
                  </a:cubicBezTo>
                  <a:cubicBezTo>
                    <a:pt x="63591" y="21886"/>
                    <a:pt x="63353" y="21658"/>
                    <a:pt x="63262" y="21465"/>
                  </a:cubicBezTo>
                  <a:cubicBezTo>
                    <a:pt x="63171" y="21249"/>
                    <a:pt x="63091" y="21033"/>
                    <a:pt x="63012" y="20829"/>
                  </a:cubicBezTo>
                  <a:cubicBezTo>
                    <a:pt x="62750" y="20136"/>
                    <a:pt x="62523" y="19533"/>
                    <a:pt x="61750" y="18897"/>
                  </a:cubicBezTo>
                  <a:cubicBezTo>
                    <a:pt x="61650" y="18815"/>
                    <a:pt x="61542" y="18777"/>
                    <a:pt x="61433" y="18777"/>
                  </a:cubicBezTo>
                  <a:cubicBezTo>
                    <a:pt x="61406" y="18777"/>
                    <a:pt x="61380" y="18779"/>
                    <a:pt x="61353" y="18784"/>
                  </a:cubicBezTo>
                  <a:cubicBezTo>
                    <a:pt x="60978" y="18829"/>
                    <a:pt x="60649" y="19318"/>
                    <a:pt x="60262" y="19863"/>
                  </a:cubicBezTo>
                  <a:cubicBezTo>
                    <a:pt x="59785" y="20545"/>
                    <a:pt x="59251" y="21318"/>
                    <a:pt x="58637" y="21318"/>
                  </a:cubicBezTo>
                  <a:cubicBezTo>
                    <a:pt x="57263" y="21318"/>
                    <a:pt x="56842" y="19023"/>
                    <a:pt x="56740" y="18318"/>
                  </a:cubicBezTo>
                  <a:cubicBezTo>
                    <a:pt x="56706" y="18023"/>
                    <a:pt x="56070" y="17602"/>
                    <a:pt x="54752" y="16818"/>
                  </a:cubicBezTo>
                  <a:cubicBezTo>
                    <a:pt x="54456" y="16648"/>
                    <a:pt x="54206" y="16500"/>
                    <a:pt x="54115" y="16432"/>
                  </a:cubicBezTo>
                  <a:cubicBezTo>
                    <a:pt x="53138" y="15682"/>
                    <a:pt x="52468" y="15637"/>
                    <a:pt x="51696" y="15591"/>
                  </a:cubicBezTo>
                  <a:cubicBezTo>
                    <a:pt x="51207" y="15557"/>
                    <a:pt x="50651" y="15511"/>
                    <a:pt x="49934" y="15284"/>
                  </a:cubicBezTo>
                  <a:cubicBezTo>
                    <a:pt x="49492" y="15145"/>
                    <a:pt x="49146" y="15073"/>
                    <a:pt x="48878" y="15073"/>
                  </a:cubicBezTo>
                  <a:cubicBezTo>
                    <a:pt x="48645" y="15073"/>
                    <a:pt x="48471" y="15128"/>
                    <a:pt x="48344" y="15239"/>
                  </a:cubicBezTo>
                  <a:cubicBezTo>
                    <a:pt x="48060" y="15478"/>
                    <a:pt x="48128" y="15943"/>
                    <a:pt x="48196" y="16387"/>
                  </a:cubicBezTo>
                  <a:cubicBezTo>
                    <a:pt x="48276" y="16875"/>
                    <a:pt x="48344" y="17329"/>
                    <a:pt x="48026" y="17534"/>
                  </a:cubicBezTo>
                  <a:cubicBezTo>
                    <a:pt x="47901" y="17602"/>
                    <a:pt x="47867" y="17738"/>
                    <a:pt x="47912" y="17932"/>
                  </a:cubicBezTo>
                  <a:cubicBezTo>
                    <a:pt x="47935" y="18056"/>
                    <a:pt x="48003" y="18215"/>
                    <a:pt x="48071" y="18386"/>
                  </a:cubicBezTo>
                  <a:cubicBezTo>
                    <a:pt x="48253" y="18818"/>
                    <a:pt x="48480" y="19341"/>
                    <a:pt x="48287" y="19795"/>
                  </a:cubicBezTo>
                  <a:cubicBezTo>
                    <a:pt x="48162" y="20079"/>
                    <a:pt x="47889" y="20306"/>
                    <a:pt x="47447" y="20477"/>
                  </a:cubicBezTo>
                  <a:cubicBezTo>
                    <a:pt x="47412" y="20488"/>
                    <a:pt x="47378" y="20522"/>
                    <a:pt x="47367" y="20568"/>
                  </a:cubicBezTo>
                  <a:cubicBezTo>
                    <a:pt x="47344" y="20601"/>
                    <a:pt x="47356" y="20647"/>
                    <a:pt x="47378" y="20681"/>
                  </a:cubicBezTo>
                  <a:cubicBezTo>
                    <a:pt x="47435" y="20783"/>
                    <a:pt x="47492" y="20886"/>
                    <a:pt x="47548" y="20977"/>
                  </a:cubicBezTo>
                  <a:cubicBezTo>
                    <a:pt x="47980" y="21704"/>
                    <a:pt x="48457" y="22510"/>
                    <a:pt x="48765" y="23305"/>
                  </a:cubicBezTo>
                  <a:cubicBezTo>
                    <a:pt x="49105" y="24192"/>
                    <a:pt x="49151" y="24885"/>
                    <a:pt x="48912" y="25430"/>
                  </a:cubicBezTo>
                  <a:cubicBezTo>
                    <a:pt x="48775" y="25737"/>
                    <a:pt x="48537" y="25999"/>
                    <a:pt x="48207" y="26203"/>
                  </a:cubicBezTo>
                  <a:cubicBezTo>
                    <a:pt x="47833" y="26441"/>
                    <a:pt x="47333" y="26635"/>
                    <a:pt x="46719" y="26748"/>
                  </a:cubicBezTo>
                  <a:cubicBezTo>
                    <a:pt x="46651" y="26759"/>
                    <a:pt x="46606" y="26817"/>
                    <a:pt x="46606" y="26873"/>
                  </a:cubicBezTo>
                  <a:cubicBezTo>
                    <a:pt x="46594" y="26930"/>
                    <a:pt x="46629" y="26998"/>
                    <a:pt x="46685" y="27021"/>
                  </a:cubicBezTo>
                  <a:cubicBezTo>
                    <a:pt x="47344" y="27362"/>
                    <a:pt x="47435" y="28168"/>
                    <a:pt x="47515" y="28873"/>
                  </a:cubicBezTo>
                  <a:cubicBezTo>
                    <a:pt x="47526" y="28930"/>
                    <a:pt x="47526" y="28975"/>
                    <a:pt x="47537" y="29032"/>
                  </a:cubicBezTo>
                  <a:cubicBezTo>
                    <a:pt x="47594" y="29577"/>
                    <a:pt x="47515" y="29736"/>
                    <a:pt x="47412" y="29941"/>
                  </a:cubicBezTo>
                  <a:cubicBezTo>
                    <a:pt x="47333" y="30089"/>
                    <a:pt x="47242" y="30259"/>
                    <a:pt x="47197" y="30589"/>
                  </a:cubicBezTo>
                  <a:cubicBezTo>
                    <a:pt x="46765" y="30622"/>
                    <a:pt x="46594" y="30804"/>
                    <a:pt x="46492" y="30918"/>
                  </a:cubicBezTo>
                  <a:cubicBezTo>
                    <a:pt x="46444" y="30966"/>
                    <a:pt x="46430" y="30980"/>
                    <a:pt x="46409" y="30980"/>
                  </a:cubicBezTo>
                  <a:cubicBezTo>
                    <a:pt x="46401" y="30980"/>
                    <a:pt x="46392" y="30978"/>
                    <a:pt x="46379" y="30975"/>
                  </a:cubicBezTo>
                  <a:cubicBezTo>
                    <a:pt x="46276" y="30929"/>
                    <a:pt x="46071" y="30781"/>
                    <a:pt x="45731" y="30463"/>
                  </a:cubicBezTo>
                  <a:cubicBezTo>
                    <a:pt x="44697" y="29532"/>
                    <a:pt x="44629" y="28884"/>
                    <a:pt x="44504" y="27827"/>
                  </a:cubicBezTo>
                  <a:cubicBezTo>
                    <a:pt x="44470" y="27566"/>
                    <a:pt x="44435" y="27271"/>
                    <a:pt x="44390" y="26953"/>
                  </a:cubicBezTo>
                  <a:cubicBezTo>
                    <a:pt x="44311" y="26430"/>
                    <a:pt x="44026" y="26078"/>
                    <a:pt x="43549" y="25862"/>
                  </a:cubicBezTo>
                  <a:cubicBezTo>
                    <a:pt x="43129" y="25691"/>
                    <a:pt x="42618" y="25635"/>
                    <a:pt x="42129" y="25590"/>
                  </a:cubicBezTo>
                  <a:cubicBezTo>
                    <a:pt x="41572" y="25532"/>
                    <a:pt x="41004" y="25476"/>
                    <a:pt x="40607" y="25249"/>
                  </a:cubicBezTo>
                  <a:cubicBezTo>
                    <a:pt x="39550" y="24612"/>
                    <a:pt x="38403" y="24169"/>
                    <a:pt x="37278" y="23737"/>
                  </a:cubicBezTo>
                  <a:lnTo>
                    <a:pt x="37187" y="23704"/>
                  </a:lnTo>
                  <a:cubicBezTo>
                    <a:pt x="36903" y="23555"/>
                    <a:pt x="36596" y="23385"/>
                    <a:pt x="36210" y="23181"/>
                  </a:cubicBezTo>
                  <a:cubicBezTo>
                    <a:pt x="36018" y="23095"/>
                    <a:pt x="35853" y="23061"/>
                    <a:pt x="35707" y="23061"/>
                  </a:cubicBezTo>
                  <a:cubicBezTo>
                    <a:pt x="35429" y="23061"/>
                    <a:pt x="35218" y="23183"/>
                    <a:pt x="35017" y="23294"/>
                  </a:cubicBezTo>
                  <a:cubicBezTo>
                    <a:pt x="34858" y="23385"/>
                    <a:pt x="34687" y="23487"/>
                    <a:pt x="34483" y="23510"/>
                  </a:cubicBezTo>
                  <a:cubicBezTo>
                    <a:pt x="34460" y="22476"/>
                    <a:pt x="34233" y="21795"/>
                    <a:pt x="33767" y="21419"/>
                  </a:cubicBezTo>
                  <a:cubicBezTo>
                    <a:pt x="33501" y="21198"/>
                    <a:pt x="33166" y="21087"/>
                    <a:pt x="32755" y="21087"/>
                  </a:cubicBezTo>
                  <a:cubicBezTo>
                    <a:pt x="32640" y="21087"/>
                    <a:pt x="32519" y="21096"/>
                    <a:pt x="32392" y="21113"/>
                  </a:cubicBezTo>
                  <a:cubicBezTo>
                    <a:pt x="32472" y="20727"/>
                    <a:pt x="32438" y="20329"/>
                    <a:pt x="32415" y="19931"/>
                  </a:cubicBezTo>
                  <a:cubicBezTo>
                    <a:pt x="32392" y="19568"/>
                    <a:pt x="32359" y="19193"/>
                    <a:pt x="32415" y="18852"/>
                  </a:cubicBezTo>
                  <a:cubicBezTo>
                    <a:pt x="32551" y="18114"/>
                    <a:pt x="32972" y="17546"/>
                    <a:pt x="33415" y="16943"/>
                  </a:cubicBezTo>
                  <a:cubicBezTo>
                    <a:pt x="33642" y="16625"/>
                    <a:pt x="33881" y="16307"/>
                    <a:pt x="34074" y="15966"/>
                  </a:cubicBezTo>
                  <a:cubicBezTo>
                    <a:pt x="34404" y="15375"/>
                    <a:pt x="34687" y="15352"/>
                    <a:pt x="35040" y="15319"/>
                  </a:cubicBezTo>
                  <a:cubicBezTo>
                    <a:pt x="35323" y="15296"/>
                    <a:pt x="35653" y="15273"/>
                    <a:pt x="36028" y="14955"/>
                  </a:cubicBezTo>
                  <a:cubicBezTo>
                    <a:pt x="36244" y="14784"/>
                    <a:pt x="36323" y="14602"/>
                    <a:pt x="36290" y="14421"/>
                  </a:cubicBezTo>
                  <a:cubicBezTo>
                    <a:pt x="36199" y="14023"/>
                    <a:pt x="35528" y="13796"/>
                    <a:pt x="34790" y="13592"/>
                  </a:cubicBezTo>
                  <a:lnTo>
                    <a:pt x="34790" y="13592"/>
                  </a:lnTo>
                  <a:cubicBezTo>
                    <a:pt x="35313" y="13694"/>
                    <a:pt x="35823" y="13830"/>
                    <a:pt x="36323" y="13989"/>
                  </a:cubicBezTo>
                  <a:lnTo>
                    <a:pt x="36335" y="13989"/>
                  </a:lnTo>
                  <a:cubicBezTo>
                    <a:pt x="36429" y="14020"/>
                    <a:pt x="36511" y="14035"/>
                    <a:pt x="36583" y="14035"/>
                  </a:cubicBezTo>
                  <a:cubicBezTo>
                    <a:pt x="36668" y="14035"/>
                    <a:pt x="36739" y="14015"/>
                    <a:pt x="36800" y="13978"/>
                  </a:cubicBezTo>
                  <a:cubicBezTo>
                    <a:pt x="36949" y="13864"/>
                    <a:pt x="36959" y="13671"/>
                    <a:pt x="36971" y="13512"/>
                  </a:cubicBezTo>
                  <a:cubicBezTo>
                    <a:pt x="36982" y="13274"/>
                    <a:pt x="37005" y="13274"/>
                    <a:pt x="37062" y="13274"/>
                  </a:cubicBezTo>
                  <a:lnTo>
                    <a:pt x="37108" y="13274"/>
                  </a:lnTo>
                  <a:cubicBezTo>
                    <a:pt x="38221" y="12921"/>
                    <a:pt x="38641" y="12785"/>
                    <a:pt x="39698" y="11989"/>
                  </a:cubicBezTo>
                  <a:cubicBezTo>
                    <a:pt x="39732" y="11967"/>
                    <a:pt x="39754" y="11921"/>
                    <a:pt x="39754" y="11876"/>
                  </a:cubicBezTo>
                  <a:cubicBezTo>
                    <a:pt x="39766" y="11558"/>
                    <a:pt x="39618" y="11319"/>
                    <a:pt x="39323" y="11171"/>
                  </a:cubicBezTo>
                  <a:cubicBezTo>
                    <a:pt x="39277" y="11149"/>
                    <a:pt x="39232" y="11126"/>
                    <a:pt x="39175" y="11103"/>
                  </a:cubicBezTo>
                  <a:cubicBezTo>
                    <a:pt x="39323" y="11080"/>
                    <a:pt x="39482" y="11035"/>
                    <a:pt x="39630" y="10956"/>
                  </a:cubicBezTo>
                  <a:cubicBezTo>
                    <a:pt x="39789" y="10865"/>
                    <a:pt x="40050" y="10524"/>
                    <a:pt x="40232" y="10240"/>
                  </a:cubicBezTo>
                  <a:cubicBezTo>
                    <a:pt x="40391" y="9979"/>
                    <a:pt x="40562" y="9649"/>
                    <a:pt x="40584" y="9388"/>
                  </a:cubicBezTo>
                  <a:cubicBezTo>
                    <a:pt x="40698" y="9456"/>
                    <a:pt x="40800" y="9535"/>
                    <a:pt x="40913" y="9626"/>
                  </a:cubicBezTo>
                  <a:cubicBezTo>
                    <a:pt x="41141" y="9797"/>
                    <a:pt x="41380" y="9979"/>
                    <a:pt x="41720" y="9979"/>
                  </a:cubicBezTo>
                  <a:cubicBezTo>
                    <a:pt x="42243" y="9979"/>
                    <a:pt x="42754" y="9467"/>
                    <a:pt x="42947" y="9285"/>
                  </a:cubicBezTo>
                  <a:cubicBezTo>
                    <a:pt x="42958" y="9274"/>
                    <a:pt x="42958" y="9263"/>
                    <a:pt x="42970" y="9252"/>
                  </a:cubicBezTo>
                  <a:cubicBezTo>
                    <a:pt x="43140" y="9252"/>
                    <a:pt x="43266" y="9263"/>
                    <a:pt x="43390" y="9274"/>
                  </a:cubicBezTo>
                  <a:cubicBezTo>
                    <a:pt x="43485" y="9283"/>
                    <a:pt x="43571" y="9290"/>
                    <a:pt x="43654" y="9290"/>
                  </a:cubicBezTo>
                  <a:cubicBezTo>
                    <a:pt x="44005" y="9290"/>
                    <a:pt x="44285" y="9170"/>
                    <a:pt x="44856" y="8581"/>
                  </a:cubicBezTo>
                  <a:cubicBezTo>
                    <a:pt x="45162" y="8275"/>
                    <a:pt x="45288" y="8036"/>
                    <a:pt x="45253" y="7808"/>
                  </a:cubicBezTo>
                  <a:cubicBezTo>
                    <a:pt x="45231" y="7593"/>
                    <a:pt x="45083" y="7434"/>
                    <a:pt x="44924" y="7275"/>
                  </a:cubicBezTo>
                  <a:cubicBezTo>
                    <a:pt x="44743" y="7093"/>
                    <a:pt x="44561" y="6899"/>
                    <a:pt x="44493" y="6593"/>
                  </a:cubicBezTo>
                  <a:cubicBezTo>
                    <a:pt x="44435" y="6320"/>
                    <a:pt x="44572" y="6218"/>
                    <a:pt x="44811" y="6059"/>
                  </a:cubicBezTo>
                  <a:cubicBezTo>
                    <a:pt x="45026" y="5911"/>
                    <a:pt x="45311" y="5718"/>
                    <a:pt x="45242" y="5309"/>
                  </a:cubicBezTo>
                  <a:cubicBezTo>
                    <a:pt x="45140" y="4741"/>
                    <a:pt x="44958" y="4650"/>
                    <a:pt x="44674" y="4559"/>
                  </a:cubicBezTo>
                  <a:cubicBezTo>
                    <a:pt x="44526" y="4513"/>
                    <a:pt x="44367" y="4457"/>
                    <a:pt x="44152" y="4275"/>
                  </a:cubicBezTo>
                  <a:cubicBezTo>
                    <a:pt x="43958" y="4104"/>
                    <a:pt x="43458" y="3889"/>
                    <a:pt x="42947" y="3753"/>
                  </a:cubicBezTo>
                  <a:cubicBezTo>
                    <a:pt x="42675" y="3678"/>
                    <a:pt x="42334" y="3611"/>
                    <a:pt x="42013" y="3611"/>
                  </a:cubicBezTo>
                  <a:cubicBezTo>
                    <a:pt x="41799" y="3611"/>
                    <a:pt x="41593" y="3641"/>
                    <a:pt x="41425" y="3718"/>
                  </a:cubicBezTo>
                  <a:cubicBezTo>
                    <a:pt x="41141" y="3844"/>
                    <a:pt x="40993" y="4082"/>
                    <a:pt x="40993" y="4400"/>
                  </a:cubicBezTo>
                  <a:cubicBezTo>
                    <a:pt x="40993" y="4423"/>
                    <a:pt x="41004" y="4434"/>
                    <a:pt x="41004" y="4457"/>
                  </a:cubicBezTo>
                  <a:cubicBezTo>
                    <a:pt x="41141" y="4775"/>
                    <a:pt x="41311" y="5071"/>
                    <a:pt x="41493" y="5354"/>
                  </a:cubicBezTo>
                  <a:cubicBezTo>
                    <a:pt x="41470" y="5434"/>
                    <a:pt x="41322" y="5502"/>
                    <a:pt x="41107" y="5571"/>
                  </a:cubicBezTo>
                  <a:cubicBezTo>
                    <a:pt x="40891" y="5661"/>
                    <a:pt x="40663" y="5740"/>
                    <a:pt x="40562" y="5934"/>
                  </a:cubicBezTo>
                  <a:cubicBezTo>
                    <a:pt x="40539" y="6002"/>
                    <a:pt x="40504" y="6070"/>
                    <a:pt x="40471" y="6139"/>
                  </a:cubicBezTo>
                  <a:cubicBezTo>
                    <a:pt x="40175" y="6786"/>
                    <a:pt x="39732" y="7763"/>
                    <a:pt x="39277" y="7775"/>
                  </a:cubicBezTo>
                  <a:lnTo>
                    <a:pt x="39266" y="7775"/>
                  </a:lnTo>
                  <a:cubicBezTo>
                    <a:pt x="39027" y="7775"/>
                    <a:pt x="38766" y="7490"/>
                    <a:pt x="38494" y="6945"/>
                  </a:cubicBezTo>
                  <a:cubicBezTo>
                    <a:pt x="38312" y="6593"/>
                    <a:pt x="38426" y="6389"/>
                    <a:pt x="38550" y="6150"/>
                  </a:cubicBezTo>
                  <a:cubicBezTo>
                    <a:pt x="38653" y="5968"/>
                    <a:pt x="38766" y="5763"/>
                    <a:pt x="38698" y="5513"/>
                  </a:cubicBezTo>
                  <a:cubicBezTo>
                    <a:pt x="38641" y="5252"/>
                    <a:pt x="38403" y="4991"/>
                    <a:pt x="37959" y="4673"/>
                  </a:cubicBezTo>
                  <a:cubicBezTo>
                    <a:pt x="37783" y="4549"/>
                    <a:pt x="37627" y="4487"/>
                    <a:pt x="37486" y="4487"/>
                  </a:cubicBezTo>
                  <a:cubicBezTo>
                    <a:pt x="37446" y="4487"/>
                    <a:pt x="37407" y="4492"/>
                    <a:pt x="37368" y="4503"/>
                  </a:cubicBezTo>
                  <a:cubicBezTo>
                    <a:pt x="37085" y="4582"/>
                    <a:pt x="36949" y="4922"/>
                    <a:pt x="36812" y="5241"/>
                  </a:cubicBezTo>
                  <a:cubicBezTo>
                    <a:pt x="36664" y="5604"/>
                    <a:pt x="36540" y="5854"/>
                    <a:pt x="36346" y="5934"/>
                  </a:cubicBezTo>
                  <a:cubicBezTo>
                    <a:pt x="36290" y="5604"/>
                    <a:pt x="36096" y="5343"/>
                    <a:pt x="35937" y="5127"/>
                  </a:cubicBezTo>
                  <a:cubicBezTo>
                    <a:pt x="35687" y="4786"/>
                    <a:pt x="35619" y="4673"/>
                    <a:pt x="35858" y="4480"/>
                  </a:cubicBezTo>
                  <a:cubicBezTo>
                    <a:pt x="35891" y="4445"/>
                    <a:pt x="35914" y="4400"/>
                    <a:pt x="35914" y="4354"/>
                  </a:cubicBezTo>
                  <a:cubicBezTo>
                    <a:pt x="35914" y="4309"/>
                    <a:pt x="35881" y="4275"/>
                    <a:pt x="35846" y="4241"/>
                  </a:cubicBezTo>
                  <a:cubicBezTo>
                    <a:pt x="35585" y="4082"/>
                    <a:pt x="35301" y="4071"/>
                    <a:pt x="35017" y="4048"/>
                  </a:cubicBezTo>
                  <a:cubicBezTo>
                    <a:pt x="34733" y="4036"/>
                    <a:pt x="34483" y="4025"/>
                    <a:pt x="34301" y="3877"/>
                  </a:cubicBezTo>
                  <a:cubicBezTo>
                    <a:pt x="34563" y="3685"/>
                    <a:pt x="34722" y="3445"/>
                    <a:pt x="34767" y="3162"/>
                  </a:cubicBezTo>
                  <a:cubicBezTo>
                    <a:pt x="34903" y="2423"/>
                    <a:pt x="34301" y="1571"/>
                    <a:pt x="33631" y="753"/>
                  </a:cubicBezTo>
                  <a:cubicBezTo>
                    <a:pt x="33215" y="242"/>
                    <a:pt x="32810" y="0"/>
                    <a:pt x="32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0"/>
            <p:cNvSpPr/>
            <p:nvPr/>
          </p:nvSpPr>
          <p:spPr>
            <a:xfrm>
              <a:off x="2670075" y="1396000"/>
              <a:ext cx="18775" cy="13800"/>
            </a:xfrm>
            <a:custGeom>
              <a:avLst/>
              <a:gdLst/>
              <a:ahLst/>
              <a:cxnLst/>
              <a:rect l="l" t="t" r="r" b="b"/>
              <a:pathLst>
                <a:path w="751" h="552" extrusionOk="0">
                  <a:moveTo>
                    <a:pt x="343" y="0"/>
                  </a:moveTo>
                  <a:cubicBezTo>
                    <a:pt x="324" y="0"/>
                    <a:pt x="304" y="2"/>
                    <a:pt x="284" y="6"/>
                  </a:cubicBezTo>
                  <a:cubicBezTo>
                    <a:pt x="205" y="17"/>
                    <a:pt x="57" y="85"/>
                    <a:pt x="11" y="324"/>
                  </a:cubicBezTo>
                  <a:cubicBezTo>
                    <a:pt x="1" y="393"/>
                    <a:pt x="46" y="461"/>
                    <a:pt x="114" y="484"/>
                  </a:cubicBezTo>
                  <a:cubicBezTo>
                    <a:pt x="261" y="529"/>
                    <a:pt x="375" y="552"/>
                    <a:pt x="466" y="552"/>
                  </a:cubicBezTo>
                  <a:cubicBezTo>
                    <a:pt x="569" y="552"/>
                    <a:pt x="637" y="529"/>
                    <a:pt x="693" y="461"/>
                  </a:cubicBezTo>
                  <a:cubicBezTo>
                    <a:pt x="750" y="393"/>
                    <a:pt x="750" y="302"/>
                    <a:pt x="693" y="211"/>
                  </a:cubicBezTo>
                  <a:cubicBezTo>
                    <a:pt x="624" y="101"/>
                    <a:pt x="484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0"/>
            <p:cNvSpPr/>
            <p:nvPr/>
          </p:nvSpPr>
          <p:spPr>
            <a:xfrm>
              <a:off x="2196575" y="1278750"/>
              <a:ext cx="712125" cy="504850"/>
            </a:xfrm>
            <a:custGeom>
              <a:avLst/>
              <a:gdLst/>
              <a:ahLst/>
              <a:cxnLst/>
              <a:rect l="l" t="t" r="r" b="b"/>
              <a:pathLst>
                <a:path w="28485" h="20194" extrusionOk="0">
                  <a:moveTo>
                    <a:pt x="3501" y="285"/>
                  </a:moveTo>
                  <a:cubicBezTo>
                    <a:pt x="3739" y="285"/>
                    <a:pt x="3956" y="336"/>
                    <a:pt x="4193" y="390"/>
                  </a:cubicBezTo>
                  <a:cubicBezTo>
                    <a:pt x="4409" y="435"/>
                    <a:pt x="4648" y="493"/>
                    <a:pt x="4920" y="515"/>
                  </a:cubicBezTo>
                  <a:cubicBezTo>
                    <a:pt x="4772" y="731"/>
                    <a:pt x="4557" y="924"/>
                    <a:pt x="4352" y="1117"/>
                  </a:cubicBezTo>
                  <a:cubicBezTo>
                    <a:pt x="3807" y="1617"/>
                    <a:pt x="3193" y="2174"/>
                    <a:pt x="3841" y="3139"/>
                  </a:cubicBezTo>
                  <a:cubicBezTo>
                    <a:pt x="3841" y="3458"/>
                    <a:pt x="3954" y="3697"/>
                    <a:pt x="4148" y="3776"/>
                  </a:cubicBezTo>
                  <a:cubicBezTo>
                    <a:pt x="4191" y="3794"/>
                    <a:pt x="4244" y="3807"/>
                    <a:pt x="4306" y="3807"/>
                  </a:cubicBezTo>
                  <a:cubicBezTo>
                    <a:pt x="4439" y="3807"/>
                    <a:pt x="4613" y="3746"/>
                    <a:pt x="4830" y="3537"/>
                  </a:cubicBezTo>
                  <a:cubicBezTo>
                    <a:pt x="5284" y="3117"/>
                    <a:pt x="5102" y="2799"/>
                    <a:pt x="4966" y="2549"/>
                  </a:cubicBezTo>
                  <a:cubicBezTo>
                    <a:pt x="4875" y="2401"/>
                    <a:pt x="4795" y="2265"/>
                    <a:pt x="4795" y="2083"/>
                  </a:cubicBezTo>
                  <a:cubicBezTo>
                    <a:pt x="4795" y="594"/>
                    <a:pt x="7715" y="526"/>
                    <a:pt x="8294" y="526"/>
                  </a:cubicBezTo>
                  <a:cubicBezTo>
                    <a:pt x="8499" y="526"/>
                    <a:pt x="8681" y="606"/>
                    <a:pt x="8840" y="765"/>
                  </a:cubicBezTo>
                  <a:cubicBezTo>
                    <a:pt x="9408" y="1356"/>
                    <a:pt x="9510" y="2776"/>
                    <a:pt x="9510" y="2980"/>
                  </a:cubicBezTo>
                  <a:lnTo>
                    <a:pt x="9510" y="2992"/>
                  </a:lnTo>
                  <a:cubicBezTo>
                    <a:pt x="9510" y="3071"/>
                    <a:pt x="9567" y="3139"/>
                    <a:pt x="9647" y="3139"/>
                  </a:cubicBezTo>
                  <a:cubicBezTo>
                    <a:pt x="10249" y="3139"/>
                    <a:pt x="10851" y="2947"/>
                    <a:pt x="11498" y="2730"/>
                  </a:cubicBezTo>
                  <a:cubicBezTo>
                    <a:pt x="12135" y="2518"/>
                    <a:pt x="12790" y="2306"/>
                    <a:pt x="13445" y="2306"/>
                  </a:cubicBezTo>
                  <a:cubicBezTo>
                    <a:pt x="13947" y="2306"/>
                    <a:pt x="14448" y="2431"/>
                    <a:pt x="14941" y="2776"/>
                  </a:cubicBezTo>
                  <a:cubicBezTo>
                    <a:pt x="15237" y="2992"/>
                    <a:pt x="15452" y="3253"/>
                    <a:pt x="15657" y="3515"/>
                  </a:cubicBezTo>
                  <a:cubicBezTo>
                    <a:pt x="16043" y="3992"/>
                    <a:pt x="16441" y="4503"/>
                    <a:pt x="17350" y="4503"/>
                  </a:cubicBezTo>
                  <a:cubicBezTo>
                    <a:pt x="17395" y="4503"/>
                    <a:pt x="17464" y="4492"/>
                    <a:pt x="17532" y="4492"/>
                  </a:cubicBezTo>
                  <a:cubicBezTo>
                    <a:pt x="17606" y="4489"/>
                    <a:pt x="17698" y="4487"/>
                    <a:pt x="17799" y="4487"/>
                  </a:cubicBezTo>
                  <a:cubicBezTo>
                    <a:pt x="18190" y="4487"/>
                    <a:pt x="18715" y="4523"/>
                    <a:pt x="18895" y="4730"/>
                  </a:cubicBezTo>
                  <a:cubicBezTo>
                    <a:pt x="18963" y="4810"/>
                    <a:pt x="18974" y="4889"/>
                    <a:pt x="18951" y="5014"/>
                  </a:cubicBezTo>
                  <a:cubicBezTo>
                    <a:pt x="18941" y="5083"/>
                    <a:pt x="18986" y="5151"/>
                    <a:pt x="19054" y="5174"/>
                  </a:cubicBezTo>
                  <a:cubicBezTo>
                    <a:pt x="19372" y="5275"/>
                    <a:pt x="19668" y="5434"/>
                    <a:pt x="19951" y="5583"/>
                  </a:cubicBezTo>
                  <a:cubicBezTo>
                    <a:pt x="20383" y="5798"/>
                    <a:pt x="20827" y="6025"/>
                    <a:pt x="21337" y="6116"/>
                  </a:cubicBezTo>
                  <a:lnTo>
                    <a:pt x="21337" y="6560"/>
                  </a:lnTo>
                  <a:cubicBezTo>
                    <a:pt x="21337" y="6616"/>
                    <a:pt x="21360" y="6661"/>
                    <a:pt x="21395" y="6684"/>
                  </a:cubicBezTo>
                  <a:cubicBezTo>
                    <a:pt x="21655" y="6855"/>
                    <a:pt x="21895" y="6866"/>
                    <a:pt x="22110" y="6866"/>
                  </a:cubicBezTo>
                  <a:cubicBezTo>
                    <a:pt x="22372" y="6878"/>
                    <a:pt x="22576" y="6878"/>
                    <a:pt x="22781" y="7241"/>
                  </a:cubicBezTo>
                  <a:cubicBezTo>
                    <a:pt x="22372" y="7287"/>
                    <a:pt x="22019" y="7457"/>
                    <a:pt x="21713" y="7752"/>
                  </a:cubicBezTo>
                  <a:cubicBezTo>
                    <a:pt x="21678" y="7787"/>
                    <a:pt x="21667" y="7855"/>
                    <a:pt x="21678" y="7900"/>
                  </a:cubicBezTo>
                  <a:cubicBezTo>
                    <a:pt x="21701" y="7957"/>
                    <a:pt x="21746" y="7991"/>
                    <a:pt x="21804" y="8002"/>
                  </a:cubicBezTo>
                  <a:cubicBezTo>
                    <a:pt x="21883" y="8002"/>
                    <a:pt x="21996" y="8014"/>
                    <a:pt x="22122" y="8014"/>
                  </a:cubicBezTo>
                  <a:cubicBezTo>
                    <a:pt x="22417" y="8014"/>
                    <a:pt x="22849" y="8025"/>
                    <a:pt x="23087" y="8161"/>
                  </a:cubicBezTo>
                  <a:cubicBezTo>
                    <a:pt x="22690" y="8309"/>
                    <a:pt x="22360" y="8570"/>
                    <a:pt x="22110" y="8923"/>
                  </a:cubicBezTo>
                  <a:cubicBezTo>
                    <a:pt x="22087" y="8956"/>
                    <a:pt x="22076" y="9002"/>
                    <a:pt x="22087" y="9047"/>
                  </a:cubicBezTo>
                  <a:cubicBezTo>
                    <a:pt x="22099" y="9082"/>
                    <a:pt x="22122" y="9116"/>
                    <a:pt x="22155" y="9138"/>
                  </a:cubicBezTo>
                  <a:cubicBezTo>
                    <a:pt x="22451" y="9297"/>
                    <a:pt x="22713" y="9514"/>
                    <a:pt x="22951" y="9718"/>
                  </a:cubicBezTo>
                  <a:cubicBezTo>
                    <a:pt x="23292" y="9991"/>
                    <a:pt x="23632" y="10274"/>
                    <a:pt x="24087" y="10445"/>
                  </a:cubicBezTo>
                  <a:cubicBezTo>
                    <a:pt x="24417" y="10559"/>
                    <a:pt x="24621" y="10832"/>
                    <a:pt x="24814" y="11104"/>
                  </a:cubicBezTo>
                  <a:cubicBezTo>
                    <a:pt x="25049" y="11420"/>
                    <a:pt x="25312" y="11772"/>
                    <a:pt x="25810" y="11772"/>
                  </a:cubicBezTo>
                  <a:cubicBezTo>
                    <a:pt x="25938" y="11772"/>
                    <a:pt x="26082" y="11749"/>
                    <a:pt x="26246" y="11695"/>
                  </a:cubicBezTo>
                  <a:cubicBezTo>
                    <a:pt x="26292" y="11681"/>
                    <a:pt x="26345" y="11673"/>
                    <a:pt x="26404" y="11673"/>
                  </a:cubicBezTo>
                  <a:cubicBezTo>
                    <a:pt x="26579" y="11673"/>
                    <a:pt x="26806" y="11735"/>
                    <a:pt x="27053" y="11854"/>
                  </a:cubicBezTo>
                  <a:cubicBezTo>
                    <a:pt x="27371" y="12013"/>
                    <a:pt x="27689" y="12240"/>
                    <a:pt x="27893" y="12479"/>
                  </a:cubicBezTo>
                  <a:cubicBezTo>
                    <a:pt x="28086" y="12683"/>
                    <a:pt x="28166" y="12877"/>
                    <a:pt x="28121" y="12990"/>
                  </a:cubicBezTo>
                  <a:cubicBezTo>
                    <a:pt x="28086" y="13058"/>
                    <a:pt x="27950" y="13217"/>
                    <a:pt x="27325" y="13217"/>
                  </a:cubicBezTo>
                  <a:cubicBezTo>
                    <a:pt x="27280" y="13217"/>
                    <a:pt x="27245" y="13228"/>
                    <a:pt x="27212" y="13263"/>
                  </a:cubicBezTo>
                  <a:cubicBezTo>
                    <a:pt x="27189" y="13286"/>
                    <a:pt x="27177" y="13331"/>
                    <a:pt x="27177" y="13365"/>
                  </a:cubicBezTo>
                  <a:cubicBezTo>
                    <a:pt x="27200" y="13660"/>
                    <a:pt x="27177" y="13831"/>
                    <a:pt x="27086" y="13922"/>
                  </a:cubicBezTo>
                  <a:cubicBezTo>
                    <a:pt x="26995" y="14013"/>
                    <a:pt x="26836" y="14069"/>
                    <a:pt x="26575" y="14069"/>
                  </a:cubicBezTo>
                  <a:cubicBezTo>
                    <a:pt x="26530" y="14069"/>
                    <a:pt x="26495" y="14081"/>
                    <a:pt x="26473" y="14104"/>
                  </a:cubicBezTo>
                  <a:cubicBezTo>
                    <a:pt x="26450" y="14137"/>
                    <a:pt x="26427" y="14172"/>
                    <a:pt x="26427" y="14205"/>
                  </a:cubicBezTo>
                  <a:cubicBezTo>
                    <a:pt x="26427" y="14592"/>
                    <a:pt x="26314" y="14854"/>
                    <a:pt x="26109" y="14955"/>
                  </a:cubicBezTo>
                  <a:cubicBezTo>
                    <a:pt x="26052" y="14978"/>
                    <a:pt x="25988" y="14989"/>
                    <a:pt x="25920" y="14989"/>
                  </a:cubicBezTo>
                  <a:cubicBezTo>
                    <a:pt x="25676" y="14989"/>
                    <a:pt x="25373" y="14849"/>
                    <a:pt x="25098" y="14592"/>
                  </a:cubicBezTo>
                  <a:cubicBezTo>
                    <a:pt x="24882" y="14399"/>
                    <a:pt x="24712" y="14172"/>
                    <a:pt x="24530" y="13922"/>
                  </a:cubicBezTo>
                  <a:cubicBezTo>
                    <a:pt x="24223" y="13501"/>
                    <a:pt x="23905" y="13069"/>
                    <a:pt x="23405" y="12842"/>
                  </a:cubicBezTo>
                  <a:cubicBezTo>
                    <a:pt x="23199" y="12748"/>
                    <a:pt x="23041" y="12711"/>
                    <a:pt x="22912" y="12711"/>
                  </a:cubicBezTo>
                  <a:cubicBezTo>
                    <a:pt x="22713" y="12711"/>
                    <a:pt x="22582" y="12800"/>
                    <a:pt x="22451" y="12910"/>
                  </a:cubicBezTo>
                  <a:cubicBezTo>
                    <a:pt x="22349" y="13001"/>
                    <a:pt x="22246" y="13081"/>
                    <a:pt x="22054" y="13081"/>
                  </a:cubicBezTo>
                  <a:cubicBezTo>
                    <a:pt x="21996" y="13081"/>
                    <a:pt x="21940" y="13127"/>
                    <a:pt x="21917" y="13183"/>
                  </a:cubicBezTo>
                  <a:cubicBezTo>
                    <a:pt x="21905" y="13240"/>
                    <a:pt x="21928" y="13308"/>
                    <a:pt x="21974" y="13342"/>
                  </a:cubicBezTo>
                  <a:cubicBezTo>
                    <a:pt x="22110" y="13422"/>
                    <a:pt x="22235" y="13478"/>
                    <a:pt x="22372" y="13490"/>
                  </a:cubicBezTo>
                  <a:cubicBezTo>
                    <a:pt x="22213" y="13751"/>
                    <a:pt x="22213" y="14001"/>
                    <a:pt x="22258" y="14183"/>
                  </a:cubicBezTo>
                  <a:cubicBezTo>
                    <a:pt x="22383" y="14672"/>
                    <a:pt x="22883" y="15081"/>
                    <a:pt x="23281" y="15342"/>
                  </a:cubicBezTo>
                  <a:cubicBezTo>
                    <a:pt x="23723" y="15626"/>
                    <a:pt x="24280" y="15876"/>
                    <a:pt x="24803" y="16023"/>
                  </a:cubicBezTo>
                  <a:cubicBezTo>
                    <a:pt x="24826" y="16205"/>
                    <a:pt x="24905" y="16455"/>
                    <a:pt x="24996" y="16762"/>
                  </a:cubicBezTo>
                  <a:cubicBezTo>
                    <a:pt x="25167" y="17341"/>
                    <a:pt x="25427" y="18217"/>
                    <a:pt x="25178" y="18467"/>
                  </a:cubicBezTo>
                  <a:cubicBezTo>
                    <a:pt x="25132" y="18518"/>
                    <a:pt x="25054" y="18544"/>
                    <a:pt x="24949" y="18544"/>
                  </a:cubicBezTo>
                  <a:cubicBezTo>
                    <a:pt x="24869" y="18544"/>
                    <a:pt x="24774" y="18529"/>
                    <a:pt x="24667" y="18500"/>
                  </a:cubicBezTo>
                  <a:cubicBezTo>
                    <a:pt x="24246" y="18387"/>
                    <a:pt x="23791" y="18148"/>
                    <a:pt x="23360" y="17921"/>
                  </a:cubicBezTo>
                  <a:cubicBezTo>
                    <a:pt x="22710" y="17585"/>
                    <a:pt x="22051" y="17227"/>
                    <a:pt x="21401" y="17227"/>
                  </a:cubicBezTo>
                  <a:cubicBezTo>
                    <a:pt x="21391" y="17227"/>
                    <a:pt x="21382" y="17228"/>
                    <a:pt x="21372" y="17228"/>
                  </a:cubicBezTo>
                  <a:cubicBezTo>
                    <a:pt x="21315" y="17228"/>
                    <a:pt x="21269" y="17262"/>
                    <a:pt x="21246" y="17308"/>
                  </a:cubicBezTo>
                  <a:cubicBezTo>
                    <a:pt x="21224" y="17353"/>
                    <a:pt x="21224" y="17421"/>
                    <a:pt x="21258" y="17455"/>
                  </a:cubicBezTo>
                  <a:cubicBezTo>
                    <a:pt x="21496" y="17750"/>
                    <a:pt x="21895" y="18000"/>
                    <a:pt x="22314" y="18250"/>
                  </a:cubicBezTo>
                  <a:cubicBezTo>
                    <a:pt x="23008" y="18671"/>
                    <a:pt x="23712" y="19103"/>
                    <a:pt x="23712" y="19750"/>
                  </a:cubicBezTo>
                  <a:cubicBezTo>
                    <a:pt x="23712" y="19784"/>
                    <a:pt x="23712" y="19875"/>
                    <a:pt x="23667" y="19898"/>
                  </a:cubicBezTo>
                  <a:cubicBezTo>
                    <a:pt x="23662" y="19902"/>
                    <a:pt x="23646" y="19908"/>
                    <a:pt x="23614" y="19908"/>
                  </a:cubicBezTo>
                  <a:cubicBezTo>
                    <a:pt x="23561" y="19908"/>
                    <a:pt x="23464" y="19893"/>
                    <a:pt x="23303" y="19830"/>
                  </a:cubicBezTo>
                  <a:cubicBezTo>
                    <a:pt x="23122" y="19739"/>
                    <a:pt x="22917" y="19625"/>
                    <a:pt x="22735" y="19512"/>
                  </a:cubicBezTo>
                  <a:cubicBezTo>
                    <a:pt x="22519" y="19398"/>
                    <a:pt x="22405" y="19318"/>
                    <a:pt x="22314" y="19307"/>
                  </a:cubicBezTo>
                  <a:cubicBezTo>
                    <a:pt x="20190" y="18853"/>
                    <a:pt x="19247" y="18114"/>
                    <a:pt x="17929" y="17114"/>
                  </a:cubicBezTo>
                  <a:cubicBezTo>
                    <a:pt x="17679" y="16921"/>
                    <a:pt x="17418" y="16717"/>
                    <a:pt x="17134" y="16512"/>
                  </a:cubicBezTo>
                  <a:cubicBezTo>
                    <a:pt x="16350" y="15932"/>
                    <a:pt x="15964" y="15842"/>
                    <a:pt x="15441" y="15842"/>
                  </a:cubicBezTo>
                  <a:cubicBezTo>
                    <a:pt x="15328" y="15842"/>
                    <a:pt x="15202" y="15853"/>
                    <a:pt x="15066" y="15853"/>
                  </a:cubicBezTo>
                  <a:cubicBezTo>
                    <a:pt x="14907" y="15864"/>
                    <a:pt x="14725" y="15864"/>
                    <a:pt x="14510" y="15864"/>
                  </a:cubicBezTo>
                  <a:cubicBezTo>
                    <a:pt x="14384" y="15864"/>
                    <a:pt x="14191" y="15932"/>
                    <a:pt x="13941" y="16012"/>
                  </a:cubicBezTo>
                  <a:cubicBezTo>
                    <a:pt x="13614" y="16122"/>
                    <a:pt x="13168" y="16268"/>
                    <a:pt x="12810" y="16268"/>
                  </a:cubicBezTo>
                  <a:cubicBezTo>
                    <a:pt x="12647" y="16268"/>
                    <a:pt x="12503" y="16238"/>
                    <a:pt x="12396" y="16160"/>
                  </a:cubicBezTo>
                  <a:cubicBezTo>
                    <a:pt x="12248" y="16058"/>
                    <a:pt x="12180" y="15853"/>
                    <a:pt x="12180" y="15569"/>
                  </a:cubicBezTo>
                  <a:cubicBezTo>
                    <a:pt x="12180" y="14910"/>
                    <a:pt x="13578" y="14774"/>
                    <a:pt x="14714" y="14649"/>
                  </a:cubicBezTo>
                  <a:cubicBezTo>
                    <a:pt x="15487" y="14569"/>
                    <a:pt x="16146" y="14501"/>
                    <a:pt x="16464" y="14296"/>
                  </a:cubicBezTo>
                  <a:cubicBezTo>
                    <a:pt x="16497" y="14263"/>
                    <a:pt x="16520" y="14217"/>
                    <a:pt x="16520" y="14172"/>
                  </a:cubicBezTo>
                  <a:cubicBezTo>
                    <a:pt x="16520" y="14126"/>
                    <a:pt x="16497" y="14081"/>
                    <a:pt x="16452" y="14046"/>
                  </a:cubicBezTo>
                  <a:cubicBezTo>
                    <a:pt x="16270" y="13945"/>
                    <a:pt x="16179" y="13831"/>
                    <a:pt x="16157" y="13717"/>
                  </a:cubicBezTo>
                  <a:cubicBezTo>
                    <a:pt x="16123" y="13490"/>
                    <a:pt x="16396" y="13195"/>
                    <a:pt x="16679" y="12865"/>
                  </a:cubicBezTo>
                  <a:cubicBezTo>
                    <a:pt x="17009" y="12513"/>
                    <a:pt x="17373" y="12104"/>
                    <a:pt x="17497" y="11615"/>
                  </a:cubicBezTo>
                  <a:cubicBezTo>
                    <a:pt x="17645" y="11047"/>
                    <a:pt x="17418" y="10502"/>
                    <a:pt x="16827" y="9945"/>
                  </a:cubicBezTo>
                  <a:lnTo>
                    <a:pt x="16815" y="9934"/>
                  </a:lnTo>
                  <a:cubicBezTo>
                    <a:pt x="16509" y="9650"/>
                    <a:pt x="16077" y="9264"/>
                    <a:pt x="15623" y="9014"/>
                  </a:cubicBezTo>
                  <a:cubicBezTo>
                    <a:pt x="15319" y="8850"/>
                    <a:pt x="15035" y="8767"/>
                    <a:pt x="14771" y="8767"/>
                  </a:cubicBezTo>
                  <a:cubicBezTo>
                    <a:pt x="14540" y="8767"/>
                    <a:pt x="14324" y="8830"/>
                    <a:pt x="14123" y="8956"/>
                  </a:cubicBezTo>
                  <a:cubicBezTo>
                    <a:pt x="13951" y="9069"/>
                    <a:pt x="13823" y="9102"/>
                    <a:pt x="13743" y="9102"/>
                  </a:cubicBezTo>
                  <a:cubicBezTo>
                    <a:pt x="13701" y="9102"/>
                    <a:pt x="13672" y="9093"/>
                    <a:pt x="13657" y="9082"/>
                  </a:cubicBezTo>
                  <a:cubicBezTo>
                    <a:pt x="13623" y="9047"/>
                    <a:pt x="13623" y="8991"/>
                    <a:pt x="13634" y="8968"/>
                  </a:cubicBezTo>
                  <a:cubicBezTo>
                    <a:pt x="13669" y="8809"/>
                    <a:pt x="13861" y="8638"/>
                    <a:pt x="14225" y="8570"/>
                  </a:cubicBezTo>
                  <a:cubicBezTo>
                    <a:pt x="14282" y="8570"/>
                    <a:pt x="14328" y="8525"/>
                    <a:pt x="14339" y="8479"/>
                  </a:cubicBezTo>
                  <a:cubicBezTo>
                    <a:pt x="14361" y="8423"/>
                    <a:pt x="14350" y="8366"/>
                    <a:pt x="14305" y="8332"/>
                  </a:cubicBezTo>
                  <a:cubicBezTo>
                    <a:pt x="14260" y="8275"/>
                    <a:pt x="14202" y="8218"/>
                    <a:pt x="14134" y="8150"/>
                  </a:cubicBezTo>
                  <a:cubicBezTo>
                    <a:pt x="13316" y="7310"/>
                    <a:pt x="12384" y="6423"/>
                    <a:pt x="11692" y="6423"/>
                  </a:cubicBezTo>
                  <a:cubicBezTo>
                    <a:pt x="11521" y="6423"/>
                    <a:pt x="11306" y="6616"/>
                    <a:pt x="10919" y="6980"/>
                  </a:cubicBezTo>
                  <a:cubicBezTo>
                    <a:pt x="10703" y="7173"/>
                    <a:pt x="10498" y="7378"/>
                    <a:pt x="10306" y="7514"/>
                  </a:cubicBezTo>
                  <a:cubicBezTo>
                    <a:pt x="10121" y="7657"/>
                    <a:pt x="10035" y="7675"/>
                    <a:pt x="10003" y="7675"/>
                  </a:cubicBezTo>
                  <a:cubicBezTo>
                    <a:pt x="9992" y="7675"/>
                    <a:pt x="9988" y="7673"/>
                    <a:pt x="9988" y="7673"/>
                  </a:cubicBezTo>
                  <a:cubicBezTo>
                    <a:pt x="9988" y="7673"/>
                    <a:pt x="9885" y="7616"/>
                    <a:pt x="9965" y="7093"/>
                  </a:cubicBezTo>
                  <a:cubicBezTo>
                    <a:pt x="9976" y="7060"/>
                    <a:pt x="9965" y="7014"/>
                    <a:pt x="9942" y="6980"/>
                  </a:cubicBezTo>
                  <a:cubicBezTo>
                    <a:pt x="9908" y="6957"/>
                    <a:pt x="9874" y="6934"/>
                    <a:pt x="9840" y="6934"/>
                  </a:cubicBezTo>
                  <a:cubicBezTo>
                    <a:pt x="9695" y="6919"/>
                    <a:pt x="9540" y="6913"/>
                    <a:pt x="9375" y="6913"/>
                  </a:cubicBezTo>
                  <a:cubicBezTo>
                    <a:pt x="8918" y="6913"/>
                    <a:pt x="8391" y="6961"/>
                    <a:pt x="7840" y="7002"/>
                  </a:cubicBezTo>
                  <a:cubicBezTo>
                    <a:pt x="7248" y="7058"/>
                    <a:pt x="6623" y="7115"/>
                    <a:pt x="6042" y="7115"/>
                  </a:cubicBezTo>
                  <a:cubicBezTo>
                    <a:pt x="5307" y="7115"/>
                    <a:pt x="4642" y="7023"/>
                    <a:pt x="4204" y="6719"/>
                  </a:cubicBezTo>
                  <a:cubicBezTo>
                    <a:pt x="3875" y="6491"/>
                    <a:pt x="3421" y="6423"/>
                    <a:pt x="2966" y="6355"/>
                  </a:cubicBezTo>
                  <a:cubicBezTo>
                    <a:pt x="2591" y="6298"/>
                    <a:pt x="2216" y="6242"/>
                    <a:pt x="1921" y="6093"/>
                  </a:cubicBezTo>
                  <a:cubicBezTo>
                    <a:pt x="1659" y="5957"/>
                    <a:pt x="1500" y="5764"/>
                    <a:pt x="1432" y="5492"/>
                  </a:cubicBezTo>
                  <a:cubicBezTo>
                    <a:pt x="1554" y="5479"/>
                    <a:pt x="1677" y="5473"/>
                    <a:pt x="1799" y="5473"/>
                  </a:cubicBezTo>
                  <a:cubicBezTo>
                    <a:pt x="2119" y="5473"/>
                    <a:pt x="2437" y="5517"/>
                    <a:pt x="2750" y="5616"/>
                  </a:cubicBezTo>
                  <a:cubicBezTo>
                    <a:pt x="2761" y="5619"/>
                    <a:pt x="2774" y="5621"/>
                    <a:pt x="2786" y="5621"/>
                  </a:cubicBezTo>
                  <a:cubicBezTo>
                    <a:pt x="2823" y="5621"/>
                    <a:pt x="2861" y="5608"/>
                    <a:pt x="2886" y="5583"/>
                  </a:cubicBezTo>
                  <a:cubicBezTo>
                    <a:pt x="2921" y="5548"/>
                    <a:pt x="2944" y="5492"/>
                    <a:pt x="2932" y="5446"/>
                  </a:cubicBezTo>
                  <a:cubicBezTo>
                    <a:pt x="2841" y="5071"/>
                    <a:pt x="2341" y="4878"/>
                    <a:pt x="1750" y="4651"/>
                  </a:cubicBezTo>
                  <a:cubicBezTo>
                    <a:pt x="1159" y="4424"/>
                    <a:pt x="489" y="4162"/>
                    <a:pt x="376" y="3730"/>
                  </a:cubicBezTo>
                  <a:cubicBezTo>
                    <a:pt x="308" y="3458"/>
                    <a:pt x="455" y="3106"/>
                    <a:pt x="796" y="2697"/>
                  </a:cubicBezTo>
                  <a:cubicBezTo>
                    <a:pt x="1058" y="2390"/>
                    <a:pt x="1217" y="2094"/>
                    <a:pt x="1376" y="1811"/>
                  </a:cubicBezTo>
                  <a:cubicBezTo>
                    <a:pt x="1648" y="1322"/>
                    <a:pt x="1886" y="890"/>
                    <a:pt x="2580" y="538"/>
                  </a:cubicBezTo>
                  <a:cubicBezTo>
                    <a:pt x="2950" y="347"/>
                    <a:pt x="3238" y="285"/>
                    <a:pt x="3501" y="285"/>
                  </a:cubicBezTo>
                  <a:close/>
                  <a:moveTo>
                    <a:pt x="3517" y="0"/>
                  </a:moveTo>
                  <a:cubicBezTo>
                    <a:pt x="3214" y="0"/>
                    <a:pt x="2874" y="70"/>
                    <a:pt x="2444" y="288"/>
                  </a:cubicBezTo>
                  <a:cubicBezTo>
                    <a:pt x="1671" y="674"/>
                    <a:pt x="1409" y="1162"/>
                    <a:pt x="1114" y="1674"/>
                  </a:cubicBezTo>
                  <a:cubicBezTo>
                    <a:pt x="967" y="1947"/>
                    <a:pt x="818" y="2220"/>
                    <a:pt x="580" y="2503"/>
                  </a:cubicBezTo>
                  <a:cubicBezTo>
                    <a:pt x="160" y="3003"/>
                    <a:pt x="0" y="3424"/>
                    <a:pt x="103" y="3798"/>
                  </a:cubicBezTo>
                  <a:cubicBezTo>
                    <a:pt x="250" y="4378"/>
                    <a:pt x="1000" y="4662"/>
                    <a:pt x="1648" y="4924"/>
                  </a:cubicBezTo>
                  <a:cubicBezTo>
                    <a:pt x="1909" y="5014"/>
                    <a:pt x="2182" y="5128"/>
                    <a:pt x="2375" y="5230"/>
                  </a:cubicBezTo>
                  <a:cubicBezTo>
                    <a:pt x="2188" y="5202"/>
                    <a:pt x="1997" y="5188"/>
                    <a:pt x="1807" y="5188"/>
                  </a:cubicBezTo>
                  <a:cubicBezTo>
                    <a:pt x="1617" y="5188"/>
                    <a:pt x="1427" y="5202"/>
                    <a:pt x="1239" y="5230"/>
                  </a:cubicBezTo>
                  <a:cubicBezTo>
                    <a:pt x="1159" y="5242"/>
                    <a:pt x="1103" y="5321"/>
                    <a:pt x="1114" y="5389"/>
                  </a:cubicBezTo>
                  <a:cubicBezTo>
                    <a:pt x="1250" y="6389"/>
                    <a:pt x="2136" y="6514"/>
                    <a:pt x="2921" y="6639"/>
                  </a:cubicBezTo>
                  <a:cubicBezTo>
                    <a:pt x="3363" y="6707"/>
                    <a:pt x="3772" y="6764"/>
                    <a:pt x="4045" y="6957"/>
                  </a:cubicBezTo>
                  <a:cubicBezTo>
                    <a:pt x="4543" y="7304"/>
                    <a:pt x="5274" y="7406"/>
                    <a:pt x="6070" y="7406"/>
                  </a:cubicBezTo>
                  <a:cubicBezTo>
                    <a:pt x="6655" y="7406"/>
                    <a:pt x="7275" y="7351"/>
                    <a:pt x="7863" y="7298"/>
                  </a:cubicBezTo>
                  <a:cubicBezTo>
                    <a:pt x="8396" y="7244"/>
                    <a:pt x="8900" y="7197"/>
                    <a:pt x="9335" y="7197"/>
                  </a:cubicBezTo>
                  <a:cubicBezTo>
                    <a:pt x="9447" y="7197"/>
                    <a:pt x="9555" y="7200"/>
                    <a:pt x="9658" y="7207"/>
                  </a:cubicBezTo>
                  <a:cubicBezTo>
                    <a:pt x="9624" y="7502"/>
                    <a:pt x="9635" y="7820"/>
                    <a:pt x="9851" y="7934"/>
                  </a:cubicBezTo>
                  <a:cubicBezTo>
                    <a:pt x="9895" y="7957"/>
                    <a:pt x="9942" y="7967"/>
                    <a:pt x="9991" y="7967"/>
                  </a:cubicBezTo>
                  <a:cubicBezTo>
                    <a:pt x="10291" y="7967"/>
                    <a:pt x="10693" y="7586"/>
                    <a:pt x="11112" y="7196"/>
                  </a:cubicBezTo>
                  <a:cubicBezTo>
                    <a:pt x="11306" y="7002"/>
                    <a:pt x="11601" y="6730"/>
                    <a:pt x="11692" y="6707"/>
                  </a:cubicBezTo>
                  <a:cubicBezTo>
                    <a:pt x="12316" y="6707"/>
                    <a:pt x="13407" y="7820"/>
                    <a:pt x="13930" y="8355"/>
                  </a:cubicBezTo>
                  <a:cubicBezTo>
                    <a:pt x="13566" y="8479"/>
                    <a:pt x="13396" y="8718"/>
                    <a:pt x="13351" y="8900"/>
                  </a:cubicBezTo>
                  <a:cubicBezTo>
                    <a:pt x="13316" y="9070"/>
                    <a:pt x="13362" y="9218"/>
                    <a:pt x="13487" y="9309"/>
                  </a:cubicBezTo>
                  <a:cubicBezTo>
                    <a:pt x="13532" y="9343"/>
                    <a:pt x="13618" y="9389"/>
                    <a:pt x="13748" y="9389"/>
                  </a:cubicBezTo>
                  <a:cubicBezTo>
                    <a:pt x="13879" y="9389"/>
                    <a:pt x="14055" y="9343"/>
                    <a:pt x="14282" y="9196"/>
                  </a:cubicBezTo>
                  <a:cubicBezTo>
                    <a:pt x="14438" y="9097"/>
                    <a:pt x="14602" y="9055"/>
                    <a:pt x="14770" y="9055"/>
                  </a:cubicBezTo>
                  <a:cubicBezTo>
                    <a:pt x="15434" y="9055"/>
                    <a:pt x="16151" y="9715"/>
                    <a:pt x="16623" y="10150"/>
                  </a:cubicBezTo>
                  <a:cubicBezTo>
                    <a:pt x="17145" y="10627"/>
                    <a:pt x="17338" y="11082"/>
                    <a:pt x="17214" y="11547"/>
                  </a:cubicBezTo>
                  <a:cubicBezTo>
                    <a:pt x="17111" y="11956"/>
                    <a:pt x="16770" y="12342"/>
                    <a:pt x="16464" y="12672"/>
                  </a:cubicBezTo>
                  <a:cubicBezTo>
                    <a:pt x="16123" y="13069"/>
                    <a:pt x="15816" y="13399"/>
                    <a:pt x="15873" y="13763"/>
                  </a:cubicBezTo>
                  <a:cubicBezTo>
                    <a:pt x="15896" y="13899"/>
                    <a:pt x="15964" y="14036"/>
                    <a:pt x="16100" y="14149"/>
                  </a:cubicBezTo>
                  <a:cubicBezTo>
                    <a:pt x="15770" y="14251"/>
                    <a:pt x="15214" y="14308"/>
                    <a:pt x="14680" y="14365"/>
                  </a:cubicBezTo>
                  <a:cubicBezTo>
                    <a:pt x="13373" y="14501"/>
                    <a:pt x="11885" y="14660"/>
                    <a:pt x="11885" y="15569"/>
                  </a:cubicBezTo>
                  <a:cubicBezTo>
                    <a:pt x="11885" y="15955"/>
                    <a:pt x="11998" y="16228"/>
                    <a:pt x="12225" y="16399"/>
                  </a:cubicBezTo>
                  <a:cubicBezTo>
                    <a:pt x="12383" y="16513"/>
                    <a:pt x="12581" y="16556"/>
                    <a:pt x="12795" y="16556"/>
                  </a:cubicBezTo>
                  <a:cubicBezTo>
                    <a:pt x="13199" y="16556"/>
                    <a:pt x="13662" y="16404"/>
                    <a:pt x="14032" y="16285"/>
                  </a:cubicBezTo>
                  <a:cubicBezTo>
                    <a:pt x="14237" y="16217"/>
                    <a:pt x="14430" y="16149"/>
                    <a:pt x="14510" y="16149"/>
                  </a:cubicBezTo>
                  <a:cubicBezTo>
                    <a:pt x="14725" y="16149"/>
                    <a:pt x="14919" y="16149"/>
                    <a:pt x="15078" y="16137"/>
                  </a:cubicBezTo>
                  <a:cubicBezTo>
                    <a:pt x="15200" y="16133"/>
                    <a:pt x="15311" y="16130"/>
                    <a:pt x="15414" y="16130"/>
                  </a:cubicBezTo>
                  <a:cubicBezTo>
                    <a:pt x="15911" y="16130"/>
                    <a:pt x="16238" y="16212"/>
                    <a:pt x="16964" y="16740"/>
                  </a:cubicBezTo>
                  <a:cubicBezTo>
                    <a:pt x="17236" y="16944"/>
                    <a:pt x="17497" y="17149"/>
                    <a:pt x="17747" y="17341"/>
                  </a:cubicBezTo>
                  <a:cubicBezTo>
                    <a:pt x="19042" y="18330"/>
                    <a:pt x="20065" y="19114"/>
                    <a:pt x="22258" y="19591"/>
                  </a:cubicBezTo>
                  <a:cubicBezTo>
                    <a:pt x="22304" y="19591"/>
                    <a:pt x="22463" y="19694"/>
                    <a:pt x="22587" y="19762"/>
                  </a:cubicBezTo>
                  <a:cubicBezTo>
                    <a:pt x="22996" y="20000"/>
                    <a:pt x="23349" y="20193"/>
                    <a:pt x="23610" y="20193"/>
                  </a:cubicBezTo>
                  <a:cubicBezTo>
                    <a:pt x="23678" y="20193"/>
                    <a:pt x="23746" y="20182"/>
                    <a:pt x="23814" y="20148"/>
                  </a:cubicBezTo>
                  <a:cubicBezTo>
                    <a:pt x="23894" y="20091"/>
                    <a:pt x="23996" y="19989"/>
                    <a:pt x="23996" y="19750"/>
                  </a:cubicBezTo>
                  <a:cubicBezTo>
                    <a:pt x="23996" y="18944"/>
                    <a:pt x="23190" y="18444"/>
                    <a:pt x="22473" y="18012"/>
                  </a:cubicBezTo>
                  <a:cubicBezTo>
                    <a:pt x="22224" y="17853"/>
                    <a:pt x="21985" y="17705"/>
                    <a:pt x="21792" y="17558"/>
                  </a:cubicBezTo>
                  <a:lnTo>
                    <a:pt x="21792" y="17558"/>
                  </a:lnTo>
                  <a:cubicBezTo>
                    <a:pt x="22258" y="17659"/>
                    <a:pt x="22746" y="17921"/>
                    <a:pt x="23223" y="18171"/>
                  </a:cubicBezTo>
                  <a:cubicBezTo>
                    <a:pt x="23678" y="18409"/>
                    <a:pt x="24132" y="18648"/>
                    <a:pt x="24587" y="18773"/>
                  </a:cubicBezTo>
                  <a:cubicBezTo>
                    <a:pt x="24723" y="18811"/>
                    <a:pt x="24847" y="18831"/>
                    <a:pt x="24956" y="18831"/>
                  </a:cubicBezTo>
                  <a:cubicBezTo>
                    <a:pt x="25139" y="18831"/>
                    <a:pt x="25283" y="18777"/>
                    <a:pt x="25382" y="18671"/>
                  </a:cubicBezTo>
                  <a:cubicBezTo>
                    <a:pt x="25746" y="18296"/>
                    <a:pt x="25496" y="17444"/>
                    <a:pt x="25268" y="16682"/>
                  </a:cubicBezTo>
                  <a:cubicBezTo>
                    <a:pt x="25178" y="16376"/>
                    <a:pt x="25076" y="16046"/>
                    <a:pt x="25087" y="15922"/>
                  </a:cubicBezTo>
                  <a:cubicBezTo>
                    <a:pt x="25087" y="15853"/>
                    <a:pt x="25041" y="15785"/>
                    <a:pt x="24985" y="15773"/>
                  </a:cubicBezTo>
                  <a:cubicBezTo>
                    <a:pt x="24462" y="15637"/>
                    <a:pt x="23882" y="15387"/>
                    <a:pt x="23428" y="15104"/>
                  </a:cubicBezTo>
                  <a:cubicBezTo>
                    <a:pt x="22928" y="14774"/>
                    <a:pt x="22622" y="14433"/>
                    <a:pt x="22542" y="14115"/>
                  </a:cubicBezTo>
                  <a:cubicBezTo>
                    <a:pt x="22473" y="13854"/>
                    <a:pt x="22576" y="13627"/>
                    <a:pt x="22826" y="13399"/>
                  </a:cubicBezTo>
                  <a:cubicBezTo>
                    <a:pt x="22883" y="13354"/>
                    <a:pt x="22894" y="13274"/>
                    <a:pt x="22860" y="13217"/>
                  </a:cubicBezTo>
                  <a:cubicBezTo>
                    <a:pt x="22827" y="13176"/>
                    <a:pt x="22782" y="13147"/>
                    <a:pt x="22734" y="13147"/>
                  </a:cubicBezTo>
                  <a:cubicBezTo>
                    <a:pt x="22715" y="13147"/>
                    <a:pt x="22697" y="13151"/>
                    <a:pt x="22678" y="13160"/>
                  </a:cubicBezTo>
                  <a:cubicBezTo>
                    <a:pt x="22644" y="13172"/>
                    <a:pt x="22599" y="13183"/>
                    <a:pt x="22564" y="13195"/>
                  </a:cubicBezTo>
                  <a:cubicBezTo>
                    <a:pt x="22587" y="13172"/>
                    <a:pt x="22610" y="13149"/>
                    <a:pt x="22633" y="13138"/>
                  </a:cubicBezTo>
                  <a:cubicBezTo>
                    <a:pt x="22719" y="13058"/>
                    <a:pt x="22790" y="12998"/>
                    <a:pt x="22915" y="12998"/>
                  </a:cubicBezTo>
                  <a:cubicBezTo>
                    <a:pt x="23004" y="12998"/>
                    <a:pt x="23121" y="13028"/>
                    <a:pt x="23292" y="13104"/>
                  </a:cubicBezTo>
                  <a:cubicBezTo>
                    <a:pt x="23723" y="13308"/>
                    <a:pt x="24008" y="13683"/>
                    <a:pt x="24303" y="14092"/>
                  </a:cubicBezTo>
                  <a:cubicBezTo>
                    <a:pt x="24485" y="14342"/>
                    <a:pt x="24678" y="14592"/>
                    <a:pt x="24905" y="14808"/>
                  </a:cubicBezTo>
                  <a:cubicBezTo>
                    <a:pt x="25234" y="15112"/>
                    <a:pt x="25601" y="15278"/>
                    <a:pt x="25917" y="15278"/>
                  </a:cubicBezTo>
                  <a:cubicBezTo>
                    <a:pt x="26026" y="15278"/>
                    <a:pt x="26129" y="15258"/>
                    <a:pt x="26223" y="15217"/>
                  </a:cubicBezTo>
                  <a:cubicBezTo>
                    <a:pt x="26394" y="15137"/>
                    <a:pt x="26677" y="14922"/>
                    <a:pt x="26712" y="14342"/>
                  </a:cubicBezTo>
                  <a:cubicBezTo>
                    <a:pt x="26984" y="14331"/>
                    <a:pt x="27177" y="14251"/>
                    <a:pt x="27303" y="14115"/>
                  </a:cubicBezTo>
                  <a:cubicBezTo>
                    <a:pt x="27450" y="13945"/>
                    <a:pt x="27484" y="13717"/>
                    <a:pt x="27473" y="13501"/>
                  </a:cubicBezTo>
                  <a:cubicBezTo>
                    <a:pt x="27972" y="13478"/>
                    <a:pt x="28268" y="13342"/>
                    <a:pt x="28381" y="13104"/>
                  </a:cubicBezTo>
                  <a:cubicBezTo>
                    <a:pt x="28484" y="12877"/>
                    <a:pt x="28381" y="12592"/>
                    <a:pt x="28109" y="12286"/>
                  </a:cubicBezTo>
                  <a:cubicBezTo>
                    <a:pt x="27882" y="12024"/>
                    <a:pt x="27530" y="11763"/>
                    <a:pt x="27177" y="11592"/>
                  </a:cubicBezTo>
                  <a:cubicBezTo>
                    <a:pt x="26896" y="11456"/>
                    <a:pt x="26632" y="11387"/>
                    <a:pt x="26408" y="11387"/>
                  </a:cubicBezTo>
                  <a:cubicBezTo>
                    <a:pt x="26316" y="11387"/>
                    <a:pt x="26231" y="11399"/>
                    <a:pt x="26155" y="11422"/>
                  </a:cubicBezTo>
                  <a:cubicBezTo>
                    <a:pt x="26025" y="11465"/>
                    <a:pt x="25913" y="11484"/>
                    <a:pt x="25814" y="11484"/>
                  </a:cubicBezTo>
                  <a:cubicBezTo>
                    <a:pt x="25465" y="11484"/>
                    <a:pt x="25283" y="11241"/>
                    <a:pt x="25053" y="10922"/>
                  </a:cubicBezTo>
                  <a:cubicBezTo>
                    <a:pt x="24837" y="10650"/>
                    <a:pt x="24599" y="10320"/>
                    <a:pt x="24178" y="10173"/>
                  </a:cubicBezTo>
                  <a:cubicBezTo>
                    <a:pt x="23781" y="10024"/>
                    <a:pt x="23473" y="9764"/>
                    <a:pt x="23132" y="9491"/>
                  </a:cubicBezTo>
                  <a:cubicBezTo>
                    <a:pt x="22917" y="9309"/>
                    <a:pt x="22701" y="9127"/>
                    <a:pt x="22440" y="8968"/>
                  </a:cubicBezTo>
                  <a:cubicBezTo>
                    <a:pt x="22678" y="8673"/>
                    <a:pt x="22996" y="8468"/>
                    <a:pt x="23382" y="8366"/>
                  </a:cubicBezTo>
                  <a:cubicBezTo>
                    <a:pt x="23428" y="8355"/>
                    <a:pt x="23462" y="8332"/>
                    <a:pt x="23473" y="8287"/>
                  </a:cubicBezTo>
                  <a:cubicBezTo>
                    <a:pt x="23496" y="8252"/>
                    <a:pt x="23496" y="8207"/>
                    <a:pt x="23473" y="8161"/>
                  </a:cubicBezTo>
                  <a:cubicBezTo>
                    <a:pt x="23281" y="7775"/>
                    <a:pt x="22678" y="7741"/>
                    <a:pt x="22213" y="7729"/>
                  </a:cubicBezTo>
                  <a:cubicBezTo>
                    <a:pt x="22424" y="7592"/>
                    <a:pt x="22665" y="7524"/>
                    <a:pt x="22945" y="7524"/>
                  </a:cubicBezTo>
                  <a:cubicBezTo>
                    <a:pt x="22966" y="7524"/>
                    <a:pt x="22987" y="7524"/>
                    <a:pt x="23008" y="7525"/>
                  </a:cubicBezTo>
                  <a:cubicBezTo>
                    <a:pt x="23053" y="7525"/>
                    <a:pt x="23099" y="7502"/>
                    <a:pt x="23122" y="7457"/>
                  </a:cubicBezTo>
                  <a:cubicBezTo>
                    <a:pt x="23155" y="7423"/>
                    <a:pt x="23155" y="7366"/>
                    <a:pt x="23144" y="7320"/>
                  </a:cubicBezTo>
                  <a:cubicBezTo>
                    <a:pt x="22826" y="6605"/>
                    <a:pt x="22451" y="6593"/>
                    <a:pt x="22122" y="6582"/>
                  </a:cubicBezTo>
                  <a:cubicBezTo>
                    <a:pt x="21951" y="6571"/>
                    <a:pt x="21792" y="6571"/>
                    <a:pt x="21622" y="6480"/>
                  </a:cubicBezTo>
                  <a:lnTo>
                    <a:pt x="21622" y="5980"/>
                  </a:lnTo>
                  <a:cubicBezTo>
                    <a:pt x="21622" y="5912"/>
                    <a:pt x="21565" y="5855"/>
                    <a:pt x="21496" y="5843"/>
                  </a:cubicBezTo>
                  <a:cubicBezTo>
                    <a:pt x="20986" y="5787"/>
                    <a:pt x="20554" y="5560"/>
                    <a:pt x="20088" y="5321"/>
                  </a:cubicBezTo>
                  <a:cubicBezTo>
                    <a:pt x="19827" y="5184"/>
                    <a:pt x="19542" y="5048"/>
                    <a:pt x="19247" y="4934"/>
                  </a:cubicBezTo>
                  <a:cubicBezTo>
                    <a:pt x="19259" y="4787"/>
                    <a:pt x="19213" y="4651"/>
                    <a:pt x="19110" y="4548"/>
                  </a:cubicBezTo>
                  <a:cubicBezTo>
                    <a:pt x="18854" y="4247"/>
                    <a:pt x="18289" y="4203"/>
                    <a:pt x="17829" y="4203"/>
                  </a:cubicBezTo>
                  <a:cubicBezTo>
                    <a:pt x="17718" y="4203"/>
                    <a:pt x="17613" y="4205"/>
                    <a:pt x="17520" y="4207"/>
                  </a:cubicBezTo>
                  <a:lnTo>
                    <a:pt x="17350" y="4207"/>
                  </a:lnTo>
                  <a:cubicBezTo>
                    <a:pt x="16941" y="4207"/>
                    <a:pt x="16577" y="4207"/>
                    <a:pt x="15884" y="3333"/>
                  </a:cubicBezTo>
                  <a:cubicBezTo>
                    <a:pt x="15657" y="3060"/>
                    <a:pt x="15429" y="2776"/>
                    <a:pt x="15100" y="2538"/>
                  </a:cubicBezTo>
                  <a:cubicBezTo>
                    <a:pt x="14605" y="2183"/>
                    <a:pt x="14055" y="2018"/>
                    <a:pt x="13444" y="2018"/>
                  </a:cubicBezTo>
                  <a:cubicBezTo>
                    <a:pt x="13368" y="2018"/>
                    <a:pt x="13292" y="2021"/>
                    <a:pt x="13214" y="2026"/>
                  </a:cubicBezTo>
                  <a:cubicBezTo>
                    <a:pt x="12601" y="2071"/>
                    <a:pt x="11987" y="2265"/>
                    <a:pt x="11407" y="2458"/>
                  </a:cubicBezTo>
                  <a:cubicBezTo>
                    <a:pt x="10839" y="2639"/>
                    <a:pt x="10306" y="2821"/>
                    <a:pt x="9794" y="2844"/>
                  </a:cubicBezTo>
                  <a:cubicBezTo>
                    <a:pt x="9771" y="2594"/>
                    <a:pt x="9715" y="2060"/>
                    <a:pt x="9567" y="1549"/>
                  </a:cubicBezTo>
                  <a:cubicBezTo>
                    <a:pt x="9385" y="947"/>
                    <a:pt x="9011" y="231"/>
                    <a:pt x="8294" y="231"/>
                  </a:cubicBezTo>
                  <a:cubicBezTo>
                    <a:pt x="7908" y="231"/>
                    <a:pt x="6908" y="265"/>
                    <a:pt x="6045" y="526"/>
                  </a:cubicBezTo>
                  <a:cubicBezTo>
                    <a:pt x="5590" y="663"/>
                    <a:pt x="5239" y="844"/>
                    <a:pt x="4989" y="1072"/>
                  </a:cubicBezTo>
                  <a:cubicBezTo>
                    <a:pt x="4670" y="1344"/>
                    <a:pt x="4511" y="1685"/>
                    <a:pt x="4511" y="2083"/>
                  </a:cubicBezTo>
                  <a:cubicBezTo>
                    <a:pt x="4511" y="2333"/>
                    <a:pt x="4625" y="2538"/>
                    <a:pt x="4716" y="2697"/>
                  </a:cubicBezTo>
                  <a:cubicBezTo>
                    <a:pt x="4852" y="2935"/>
                    <a:pt x="4920" y="3060"/>
                    <a:pt x="4636" y="3333"/>
                  </a:cubicBezTo>
                  <a:cubicBezTo>
                    <a:pt x="4504" y="3455"/>
                    <a:pt x="4387" y="3523"/>
                    <a:pt x="4306" y="3523"/>
                  </a:cubicBezTo>
                  <a:cubicBezTo>
                    <a:pt x="4290" y="3523"/>
                    <a:pt x="4275" y="3520"/>
                    <a:pt x="4261" y="3515"/>
                  </a:cubicBezTo>
                  <a:cubicBezTo>
                    <a:pt x="4181" y="3469"/>
                    <a:pt x="4125" y="3310"/>
                    <a:pt x="4125" y="3094"/>
                  </a:cubicBezTo>
                  <a:cubicBezTo>
                    <a:pt x="4125" y="3071"/>
                    <a:pt x="4113" y="3038"/>
                    <a:pt x="4091" y="3015"/>
                  </a:cubicBezTo>
                  <a:cubicBezTo>
                    <a:pt x="3557" y="2230"/>
                    <a:pt x="3989" y="1833"/>
                    <a:pt x="4545" y="1322"/>
                  </a:cubicBezTo>
                  <a:cubicBezTo>
                    <a:pt x="4830" y="1061"/>
                    <a:pt x="5136" y="788"/>
                    <a:pt x="5295" y="435"/>
                  </a:cubicBezTo>
                  <a:cubicBezTo>
                    <a:pt x="5318" y="402"/>
                    <a:pt x="5318" y="344"/>
                    <a:pt x="5284" y="299"/>
                  </a:cubicBezTo>
                  <a:cubicBezTo>
                    <a:pt x="5261" y="265"/>
                    <a:pt x="5216" y="231"/>
                    <a:pt x="5170" y="231"/>
                  </a:cubicBezTo>
                  <a:cubicBezTo>
                    <a:pt x="4818" y="231"/>
                    <a:pt x="4534" y="174"/>
                    <a:pt x="4261" y="106"/>
                  </a:cubicBezTo>
                  <a:cubicBezTo>
                    <a:pt x="4018" y="53"/>
                    <a:pt x="3781" y="0"/>
                    <a:pt x="3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0"/>
            <p:cNvSpPr/>
            <p:nvPr/>
          </p:nvSpPr>
          <p:spPr>
            <a:xfrm>
              <a:off x="2466975" y="2384725"/>
              <a:ext cx="10550" cy="8125"/>
            </a:xfrm>
            <a:custGeom>
              <a:avLst/>
              <a:gdLst/>
              <a:ahLst/>
              <a:cxnLst/>
              <a:rect l="l" t="t" r="r" b="b"/>
              <a:pathLst>
                <a:path w="422" h="325" extrusionOk="0">
                  <a:moveTo>
                    <a:pt x="228" y="52"/>
                  </a:moveTo>
                  <a:lnTo>
                    <a:pt x="228" y="52"/>
                  </a:lnTo>
                  <a:cubicBezTo>
                    <a:pt x="251" y="75"/>
                    <a:pt x="273" y="97"/>
                    <a:pt x="285" y="132"/>
                  </a:cubicBezTo>
                  <a:cubicBezTo>
                    <a:pt x="296" y="177"/>
                    <a:pt x="296" y="211"/>
                    <a:pt x="285" y="245"/>
                  </a:cubicBezTo>
                  <a:lnTo>
                    <a:pt x="262" y="143"/>
                  </a:lnTo>
                  <a:lnTo>
                    <a:pt x="228" y="52"/>
                  </a:lnTo>
                  <a:close/>
                  <a:moveTo>
                    <a:pt x="258" y="1"/>
                  </a:moveTo>
                  <a:cubicBezTo>
                    <a:pt x="244" y="1"/>
                    <a:pt x="231" y="2"/>
                    <a:pt x="217" y="6"/>
                  </a:cubicBezTo>
                  <a:lnTo>
                    <a:pt x="114" y="41"/>
                  </a:lnTo>
                  <a:cubicBezTo>
                    <a:pt x="12" y="75"/>
                    <a:pt x="1" y="177"/>
                    <a:pt x="12" y="223"/>
                  </a:cubicBezTo>
                  <a:cubicBezTo>
                    <a:pt x="35" y="279"/>
                    <a:pt x="81" y="324"/>
                    <a:pt x="149" y="324"/>
                  </a:cubicBezTo>
                  <a:cubicBezTo>
                    <a:pt x="171" y="324"/>
                    <a:pt x="182" y="324"/>
                    <a:pt x="194" y="314"/>
                  </a:cubicBezTo>
                  <a:lnTo>
                    <a:pt x="228" y="314"/>
                  </a:lnTo>
                  <a:cubicBezTo>
                    <a:pt x="240" y="302"/>
                    <a:pt x="273" y="291"/>
                    <a:pt x="296" y="279"/>
                  </a:cubicBezTo>
                  <a:cubicBezTo>
                    <a:pt x="376" y="256"/>
                    <a:pt x="421" y="188"/>
                    <a:pt x="399" y="109"/>
                  </a:cubicBezTo>
                  <a:cubicBezTo>
                    <a:pt x="380" y="43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0"/>
            <p:cNvSpPr/>
            <p:nvPr/>
          </p:nvSpPr>
          <p:spPr>
            <a:xfrm>
              <a:off x="1988375" y="961275"/>
              <a:ext cx="25025" cy="20475"/>
            </a:xfrm>
            <a:custGeom>
              <a:avLst/>
              <a:gdLst/>
              <a:ahLst/>
              <a:cxnLst/>
              <a:rect l="l" t="t" r="r" b="b"/>
              <a:pathLst>
                <a:path w="1001" h="819" extrusionOk="0">
                  <a:moveTo>
                    <a:pt x="683" y="330"/>
                  </a:moveTo>
                  <a:lnTo>
                    <a:pt x="694" y="341"/>
                  </a:lnTo>
                  <a:cubicBezTo>
                    <a:pt x="683" y="364"/>
                    <a:pt x="660" y="387"/>
                    <a:pt x="569" y="432"/>
                  </a:cubicBezTo>
                  <a:cubicBezTo>
                    <a:pt x="614" y="399"/>
                    <a:pt x="648" y="364"/>
                    <a:pt x="683" y="330"/>
                  </a:cubicBezTo>
                  <a:close/>
                  <a:moveTo>
                    <a:pt x="668" y="1"/>
                  </a:moveTo>
                  <a:cubicBezTo>
                    <a:pt x="628" y="1"/>
                    <a:pt x="587" y="16"/>
                    <a:pt x="557" y="46"/>
                  </a:cubicBezTo>
                  <a:cubicBezTo>
                    <a:pt x="398" y="194"/>
                    <a:pt x="228" y="364"/>
                    <a:pt x="57" y="535"/>
                  </a:cubicBezTo>
                  <a:cubicBezTo>
                    <a:pt x="24" y="558"/>
                    <a:pt x="1" y="603"/>
                    <a:pt x="12" y="659"/>
                  </a:cubicBezTo>
                  <a:cubicBezTo>
                    <a:pt x="12" y="705"/>
                    <a:pt x="46" y="739"/>
                    <a:pt x="92" y="762"/>
                  </a:cubicBezTo>
                  <a:cubicBezTo>
                    <a:pt x="125" y="785"/>
                    <a:pt x="160" y="796"/>
                    <a:pt x="183" y="808"/>
                  </a:cubicBezTo>
                  <a:cubicBezTo>
                    <a:pt x="205" y="818"/>
                    <a:pt x="228" y="818"/>
                    <a:pt x="239" y="818"/>
                  </a:cubicBezTo>
                  <a:lnTo>
                    <a:pt x="274" y="818"/>
                  </a:lnTo>
                  <a:cubicBezTo>
                    <a:pt x="728" y="717"/>
                    <a:pt x="955" y="580"/>
                    <a:pt x="989" y="387"/>
                  </a:cubicBezTo>
                  <a:cubicBezTo>
                    <a:pt x="1001" y="296"/>
                    <a:pt x="978" y="149"/>
                    <a:pt x="728" y="12"/>
                  </a:cubicBezTo>
                  <a:cubicBezTo>
                    <a:pt x="709" y="5"/>
                    <a:pt x="688" y="1"/>
                    <a:pt x="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0"/>
            <p:cNvSpPr/>
            <p:nvPr/>
          </p:nvSpPr>
          <p:spPr>
            <a:xfrm>
              <a:off x="1907725" y="1015000"/>
              <a:ext cx="80950" cy="62750"/>
            </a:xfrm>
            <a:custGeom>
              <a:avLst/>
              <a:gdLst/>
              <a:ahLst/>
              <a:cxnLst/>
              <a:rect l="l" t="t" r="r" b="b"/>
              <a:pathLst>
                <a:path w="3238" h="2510" extrusionOk="0">
                  <a:moveTo>
                    <a:pt x="1727" y="317"/>
                  </a:moveTo>
                  <a:cubicBezTo>
                    <a:pt x="1886" y="396"/>
                    <a:pt x="2023" y="555"/>
                    <a:pt x="2091" y="737"/>
                  </a:cubicBezTo>
                  <a:cubicBezTo>
                    <a:pt x="2124" y="828"/>
                    <a:pt x="2159" y="1010"/>
                    <a:pt x="2056" y="1169"/>
                  </a:cubicBezTo>
                  <a:cubicBezTo>
                    <a:pt x="2023" y="1226"/>
                    <a:pt x="2023" y="1294"/>
                    <a:pt x="2079" y="1351"/>
                  </a:cubicBezTo>
                  <a:cubicBezTo>
                    <a:pt x="2568" y="1840"/>
                    <a:pt x="2761" y="2078"/>
                    <a:pt x="2841" y="2203"/>
                  </a:cubicBezTo>
                  <a:cubicBezTo>
                    <a:pt x="2692" y="2158"/>
                    <a:pt x="2432" y="2055"/>
                    <a:pt x="2227" y="1976"/>
                  </a:cubicBezTo>
                  <a:cubicBezTo>
                    <a:pt x="1795" y="1805"/>
                    <a:pt x="1306" y="1613"/>
                    <a:pt x="988" y="1613"/>
                  </a:cubicBezTo>
                  <a:cubicBezTo>
                    <a:pt x="852" y="1613"/>
                    <a:pt x="670" y="1613"/>
                    <a:pt x="477" y="1601"/>
                  </a:cubicBezTo>
                  <a:cubicBezTo>
                    <a:pt x="886" y="1169"/>
                    <a:pt x="1306" y="737"/>
                    <a:pt x="1727" y="317"/>
                  </a:cubicBezTo>
                  <a:close/>
                  <a:moveTo>
                    <a:pt x="1698" y="1"/>
                  </a:moveTo>
                  <a:cubicBezTo>
                    <a:pt x="1662" y="1"/>
                    <a:pt x="1624" y="20"/>
                    <a:pt x="1591" y="45"/>
                  </a:cubicBezTo>
                  <a:cubicBezTo>
                    <a:pt x="1079" y="567"/>
                    <a:pt x="557" y="1113"/>
                    <a:pt x="46" y="1646"/>
                  </a:cubicBezTo>
                  <a:cubicBezTo>
                    <a:pt x="11" y="1681"/>
                    <a:pt x="0" y="1749"/>
                    <a:pt x="23" y="1794"/>
                  </a:cubicBezTo>
                  <a:cubicBezTo>
                    <a:pt x="34" y="1851"/>
                    <a:pt x="91" y="1885"/>
                    <a:pt x="147" y="1885"/>
                  </a:cubicBezTo>
                  <a:cubicBezTo>
                    <a:pt x="477" y="1896"/>
                    <a:pt x="773" y="1896"/>
                    <a:pt x="988" y="1896"/>
                  </a:cubicBezTo>
                  <a:cubicBezTo>
                    <a:pt x="1250" y="1896"/>
                    <a:pt x="1727" y="2090"/>
                    <a:pt x="2124" y="2249"/>
                  </a:cubicBezTo>
                  <a:cubicBezTo>
                    <a:pt x="2500" y="2396"/>
                    <a:pt x="2772" y="2510"/>
                    <a:pt x="2954" y="2510"/>
                  </a:cubicBezTo>
                  <a:cubicBezTo>
                    <a:pt x="3045" y="2510"/>
                    <a:pt x="3101" y="2476"/>
                    <a:pt x="3147" y="2408"/>
                  </a:cubicBezTo>
                  <a:cubicBezTo>
                    <a:pt x="3238" y="2272"/>
                    <a:pt x="3136" y="2101"/>
                    <a:pt x="3000" y="1931"/>
                  </a:cubicBezTo>
                  <a:cubicBezTo>
                    <a:pt x="2863" y="1760"/>
                    <a:pt x="2659" y="1522"/>
                    <a:pt x="2352" y="1214"/>
                  </a:cubicBezTo>
                  <a:cubicBezTo>
                    <a:pt x="2432" y="1044"/>
                    <a:pt x="2432" y="840"/>
                    <a:pt x="2363" y="635"/>
                  </a:cubicBezTo>
                  <a:cubicBezTo>
                    <a:pt x="2261" y="340"/>
                    <a:pt x="2011" y="101"/>
                    <a:pt x="1738" y="10"/>
                  </a:cubicBezTo>
                  <a:cubicBezTo>
                    <a:pt x="1725" y="4"/>
                    <a:pt x="1712" y="1"/>
                    <a:pt x="1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0"/>
            <p:cNvSpPr/>
            <p:nvPr/>
          </p:nvSpPr>
          <p:spPr>
            <a:xfrm>
              <a:off x="4271475" y="2039450"/>
              <a:ext cx="20750" cy="17675"/>
            </a:xfrm>
            <a:custGeom>
              <a:avLst/>
              <a:gdLst/>
              <a:ahLst/>
              <a:cxnLst/>
              <a:rect l="l" t="t" r="r" b="b"/>
              <a:pathLst>
                <a:path w="830" h="707" extrusionOk="0">
                  <a:moveTo>
                    <a:pt x="478" y="297"/>
                  </a:moveTo>
                  <a:cubicBezTo>
                    <a:pt x="478" y="320"/>
                    <a:pt x="466" y="365"/>
                    <a:pt x="432" y="423"/>
                  </a:cubicBezTo>
                  <a:lnTo>
                    <a:pt x="410" y="423"/>
                  </a:lnTo>
                  <a:cubicBezTo>
                    <a:pt x="432" y="377"/>
                    <a:pt x="455" y="332"/>
                    <a:pt x="478" y="297"/>
                  </a:cubicBezTo>
                  <a:close/>
                  <a:moveTo>
                    <a:pt x="482" y="0"/>
                  </a:moveTo>
                  <a:cubicBezTo>
                    <a:pt x="445" y="0"/>
                    <a:pt x="406" y="5"/>
                    <a:pt x="364" y="14"/>
                  </a:cubicBezTo>
                  <a:cubicBezTo>
                    <a:pt x="319" y="24"/>
                    <a:pt x="284" y="47"/>
                    <a:pt x="273" y="82"/>
                  </a:cubicBezTo>
                  <a:lnTo>
                    <a:pt x="34" y="491"/>
                  </a:lnTo>
                  <a:cubicBezTo>
                    <a:pt x="1" y="536"/>
                    <a:pt x="1" y="593"/>
                    <a:pt x="34" y="638"/>
                  </a:cubicBezTo>
                  <a:cubicBezTo>
                    <a:pt x="57" y="683"/>
                    <a:pt x="102" y="706"/>
                    <a:pt x="160" y="706"/>
                  </a:cubicBezTo>
                  <a:lnTo>
                    <a:pt x="534" y="706"/>
                  </a:lnTo>
                  <a:cubicBezTo>
                    <a:pt x="580" y="706"/>
                    <a:pt x="637" y="683"/>
                    <a:pt x="660" y="627"/>
                  </a:cubicBezTo>
                  <a:cubicBezTo>
                    <a:pt x="739" y="456"/>
                    <a:pt x="830" y="241"/>
                    <a:pt x="716" y="93"/>
                  </a:cubicBezTo>
                  <a:cubicBezTo>
                    <a:pt x="666" y="34"/>
                    <a:pt x="585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0"/>
            <p:cNvSpPr/>
            <p:nvPr/>
          </p:nvSpPr>
          <p:spPr>
            <a:xfrm>
              <a:off x="4640725" y="1010300"/>
              <a:ext cx="8250" cy="7250"/>
            </a:xfrm>
            <a:custGeom>
              <a:avLst/>
              <a:gdLst/>
              <a:ahLst/>
              <a:cxnLst/>
              <a:rect l="l" t="t" r="r" b="b"/>
              <a:pathLst>
                <a:path w="330" h="290" extrusionOk="0">
                  <a:moveTo>
                    <a:pt x="169" y="1"/>
                  </a:moveTo>
                  <a:cubicBezTo>
                    <a:pt x="147" y="1"/>
                    <a:pt x="123" y="6"/>
                    <a:pt x="102" y="16"/>
                  </a:cubicBezTo>
                  <a:cubicBezTo>
                    <a:pt x="23" y="51"/>
                    <a:pt x="1" y="130"/>
                    <a:pt x="34" y="210"/>
                  </a:cubicBezTo>
                  <a:cubicBezTo>
                    <a:pt x="57" y="255"/>
                    <a:pt x="114" y="289"/>
                    <a:pt x="160" y="289"/>
                  </a:cubicBezTo>
                  <a:cubicBezTo>
                    <a:pt x="182" y="289"/>
                    <a:pt x="205" y="278"/>
                    <a:pt x="228" y="266"/>
                  </a:cubicBezTo>
                  <a:cubicBezTo>
                    <a:pt x="296" y="233"/>
                    <a:pt x="330" y="153"/>
                    <a:pt x="296" y="74"/>
                  </a:cubicBezTo>
                  <a:cubicBezTo>
                    <a:pt x="272" y="26"/>
                    <a:pt x="221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0"/>
            <p:cNvSpPr/>
            <p:nvPr/>
          </p:nvSpPr>
          <p:spPr>
            <a:xfrm>
              <a:off x="5627475" y="1166450"/>
              <a:ext cx="226400" cy="258700"/>
            </a:xfrm>
            <a:custGeom>
              <a:avLst/>
              <a:gdLst/>
              <a:ahLst/>
              <a:cxnLst/>
              <a:rect l="l" t="t" r="r" b="b"/>
              <a:pathLst>
                <a:path w="9056" h="10348" extrusionOk="0">
                  <a:moveTo>
                    <a:pt x="7181" y="337"/>
                  </a:moveTo>
                  <a:cubicBezTo>
                    <a:pt x="7692" y="940"/>
                    <a:pt x="8203" y="1564"/>
                    <a:pt x="8703" y="2178"/>
                  </a:cubicBezTo>
                  <a:cubicBezTo>
                    <a:pt x="8385" y="2394"/>
                    <a:pt x="8055" y="2587"/>
                    <a:pt x="7737" y="2780"/>
                  </a:cubicBezTo>
                  <a:cubicBezTo>
                    <a:pt x="7056" y="3200"/>
                    <a:pt x="6351" y="3632"/>
                    <a:pt x="5738" y="4155"/>
                  </a:cubicBezTo>
                  <a:cubicBezTo>
                    <a:pt x="5045" y="4746"/>
                    <a:pt x="4533" y="5405"/>
                    <a:pt x="4182" y="6143"/>
                  </a:cubicBezTo>
                  <a:cubicBezTo>
                    <a:pt x="3363" y="7881"/>
                    <a:pt x="3988" y="8427"/>
                    <a:pt x="4715" y="9052"/>
                  </a:cubicBezTo>
                  <a:cubicBezTo>
                    <a:pt x="5045" y="9336"/>
                    <a:pt x="5374" y="9631"/>
                    <a:pt x="5647" y="10063"/>
                  </a:cubicBezTo>
                  <a:cubicBezTo>
                    <a:pt x="5227" y="10040"/>
                    <a:pt x="4761" y="9984"/>
                    <a:pt x="4318" y="9938"/>
                  </a:cubicBezTo>
                  <a:cubicBezTo>
                    <a:pt x="3829" y="9881"/>
                    <a:pt x="3363" y="9825"/>
                    <a:pt x="3000" y="9825"/>
                  </a:cubicBezTo>
                  <a:cubicBezTo>
                    <a:pt x="2477" y="9825"/>
                    <a:pt x="2296" y="9540"/>
                    <a:pt x="2091" y="9222"/>
                  </a:cubicBezTo>
                  <a:cubicBezTo>
                    <a:pt x="1886" y="8904"/>
                    <a:pt x="1670" y="8563"/>
                    <a:pt x="1102" y="8563"/>
                  </a:cubicBezTo>
                  <a:cubicBezTo>
                    <a:pt x="978" y="8563"/>
                    <a:pt x="819" y="8575"/>
                    <a:pt x="648" y="8620"/>
                  </a:cubicBezTo>
                  <a:cubicBezTo>
                    <a:pt x="398" y="8449"/>
                    <a:pt x="307" y="8222"/>
                    <a:pt x="352" y="7904"/>
                  </a:cubicBezTo>
                  <a:cubicBezTo>
                    <a:pt x="489" y="6950"/>
                    <a:pt x="1977" y="5598"/>
                    <a:pt x="2693" y="5416"/>
                  </a:cubicBezTo>
                  <a:cubicBezTo>
                    <a:pt x="2761" y="5405"/>
                    <a:pt x="2806" y="5336"/>
                    <a:pt x="2806" y="5268"/>
                  </a:cubicBezTo>
                  <a:cubicBezTo>
                    <a:pt x="2773" y="4894"/>
                    <a:pt x="2602" y="4689"/>
                    <a:pt x="2488" y="4553"/>
                  </a:cubicBezTo>
                  <a:cubicBezTo>
                    <a:pt x="2432" y="4485"/>
                    <a:pt x="2386" y="4427"/>
                    <a:pt x="2397" y="4394"/>
                  </a:cubicBezTo>
                  <a:cubicBezTo>
                    <a:pt x="2397" y="4337"/>
                    <a:pt x="2488" y="4223"/>
                    <a:pt x="2852" y="3950"/>
                  </a:cubicBezTo>
                  <a:cubicBezTo>
                    <a:pt x="2886" y="3928"/>
                    <a:pt x="2932" y="3905"/>
                    <a:pt x="2965" y="3871"/>
                  </a:cubicBezTo>
                  <a:cubicBezTo>
                    <a:pt x="3227" y="3700"/>
                    <a:pt x="3568" y="3462"/>
                    <a:pt x="3806" y="3167"/>
                  </a:cubicBezTo>
                  <a:cubicBezTo>
                    <a:pt x="4170" y="2700"/>
                    <a:pt x="4068" y="2326"/>
                    <a:pt x="3920" y="2087"/>
                  </a:cubicBezTo>
                  <a:lnTo>
                    <a:pt x="3920" y="2076"/>
                  </a:lnTo>
                  <a:cubicBezTo>
                    <a:pt x="3920" y="2076"/>
                    <a:pt x="3920" y="1951"/>
                    <a:pt x="4488" y="1644"/>
                  </a:cubicBezTo>
                  <a:cubicBezTo>
                    <a:pt x="4874" y="1428"/>
                    <a:pt x="5374" y="1213"/>
                    <a:pt x="5851" y="996"/>
                  </a:cubicBezTo>
                  <a:cubicBezTo>
                    <a:pt x="6431" y="746"/>
                    <a:pt x="6919" y="531"/>
                    <a:pt x="7146" y="360"/>
                  </a:cubicBezTo>
                  <a:cubicBezTo>
                    <a:pt x="7158" y="349"/>
                    <a:pt x="7169" y="349"/>
                    <a:pt x="7181" y="337"/>
                  </a:cubicBezTo>
                  <a:close/>
                  <a:moveTo>
                    <a:pt x="7198" y="0"/>
                  </a:moveTo>
                  <a:cubicBezTo>
                    <a:pt x="7171" y="0"/>
                    <a:pt x="7145" y="7"/>
                    <a:pt x="7124" y="19"/>
                  </a:cubicBezTo>
                  <a:cubicBezTo>
                    <a:pt x="7067" y="65"/>
                    <a:pt x="7022" y="99"/>
                    <a:pt x="6976" y="133"/>
                  </a:cubicBezTo>
                  <a:cubicBezTo>
                    <a:pt x="6772" y="281"/>
                    <a:pt x="6272" y="496"/>
                    <a:pt x="5738" y="735"/>
                  </a:cubicBezTo>
                  <a:cubicBezTo>
                    <a:pt x="4545" y="1258"/>
                    <a:pt x="3761" y="1632"/>
                    <a:pt x="3647" y="1985"/>
                  </a:cubicBezTo>
                  <a:cubicBezTo>
                    <a:pt x="3624" y="2076"/>
                    <a:pt x="3636" y="2167"/>
                    <a:pt x="3682" y="2235"/>
                  </a:cubicBezTo>
                  <a:cubicBezTo>
                    <a:pt x="4000" y="2746"/>
                    <a:pt x="3420" y="3212"/>
                    <a:pt x="2806" y="3644"/>
                  </a:cubicBezTo>
                  <a:cubicBezTo>
                    <a:pt x="2761" y="3667"/>
                    <a:pt x="2727" y="3700"/>
                    <a:pt x="2693" y="3723"/>
                  </a:cubicBezTo>
                  <a:cubicBezTo>
                    <a:pt x="2296" y="4008"/>
                    <a:pt x="2136" y="4177"/>
                    <a:pt x="2114" y="4359"/>
                  </a:cubicBezTo>
                  <a:cubicBezTo>
                    <a:pt x="2091" y="4507"/>
                    <a:pt x="2182" y="4621"/>
                    <a:pt x="2273" y="4735"/>
                  </a:cubicBezTo>
                  <a:cubicBezTo>
                    <a:pt x="2364" y="4848"/>
                    <a:pt x="2465" y="4973"/>
                    <a:pt x="2500" y="5177"/>
                  </a:cubicBezTo>
                  <a:cubicBezTo>
                    <a:pt x="2114" y="5314"/>
                    <a:pt x="1579" y="5689"/>
                    <a:pt x="1114" y="6154"/>
                  </a:cubicBezTo>
                  <a:cubicBezTo>
                    <a:pt x="523" y="6745"/>
                    <a:pt x="137" y="7371"/>
                    <a:pt x="69" y="7870"/>
                  </a:cubicBezTo>
                  <a:cubicBezTo>
                    <a:pt x="0" y="8313"/>
                    <a:pt x="170" y="8666"/>
                    <a:pt x="546" y="8904"/>
                  </a:cubicBezTo>
                  <a:cubicBezTo>
                    <a:pt x="566" y="8917"/>
                    <a:pt x="590" y="8923"/>
                    <a:pt x="613" y="8923"/>
                  </a:cubicBezTo>
                  <a:cubicBezTo>
                    <a:pt x="629" y="8923"/>
                    <a:pt x="645" y="8920"/>
                    <a:pt x="659" y="8916"/>
                  </a:cubicBezTo>
                  <a:cubicBezTo>
                    <a:pt x="831" y="8869"/>
                    <a:pt x="974" y="8849"/>
                    <a:pt x="1095" y="8849"/>
                  </a:cubicBezTo>
                  <a:cubicBezTo>
                    <a:pt x="1510" y="8849"/>
                    <a:pt x="1668" y="9091"/>
                    <a:pt x="1852" y="9381"/>
                  </a:cubicBezTo>
                  <a:cubicBezTo>
                    <a:pt x="2056" y="9699"/>
                    <a:pt x="2318" y="10108"/>
                    <a:pt x="3000" y="10108"/>
                  </a:cubicBezTo>
                  <a:cubicBezTo>
                    <a:pt x="3352" y="10108"/>
                    <a:pt x="3806" y="10165"/>
                    <a:pt x="4283" y="10222"/>
                  </a:cubicBezTo>
                  <a:cubicBezTo>
                    <a:pt x="4829" y="10279"/>
                    <a:pt x="5397" y="10347"/>
                    <a:pt x="5886" y="10347"/>
                  </a:cubicBezTo>
                  <a:cubicBezTo>
                    <a:pt x="5942" y="10347"/>
                    <a:pt x="5988" y="10325"/>
                    <a:pt x="6010" y="10279"/>
                  </a:cubicBezTo>
                  <a:cubicBezTo>
                    <a:pt x="6033" y="10256"/>
                    <a:pt x="6033" y="10222"/>
                    <a:pt x="6033" y="10199"/>
                  </a:cubicBezTo>
                  <a:cubicBezTo>
                    <a:pt x="6056" y="10108"/>
                    <a:pt x="6022" y="10075"/>
                    <a:pt x="5931" y="9984"/>
                  </a:cubicBezTo>
                  <a:cubicBezTo>
                    <a:pt x="5636" y="9472"/>
                    <a:pt x="5250" y="9131"/>
                    <a:pt x="4909" y="8836"/>
                  </a:cubicBezTo>
                  <a:cubicBezTo>
                    <a:pt x="4568" y="8540"/>
                    <a:pt x="4261" y="8279"/>
                    <a:pt x="4147" y="7916"/>
                  </a:cubicBezTo>
                  <a:cubicBezTo>
                    <a:pt x="4011" y="7507"/>
                    <a:pt x="4102" y="6984"/>
                    <a:pt x="4442" y="6268"/>
                  </a:cubicBezTo>
                  <a:cubicBezTo>
                    <a:pt x="5181" y="4689"/>
                    <a:pt x="6499" y="3882"/>
                    <a:pt x="7885" y="3030"/>
                  </a:cubicBezTo>
                  <a:cubicBezTo>
                    <a:pt x="8249" y="2803"/>
                    <a:pt x="8623" y="2576"/>
                    <a:pt x="8987" y="2337"/>
                  </a:cubicBezTo>
                  <a:cubicBezTo>
                    <a:pt x="9022" y="2314"/>
                    <a:pt x="9044" y="2281"/>
                    <a:pt x="9055" y="2235"/>
                  </a:cubicBezTo>
                  <a:cubicBezTo>
                    <a:pt x="9055" y="2201"/>
                    <a:pt x="9044" y="2155"/>
                    <a:pt x="9022" y="2121"/>
                  </a:cubicBezTo>
                  <a:cubicBezTo>
                    <a:pt x="8464" y="1428"/>
                    <a:pt x="7885" y="735"/>
                    <a:pt x="7317" y="54"/>
                  </a:cubicBezTo>
                  <a:cubicBezTo>
                    <a:pt x="7289" y="18"/>
                    <a:pt x="7243" y="0"/>
                    <a:pt x="7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0"/>
            <p:cNvSpPr/>
            <p:nvPr/>
          </p:nvSpPr>
          <p:spPr>
            <a:xfrm>
              <a:off x="4640725" y="1010300"/>
              <a:ext cx="8250" cy="7250"/>
            </a:xfrm>
            <a:custGeom>
              <a:avLst/>
              <a:gdLst/>
              <a:ahLst/>
              <a:cxnLst/>
              <a:rect l="l" t="t" r="r" b="b"/>
              <a:pathLst>
                <a:path w="330" h="290" extrusionOk="0">
                  <a:moveTo>
                    <a:pt x="169" y="1"/>
                  </a:moveTo>
                  <a:cubicBezTo>
                    <a:pt x="147" y="1"/>
                    <a:pt x="123" y="6"/>
                    <a:pt x="102" y="16"/>
                  </a:cubicBezTo>
                  <a:cubicBezTo>
                    <a:pt x="34" y="51"/>
                    <a:pt x="1" y="130"/>
                    <a:pt x="34" y="198"/>
                  </a:cubicBezTo>
                  <a:cubicBezTo>
                    <a:pt x="57" y="255"/>
                    <a:pt x="114" y="289"/>
                    <a:pt x="160" y="289"/>
                  </a:cubicBezTo>
                  <a:cubicBezTo>
                    <a:pt x="182" y="289"/>
                    <a:pt x="205" y="278"/>
                    <a:pt x="228" y="266"/>
                  </a:cubicBezTo>
                  <a:cubicBezTo>
                    <a:pt x="307" y="233"/>
                    <a:pt x="330" y="142"/>
                    <a:pt x="296" y="74"/>
                  </a:cubicBezTo>
                  <a:cubicBezTo>
                    <a:pt x="272" y="26"/>
                    <a:pt x="221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0"/>
            <p:cNvSpPr/>
            <p:nvPr/>
          </p:nvSpPr>
          <p:spPr>
            <a:xfrm>
              <a:off x="4640725" y="1010300"/>
              <a:ext cx="8250" cy="7250"/>
            </a:xfrm>
            <a:custGeom>
              <a:avLst/>
              <a:gdLst/>
              <a:ahLst/>
              <a:cxnLst/>
              <a:rect l="l" t="t" r="r" b="b"/>
              <a:pathLst>
                <a:path w="330" h="290" extrusionOk="0">
                  <a:moveTo>
                    <a:pt x="169" y="1"/>
                  </a:moveTo>
                  <a:cubicBezTo>
                    <a:pt x="147" y="1"/>
                    <a:pt x="123" y="6"/>
                    <a:pt x="102" y="16"/>
                  </a:cubicBezTo>
                  <a:cubicBezTo>
                    <a:pt x="34" y="51"/>
                    <a:pt x="1" y="130"/>
                    <a:pt x="34" y="198"/>
                  </a:cubicBezTo>
                  <a:cubicBezTo>
                    <a:pt x="57" y="255"/>
                    <a:pt x="114" y="289"/>
                    <a:pt x="160" y="289"/>
                  </a:cubicBezTo>
                  <a:cubicBezTo>
                    <a:pt x="182" y="289"/>
                    <a:pt x="205" y="278"/>
                    <a:pt x="228" y="266"/>
                  </a:cubicBezTo>
                  <a:cubicBezTo>
                    <a:pt x="296" y="233"/>
                    <a:pt x="330" y="153"/>
                    <a:pt x="296" y="74"/>
                  </a:cubicBezTo>
                  <a:cubicBezTo>
                    <a:pt x="272" y="26"/>
                    <a:pt x="221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0"/>
            <p:cNvSpPr/>
            <p:nvPr/>
          </p:nvSpPr>
          <p:spPr>
            <a:xfrm>
              <a:off x="2032400" y="1327750"/>
              <a:ext cx="9400" cy="10750"/>
            </a:xfrm>
            <a:custGeom>
              <a:avLst/>
              <a:gdLst/>
              <a:ahLst/>
              <a:cxnLst/>
              <a:rect l="l" t="t" r="r" b="b"/>
              <a:pathLst>
                <a:path w="376" h="430" extrusionOk="0">
                  <a:moveTo>
                    <a:pt x="182" y="146"/>
                  </a:moveTo>
                  <a:lnTo>
                    <a:pt x="149" y="282"/>
                  </a:lnTo>
                  <a:cubicBezTo>
                    <a:pt x="103" y="270"/>
                    <a:pt x="69" y="248"/>
                    <a:pt x="69" y="225"/>
                  </a:cubicBezTo>
                  <a:cubicBezTo>
                    <a:pt x="69" y="214"/>
                    <a:pt x="69" y="191"/>
                    <a:pt x="103" y="169"/>
                  </a:cubicBezTo>
                  <a:cubicBezTo>
                    <a:pt x="126" y="146"/>
                    <a:pt x="160" y="146"/>
                    <a:pt x="182" y="146"/>
                  </a:cubicBezTo>
                  <a:close/>
                  <a:moveTo>
                    <a:pt x="178" y="1"/>
                  </a:moveTo>
                  <a:cubicBezTo>
                    <a:pt x="161" y="1"/>
                    <a:pt x="144" y="4"/>
                    <a:pt x="126" y="10"/>
                  </a:cubicBezTo>
                  <a:cubicBezTo>
                    <a:pt x="0" y="55"/>
                    <a:pt x="0" y="202"/>
                    <a:pt x="0" y="293"/>
                  </a:cubicBezTo>
                  <a:cubicBezTo>
                    <a:pt x="0" y="350"/>
                    <a:pt x="46" y="419"/>
                    <a:pt x="114" y="430"/>
                  </a:cubicBezTo>
                  <a:lnTo>
                    <a:pt x="160" y="430"/>
                  </a:lnTo>
                  <a:cubicBezTo>
                    <a:pt x="228" y="430"/>
                    <a:pt x="285" y="407"/>
                    <a:pt x="319" y="350"/>
                  </a:cubicBezTo>
                  <a:cubicBezTo>
                    <a:pt x="376" y="260"/>
                    <a:pt x="353" y="134"/>
                    <a:pt x="296" y="66"/>
                  </a:cubicBezTo>
                  <a:cubicBezTo>
                    <a:pt x="271" y="24"/>
                    <a:pt x="227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0"/>
            <p:cNvSpPr/>
            <p:nvPr/>
          </p:nvSpPr>
          <p:spPr>
            <a:xfrm>
              <a:off x="4815400" y="920950"/>
              <a:ext cx="228400" cy="86925"/>
            </a:xfrm>
            <a:custGeom>
              <a:avLst/>
              <a:gdLst/>
              <a:ahLst/>
              <a:cxnLst/>
              <a:rect l="l" t="t" r="r" b="b"/>
              <a:pathLst>
                <a:path w="9136" h="3477" extrusionOk="0">
                  <a:moveTo>
                    <a:pt x="5148" y="353"/>
                  </a:moveTo>
                  <a:lnTo>
                    <a:pt x="5148" y="353"/>
                  </a:lnTo>
                  <a:cubicBezTo>
                    <a:pt x="5136" y="568"/>
                    <a:pt x="5136" y="795"/>
                    <a:pt x="5170" y="1012"/>
                  </a:cubicBezTo>
                  <a:cubicBezTo>
                    <a:pt x="5181" y="1091"/>
                    <a:pt x="5239" y="1136"/>
                    <a:pt x="5307" y="1136"/>
                  </a:cubicBezTo>
                  <a:cubicBezTo>
                    <a:pt x="5659" y="1136"/>
                    <a:pt x="6022" y="1057"/>
                    <a:pt x="6408" y="977"/>
                  </a:cubicBezTo>
                  <a:cubicBezTo>
                    <a:pt x="6806" y="886"/>
                    <a:pt x="7196" y="797"/>
                    <a:pt x="7555" y="797"/>
                  </a:cubicBezTo>
                  <a:cubicBezTo>
                    <a:pt x="8046" y="797"/>
                    <a:pt x="8479" y="964"/>
                    <a:pt x="8794" y="1523"/>
                  </a:cubicBezTo>
                  <a:cubicBezTo>
                    <a:pt x="8715" y="1580"/>
                    <a:pt x="8624" y="1648"/>
                    <a:pt x="8522" y="1716"/>
                  </a:cubicBezTo>
                  <a:cubicBezTo>
                    <a:pt x="8079" y="2022"/>
                    <a:pt x="7476" y="2454"/>
                    <a:pt x="6852" y="2761"/>
                  </a:cubicBezTo>
                  <a:cubicBezTo>
                    <a:pt x="6279" y="3052"/>
                    <a:pt x="5794" y="3198"/>
                    <a:pt x="5402" y="3198"/>
                  </a:cubicBezTo>
                  <a:cubicBezTo>
                    <a:pt x="5304" y="3198"/>
                    <a:pt x="5211" y="3189"/>
                    <a:pt x="5125" y="3170"/>
                  </a:cubicBezTo>
                  <a:cubicBezTo>
                    <a:pt x="4818" y="3102"/>
                    <a:pt x="4591" y="2920"/>
                    <a:pt x="4409" y="2625"/>
                  </a:cubicBezTo>
                  <a:cubicBezTo>
                    <a:pt x="4386" y="2591"/>
                    <a:pt x="4352" y="2557"/>
                    <a:pt x="4307" y="2557"/>
                  </a:cubicBezTo>
                  <a:cubicBezTo>
                    <a:pt x="4250" y="2545"/>
                    <a:pt x="4182" y="2545"/>
                    <a:pt x="4125" y="2545"/>
                  </a:cubicBezTo>
                  <a:cubicBezTo>
                    <a:pt x="3966" y="2545"/>
                    <a:pt x="3795" y="2557"/>
                    <a:pt x="3603" y="2580"/>
                  </a:cubicBezTo>
                  <a:cubicBezTo>
                    <a:pt x="3372" y="2597"/>
                    <a:pt x="3154" y="2611"/>
                    <a:pt x="2960" y="2611"/>
                  </a:cubicBezTo>
                  <a:cubicBezTo>
                    <a:pt x="2523" y="2611"/>
                    <a:pt x="2201" y="2540"/>
                    <a:pt x="2091" y="2272"/>
                  </a:cubicBezTo>
                  <a:cubicBezTo>
                    <a:pt x="2205" y="2261"/>
                    <a:pt x="2330" y="2261"/>
                    <a:pt x="2455" y="2250"/>
                  </a:cubicBezTo>
                  <a:cubicBezTo>
                    <a:pt x="2795" y="2239"/>
                    <a:pt x="3159" y="2216"/>
                    <a:pt x="3489" y="2080"/>
                  </a:cubicBezTo>
                  <a:cubicBezTo>
                    <a:pt x="3557" y="2057"/>
                    <a:pt x="3591" y="1989"/>
                    <a:pt x="3580" y="1921"/>
                  </a:cubicBezTo>
                  <a:cubicBezTo>
                    <a:pt x="3568" y="1852"/>
                    <a:pt x="3512" y="1807"/>
                    <a:pt x="3443" y="1807"/>
                  </a:cubicBezTo>
                  <a:cubicBezTo>
                    <a:pt x="3364" y="1807"/>
                    <a:pt x="3250" y="1807"/>
                    <a:pt x="3114" y="1818"/>
                  </a:cubicBezTo>
                  <a:cubicBezTo>
                    <a:pt x="2943" y="1824"/>
                    <a:pt x="2727" y="1830"/>
                    <a:pt x="2497" y="1830"/>
                  </a:cubicBezTo>
                  <a:cubicBezTo>
                    <a:pt x="2267" y="1830"/>
                    <a:pt x="2023" y="1824"/>
                    <a:pt x="1796" y="1807"/>
                  </a:cubicBezTo>
                  <a:cubicBezTo>
                    <a:pt x="1114" y="1762"/>
                    <a:pt x="899" y="1648"/>
                    <a:pt x="830" y="1568"/>
                  </a:cubicBezTo>
                  <a:cubicBezTo>
                    <a:pt x="808" y="1545"/>
                    <a:pt x="796" y="1523"/>
                    <a:pt x="796" y="1489"/>
                  </a:cubicBezTo>
                  <a:cubicBezTo>
                    <a:pt x="808" y="1432"/>
                    <a:pt x="785" y="1386"/>
                    <a:pt x="739" y="1353"/>
                  </a:cubicBezTo>
                  <a:cubicBezTo>
                    <a:pt x="535" y="1216"/>
                    <a:pt x="399" y="1034"/>
                    <a:pt x="330" y="818"/>
                  </a:cubicBezTo>
                  <a:lnTo>
                    <a:pt x="330" y="818"/>
                  </a:lnTo>
                  <a:cubicBezTo>
                    <a:pt x="514" y="835"/>
                    <a:pt x="679" y="843"/>
                    <a:pt x="837" y="843"/>
                  </a:cubicBezTo>
                  <a:cubicBezTo>
                    <a:pt x="1208" y="843"/>
                    <a:pt x="1533" y="799"/>
                    <a:pt x="1932" y="727"/>
                  </a:cubicBezTo>
                  <a:cubicBezTo>
                    <a:pt x="1977" y="727"/>
                    <a:pt x="2023" y="694"/>
                    <a:pt x="2035" y="659"/>
                  </a:cubicBezTo>
                  <a:cubicBezTo>
                    <a:pt x="2057" y="614"/>
                    <a:pt x="2057" y="568"/>
                    <a:pt x="2046" y="523"/>
                  </a:cubicBezTo>
                  <a:lnTo>
                    <a:pt x="2012" y="466"/>
                  </a:lnTo>
                  <a:cubicBezTo>
                    <a:pt x="1989" y="432"/>
                    <a:pt x="1977" y="398"/>
                    <a:pt x="1966" y="375"/>
                  </a:cubicBezTo>
                  <a:cubicBezTo>
                    <a:pt x="1999" y="374"/>
                    <a:pt x="2031" y="373"/>
                    <a:pt x="2062" y="373"/>
                  </a:cubicBezTo>
                  <a:cubicBezTo>
                    <a:pt x="2483" y="373"/>
                    <a:pt x="2755" y="514"/>
                    <a:pt x="3136" y="705"/>
                  </a:cubicBezTo>
                  <a:cubicBezTo>
                    <a:pt x="3273" y="773"/>
                    <a:pt x="3432" y="853"/>
                    <a:pt x="3613" y="932"/>
                  </a:cubicBezTo>
                  <a:cubicBezTo>
                    <a:pt x="3746" y="991"/>
                    <a:pt x="3866" y="1015"/>
                    <a:pt x="3976" y="1015"/>
                  </a:cubicBezTo>
                  <a:cubicBezTo>
                    <a:pt x="4293" y="1015"/>
                    <a:pt x="4528" y="814"/>
                    <a:pt x="4739" y="636"/>
                  </a:cubicBezTo>
                  <a:cubicBezTo>
                    <a:pt x="4875" y="523"/>
                    <a:pt x="5000" y="409"/>
                    <a:pt x="5148" y="353"/>
                  </a:cubicBezTo>
                  <a:close/>
                  <a:moveTo>
                    <a:pt x="5284" y="0"/>
                  </a:moveTo>
                  <a:cubicBezTo>
                    <a:pt x="4977" y="57"/>
                    <a:pt x="4750" y="250"/>
                    <a:pt x="4557" y="421"/>
                  </a:cubicBezTo>
                  <a:cubicBezTo>
                    <a:pt x="4334" y="602"/>
                    <a:pt x="4171" y="730"/>
                    <a:pt x="3973" y="730"/>
                  </a:cubicBezTo>
                  <a:cubicBezTo>
                    <a:pt x="3898" y="730"/>
                    <a:pt x="3818" y="711"/>
                    <a:pt x="3727" y="671"/>
                  </a:cubicBezTo>
                  <a:cubicBezTo>
                    <a:pt x="3557" y="591"/>
                    <a:pt x="3409" y="523"/>
                    <a:pt x="3262" y="444"/>
                  </a:cubicBezTo>
                  <a:cubicBezTo>
                    <a:pt x="2872" y="244"/>
                    <a:pt x="2546" y="84"/>
                    <a:pt x="2043" y="84"/>
                  </a:cubicBezTo>
                  <a:cubicBezTo>
                    <a:pt x="1945" y="84"/>
                    <a:pt x="1841" y="90"/>
                    <a:pt x="1727" y="103"/>
                  </a:cubicBezTo>
                  <a:cubicBezTo>
                    <a:pt x="1682" y="114"/>
                    <a:pt x="1637" y="136"/>
                    <a:pt x="1614" y="182"/>
                  </a:cubicBezTo>
                  <a:cubicBezTo>
                    <a:pt x="1591" y="216"/>
                    <a:pt x="1591" y="273"/>
                    <a:pt x="1614" y="318"/>
                  </a:cubicBezTo>
                  <a:cubicBezTo>
                    <a:pt x="1637" y="364"/>
                    <a:pt x="1671" y="421"/>
                    <a:pt x="1694" y="477"/>
                  </a:cubicBezTo>
                  <a:cubicBezTo>
                    <a:pt x="1402" y="530"/>
                    <a:pt x="1138" y="560"/>
                    <a:pt x="846" y="560"/>
                  </a:cubicBezTo>
                  <a:cubicBezTo>
                    <a:pt x="638" y="560"/>
                    <a:pt x="415" y="545"/>
                    <a:pt x="160" y="512"/>
                  </a:cubicBezTo>
                  <a:cubicBezTo>
                    <a:pt x="114" y="512"/>
                    <a:pt x="69" y="523"/>
                    <a:pt x="46" y="557"/>
                  </a:cubicBezTo>
                  <a:cubicBezTo>
                    <a:pt x="12" y="591"/>
                    <a:pt x="0" y="636"/>
                    <a:pt x="0" y="682"/>
                  </a:cubicBezTo>
                  <a:cubicBezTo>
                    <a:pt x="58" y="1034"/>
                    <a:pt x="228" y="1330"/>
                    <a:pt x="512" y="1545"/>
                  </a:cubicBezTo>
                  <a:cubicBezTo>
                    <a:pt x="523" y="1625"/>
                    <a:pt x="558" y="1704"/>
                    <a:pt x="626" y="1772"/>
                  </a:cubicBezTo>
                  <a:cubicBezTo>
                    <a:pt x="819" y="1977"/>
                    <a:pt x="1250" y="2068"/>
                    <a:pt x="1773" y="2102"/>
                  </a:cubicBezTo>
                  <a:cubicBezTo>
                    <a:pt x="1773" y="2125"/>
                    <a:pt x="1762" y="2148"/>
                    <a:pt x="1773" y="2171"/>
                  </a:cubicBezTo>
                  <a:cubicBezTo>
                    <a:pt x="1818" y="2545"/>
                    <a:pt x="2068" y="2784"/>
                    <a:pt x="2500" y="2863"/>
                  </a:cubicBezTo>
                  <a:cubicBezTo>
                    <a:pt x="2644" y="2892"/>
                    <a:pt x="2803" y="2903"/>
                    <a:pt x="2966" y="2903"/>
                  </a:cubicBezTo>
                  <a:cubicBezTo>
                    <a:pt x="3187" y="2903"/>
                    <a:pt x="3416" y="2883"/>
                    <a:pt x="3625" y="2863"/>
                  </a:cubicBezTo>
                  <a:cubicBezTo>
                    <a:pt x="3841" y="2840"/>
                    <a:pt x="4057" y="2830"/>
                    <a:pt x="4204" y="2830"/>
                  </a:cubicBezTo>
                  <a:cubicBezTo>
                    <a:pt x="4421" y="3159"/>
                    <a:pt x="4704" y="3363"/>
                    <a:pt x="5068" y="3443"/>
                  </a:cubicBezTo>
                  <a:cubicBezTo>
                    <a:pt x="5170" y="3466"/>
                    <a:pt x="5295" y="3477"/>
                    <a:pt x="5409" y="3477"/>
                  </a:cubicBezTo>
                  <a:cubicBezTo>
                    <a:pt x="6499" y="3477"/>
                    <a:pt x="7852" y="2534"/>
                    <a:pt x="8693" y="1943"/>
                  </a:cubicBezTo>
                  <a:cubicBezTo>
                    <a:pt x="8829" y="1852"/>
                    <a:pt x="8953" y="1762"/>
                    <a:pt x="9056" y="1693"/>
                  </a:cubicBezTo>
                  <a:cubicBezTo>
                    <a:pt x="9124" y="1659"/>
                    <a:pt x="9135" y="1580"/>
                    <a:pt x="9112" y="1512"/>
                  </a:cubicBezTo>
                  <a:cubicBezTo>
                    <a:pt x="8817" y="932"/>
                    <a:pt x="8408" y="614"/>
                    <a:pt x="7840" y="535"/>
                  </a:cubicBezTo>
                  <a:cubicBezTo>
                    <a:pt x="7740" y="520"/>
                    <a:pt x="7638" y="514"/>
                    <a:pt x="7535" y="514"/>
                  </a:cubicBezTo>
                  <a:cubicBezTo>
                    <a:pt x="7145" y="514"/>
                    <a:pt x="6735" y="604"/>
                    <a:pt x="6340" y="694"/>
                  </a:cubicBezTo>
                  <a:cubicBezTo>
                    <a:pt x="6022" y="762"/>
                    <a:pt x="5716" y="830"/>
                    <a:pt x="5443" y="853"/>
                  </a:cubicBezTo>
                  <a:cubicBezTo>
                    <a:pt x="5420" y="625"/>
                    <a:pt x="5420" y="398"/>
                    <a:pt x="5454" y="171"/>
                  </a:cubicBezTo>
                  <a:cubicBezTo>
                    <a:pt x="5454" y="126"/>
                    <a:pt x="5443" y="80"/>
                    <a:pt x="5409" y="46"/>
                  </a:cubicBezTo>
                  <a:cubicBezTo>
                    <a:pt x="5375" y="12"/>
                    <a:pt x="5329" y="0"/>
                    <a:pt x="5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0"/>
            <p:cNvSpPr/>
            <p:nvPr/>
          </p:nvSpPr>
          <p:spPr>
            <a:xfrm>
              <a:off x="4635625" y="1010125"/>
              <a:ext cx="39475" cy="43775"/>
            </a:xfrm>
            <a:custGeom>
              <a:avLst/>
              <a:gdLst/>
              <a:ahLst/>
              <a:cxnLst/>
              <a:rect l="l" t="t" r="r" b="b"/>
              <a:pathLst>
                <a:path w="1579" h="1751" extrusionOk="0">
                  <a:moveTo>
                    <a:pt x="306" y="421"/>
                  </a:moveTo>
                  <a:lnTo>
                    <a:pt x="306" y="421"/>
                  </a:lnTo>
                  <a:cubicBezTo>
                    <a:pt x="420" y="546"/>
                    <a:pt x="534" y="649"/>
                    <a:pt x="647" y="750"/>
                  </a:cubicBezTo>
                  <a:cubicBezTo>
                    <a:pt x="841" y="932"/>
                    <a:pt x="1023" y="1103"/>
                    <a:pt x="1159" y="1353"/>
                  </a:cubicBezTo>
                  <a:cubicBezTo>
                    <a:pt x="761" y="1137"/>
                    <a:pt x="352" y="740"/>
                    <a:pt x="318" y="478"/>
                  </a:cubicBezTo>
                  <a:cubicBezTo>
                    <a:pt x="306" y="455"/>
                    <a:pt x="306" y="432"/>
                    <a:pt x="306" y="421"/>
                  </a:cubicBezTo>
                  <a:close/>
                  <a:moveTo>
                    <a:pt x="367" y="0"/>
                  </a:moveTo>
                  <a:cubicBezTo>
                    <a:pt x="347" y="0"/>
                    <a:pt x="327" y="4"/>
                    <a:pt x="306" y="12"/>
                  </a:cubicBezTo>
                  <a:cubicBezTo>
                    <a:pt x="284" y="35"/>
                    <a:pt x="261" y="46"/>
                    <a:pt x="250" y="69"/>
                  </a:cubicBezTo>
                  <a:lnTo>
                    <a:pt x="227" y="69"/>
                  </a:lnTo>
                  <a:cubicBezTo>
                    <a:pt x="68" y="171"/>
                    <a:pt x="0" y="331"/>
                    <a:pt x="34" y="523"/>
                  </a:cubicBezTo>
                  <a:cubicBezTo>
                    <a:pt x="79" y="830"/>
                    <a:pt x="375" y="1126"/>
                    <a:pt x="545" y="1273"/>
                  </a:cubicBezTo>
                  <a:cubicBezTo>
                    <a:pt x="806" y="1500"/>
                    <a:pt x="1124" y="1682"/>
                    <a:pt x="1386" y="1750"/>
                  </a:cubicBezTo>
                  <a:lnTo>
                    <a:pt x="1420" y="1750"/>
                  </a:lnTo>
                  <a:cubicBezTo>
                    <a:pt x="1465" y="1750"/>
                    <a:pt x="1500" y="1739"/>
                    <a:pt x="1533" y="1705"/>
                  </a:cubicBezTo>
                  <a:cubicBezTo>
                    <a:pt x="1568" y="1671"/>
                    <a:pt x="1579" y="1614"/>
                    <a:pt x="1556" y="1568"/>
                  </a:cubicBezTo>
                  <a:cubicBezTo>
                    <a:pt x="1397" y="1046"/>
                    <a:pt x="1124" y="808"/>
                    <a:pt x="841" y="546"/>
                  </a:cubicBezTo>
                  <a:cubicBezTo>
                    <a:pt x="727" y="432"/>
                    <a:pt x="614" y="331"/>
                    <a:pt x="500" y="205"/>
                  </a:cubicBezTo>
                  <a:cubicBezTo>
                    <a:pt x="500" y="205"/>
                    <a:pt x="500" y="194"/>
                    <a:pt x="511" y="194"/>
                  </a:cubicBezTo>
                  <a:cubicBezTo>
                    <a:pt x="523" y="137"/>
                    <a:pt x="511" y="81"/>
                    <a:pt x="465" y="35"/>
                  </a:cubicBezTo>
                  <a:cubicBezTo>
                    <a:pt x="436" y="13"/>
                    <a:pt x="403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0"/>
            <p:cNvSpPr/>
            <p:nvPr/>
          </p:nvSpPr>
          <p:spPr>
            <a:xfrm>
              <a:off x="4641000" y="1010375"/>
              <a:ext cx="7700" cy="7175"/>
            </a:xfrm>
            <a:custGeom>
              <a:avLst/>
              <a:gdLst/>
              <a:ahLst/>
              <a:cxnLst/>
              <a:rect l="l" t="t" r="r" b="b"/>
              <a:pathLst>
                <a:path w="308" h="287" extrusionOk="0">
                  <a:moveTo>
                    <a:pt x="139" y="0"/>
                  </a:moveTo>
                  <a:cubicBezTo>
                    <a:pt x="119" y="0"/>
                    <a:pt x="99" y="4"/>
                    <a:pt x="81" y="13"/>
                  </a:cubicBezTo>
                  <a:cubicBezTo>
                    <a:pt x="35" y="36"/>
                    <a:pt x="1" y="81"/>
                    <a:pt x="1" y="139"/>
                  </a:cubicBezTo>
                  <a:cubicBezTo>
                    <a:pt x="1" y="184"/>
                    <a:pt x="23" y="230"/>
                    <a:pt x="69" y="263"/>
                  </a:cubicBezTo>
                  <a:cubicBezTo>
                    <a:pt x="91" y="275"/>
                    <a:pt x="114" y="286"/>
                    <a:pt x="149" y="286"/>
                  </a:cubicBezTo>
                  <a:cubicBezTo>
                    <a:pt x="160" y="286"/>
                    <a:pt x="182" y="286"/>
                    <a:pt x="205" y="275"/>
                  </a:cubicBezTo>
                  <a:cubicBezTo>
                    <a:pt x="273" y="241"/>
                    <a:pt x="308" y="150"/>
                    <a:pt x="273" y="81"/>
                  </a:cubicBezTo>
                  <a:cubicBezTo>
                    <a:pt x="249" y="32"/>
                    <a:pt x="193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0"/>
            <p:cNvSpPr/>
            <p:nvPr/>
          </p:nvSpPr>
          <p:spPr>
            <a:xfrm>
              <a:off x="4823650" y="953375"/>
              <a:ext cx="11950" cy="15600"/>
            </a:xfrm>
            <a:custGeom>
              <a:avLst/>
              <a:gdLst/>
              <a:ahLst/>
              <a:cxnLst/>
              <a:rect l="l" t="t" r="r" b="b"/>
              <a:pathLst>
                <a:path w="478" h="624" extrusionOk="0">
                  <a:moveTo>
                    <a:pt x="263" y="0"/>
                  </a:moveTo>
                  <a:cubicBezTo>
                    <a:pt x="201" y="0"/>
                    <a:pt x="157" y="30"/>
                    <a:pt x="137" y="44"/>
                  </a:cubicBezTo>
                  <a:cubicBezTo>
                    <a:pt x="0" y="157"/>
                    <a:pt x="46" y="419"/>
                    <a:pt x="80" y="510"/>
                  </a:cubicBezTo>
                  <a:cubicBezTo>
                    <a:pt x="125" y="601"/>
                    <a:pt x="193" y="624"/>
                    <a:pt x="250" y="624"/>
                  </a:cubicBezTo>
                  <a:lnTo>
                    <a:pt x="273" y="624"/>
                  </a:lnTo>
                  <a:cubicBezTo>
                    <a:pt x="420" y="601"/>
                    <a:pt x="443" y="407"/>
                    <a:pt x="466" y="192"/>
                  </a:cubicBezTo>
                  <a:cubicBezTo>
                    <a:pt x="478" y="135"/>
                    <a:pt x="455" y="89"/>
                    <a:pt x="409" y="56"/>
                  </a:cubicBezTo>
                  <a:cubicBezTo>
                    <a:pt x="354" y="14"/>
                    <a:pt x="30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0"/>
            <p:cNvSpPr/>
            <p:nvPr/>
          </p:nvSpPr>
          <p:spPr>
            <a:xfrm>
              <a:off x="5538550" y="1466175"/>
              <a:ext cx="61125" cy="40475"/>
            </a:xfrm>
            <a:custGeom>
              <a:avLst/>
              <a:gdLst/>
              <a:ahLst/>
              <a:cxnLst/>
              <a:rect l="l" t="t" r="r" b="b"/>
              <a:pathLst>
                <a:path w="2445" h="1619" extrusionOk="0">
                  <a:moveTo>
                    <a:pt x="1577" y="290"/>
                  </a:moveTo>
                  <a:cubicBezTo>
                    <a:pt x="1789" y="290"/>
                    <a:pt x="1981" y="323"/>
                    <a:pt x="2069" y="426"/>
                  </a:cubicBezTo>
                  <a:cubicBezTo>
                    <a:pt x="2126" y="494"/>
                    <a:pt x="2137" y="608"/>
                    <a:pt x="2091" y="767"/>
                  </a:cubicBezTo>
                  <a:cubicBezTo>
                    <a:pt x="2023" y="801"/>
                    <a:pt x="1967" y="846"/>
                    <a:pt x="1899" y="880"/>
                  </a:cubicBezTo>
                  <a:cubicBezTo>
                    <a:pt x="1554" y="1079"/>
                    <a:pt x="1117" y="1329"/>
                    <a:pt x="738" y="1329"/>
                  </a:cubicBezTo>
                  <a:cubicBezTo>
                    <a:pt x="617" y="1329"/>
                    <a:pt x="503" y="1304"/>
                    <a:pt x="399" y="1244"/>
                  </a:cubicBezTo>
                  <a:cubicBezTo>
                    <a:pt x="331" y="1210"/>
                    <a:pt x="331" y="1073"/>
                    <a:pt x="331" y="1017"/>
                  </a:cubicBezTo>
                  <a:cubicBezTo>
                    <a:pt x="364" y="732"/>
                    <a:pt x="535" y="437"/>
                    <a:pt x="626" y="403"/>
                  </a:cubicBezTo>
                  <a:cubicBezTo>
                    <a:pt x="672" y="403"/>
                    <a:pt x="763" y="381"/>
                    <a:pt x="876" y="369"/>
                  </a:cubicBezTo>
                  <a:cubicBezTo>
                    <a:pt x="1038" y="338"/>
                    <a:pt x="1321" y="290"/>
                    <a:pt x="1577" y="290"/>
                  </a:cubicBezTo>
                  <a:close/>
                  <a:moveTo>
                    <a:pt x="1575" y="1"/>
                  </a:moveTo>
                  <a:cubicBezTo>
                    <a:pt x="1313" y="1"/>
                    <a:pt x="1038" y="47"/>
                    <a:pt x="831" y="85"/>
                  </a:cubicBezTo>
                  <a:cubicBezTo>
                    <a:pt x="740" y="96"/>
                    <a:pt x="649" y="108"/>
                    <a:pt x="614" y="108"/>
                  </a:cubicBezTo>
                  <a:cubicBezTo>
                    <a:pt x="364" y="108"/>
                    <a:pt x="160" y="517"/>
                    <a:pt x="92" y="778"/>
                  </a:cubicBezTo>
                  <a:cubicBezTo>
                    <a:pt x="1" y="1119"/>
                    <a:pt x="58" y="1380"/>
                    <a:pt x="251" y="1494"/>
                  </a:cubicBezTo>
                  <a:cubicBezTo>
                    <a:pt x="410" y="1585"/>
                    <a:pt x="569" y="1619"/>
                    <a:pt x="740" y="1619"/>
                  </a:cubicBezTo>
                  <a:cubicBezTo>
                    <a:pt x="1194" y="1619"/>
                    <a:pt x="1671" y="1346"/>
                    <a:pt x="2035" y="1130"/>
                  </a:cubicBezTo>
                  <a:cubicBezTo>
                    <a:pt x="2126" y="1085"/>
                    <a:pt x="2205" y="1040"/>
                    <a:pt x="2273" y="994"/>
                  </a:cubicBezTo>
                  <a:cubicBezTo>
                    <a:pt x="2308" y="982"/>
                    <a:pt x="2330" y="949"/>
                    <a:pt x="2341" y="914"/>
                  </a:cubicBezTo>
                  <a:cubicBezTo>
                    <a:pt x="2444" y="631"/>
                    <a:pt x="2421" y="403"/>
                    <a:pt x="2285" y="232"/>
                  </a:cubicBezTo>
                  <a:cubicBezTo>
                    <a:pt x="2131" y="55"/>
                    <a:pt x="1861" y="1"/>
                    <a:pt x="1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0"/>
            <p:cNvSpPr/>
            <p:nvPr/>
          </p:nvSpPr>
          <p:spPr>
            <a:xfrm>
              <a:off x="4640725" y="1010100"/>
              <a:ext cx="8250" cy="7450"/>
            </a:xfrm>
            <a:custGeom>
              <a:avLst/>
              <a:gdLst/>
              <a:ahLst/>
              <a:cxnLst/>
              <a:rect l="l" t="t" r="r" b="b"/>
              <a:pathLst>
                <a:path w="330" h="298" extrusionOk="0">
                  <a:moveTo>
                    <a:pt x="164" y="0"/>
                  </a:moveTo>
                  <a:cubicBezTo>
                    <a:pt x="144" y="0"/>
                    <a:pt x="123" y="4"/>
                    <a:pt x="102" y="13"/>
                  </a:cubicBezTo>
                  <a:lnTo>
                    <a:pt x="102" y="24"/>
                  </a:lnTo>
                  <a:cubicBezTo>
                    <a:pt x="34" y="59"/>
                    <a:pt x="1" y="138"/>
                    <a:pt x="34" y="206"/>
                  </a:cubicBezTo>
                  <a:cubicBezTo>
                    <a:pt x="57" y="263"/>
                    <a:pt x="114" y="297"/>
                    <a:pt x="171" y="297"/>
                  </a:cubicBezTo>
                  <a:cubicBezTo>
                    <a:pt x="182" y="297"/>
                    <a:pt x="205" y="286"/>
                    <a:pt x="228" y="274"/>
                  </a:cubicBezTo>
                  <a:cubicBezTo>
                    <a:pt x="296" y="241"/>
                    <a:pt x="330" y="161"/>
                    <a:pt x="296" y="92"/>
                  </a:cubicBezTo>
                  <a:cubicBezTo>
                    <a:pt x="271" y="34"/>
                    <a:pt x="221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0"/>
            <p:cNvSpPr/>
            <p:nvPr/>
          </p:nvSpPr>
          <p:spPr>
            <a:xfrm>
              <a:off x="6000700" y="1431625"/>
              <a:ext cx="17350" cy="21625"/>
            </a:xfrm>
            <a:custGeom>
              <a:avLst/>
              <a:gdLst/>
              <a:ahLst/>
              <a:cxnLst/>
              <a:rect l="l" t="t" r="r" b="b"/>
              <a:pathLst>
                <a:path w="694" h="865" extrusionOk="0">
                  <a:moveTo>
                    <a:pt x="161" y="0"/>
                  </a:moveTo>
                  <a:cubicBezTo>
                    <a:pt x="136" y="0"/>
                    <a:pt x="111" y="8"/>
                    <a:pt x="91" y="24"/>
                  </a:cubicBezTo>
                  <a:cubicBezTo>
                    <a:pt x="23" y="58"/>
                    <a:pt x="1" y="149"/>
                    <a:pt x="34" y="217"/>
                  </a:cubicBezTo>
                  <a:cubicBezTo>
                    <a:pt x="137" y="399"/>
                    <a:pt x="250" y="581"/>
                    <a:pt x="410" y="808"/>
                  </a:cubicBezTo>
                  <a:cubicBezTo>
                    <a:pt x="443" y="842"/>
                    <a:pt x="489" y="865"/>
                    <a:pt x="534" y="865"/>
                  </a:cubicBezTo>
                  <a:cubicBezTo>
                    <a:pt x="557" y="865"/>
                    <a:pt x="591" y="854"/>
                    <a:pt x="614" y="842"/>
                  </a:cubicBezTo>
                  <a:cubicBezTo>
                    <a:pt x="682" y="796"/>
                    <a:pt x="693" y="706"/>
                    <a:pt x="648" y="649"/>
                  </a:cubicBezTo>
                  <a:cubicBezTo>
                    <a:pt x="523" y="445"/>
                    <a:pt x="398" y="251"/>
                    <a:pt x="284" y="69"/>
                  </a:cubicBezTo>
                  <a:cubicBezTo>
                    <a:pt x="255" y="25"/>
                    <a:pt x="206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0"/>
            <p:cNvSpPr/>
            <p:nvPr/>
          </p:nvSpPr>
          <p:spPr>
            <a:xfrm>
              <a:off x="5448225" y="898900"/>
              <a:ext cx="138650" cy="50775"/>
            </a:xfrm>
            <a:custGeom>
              <a:avLst/>
              <a:gdLst/>
              <a:ahLst/>
              <a:cxnLst/>
              <a:rect l="l" t="t" r="r" b="b"/>
              <a:pathLst>
                <a:path w="5546" h="2031" extrusionOk="0">
                  <a:moveTo>
                    <a:pt x="1913" y="290"/>
                  </a:moveTo>
                  <a:cubicBezTo>
                    <a:pt x="1954" y="290"/>
                    <a:pt x="1995" y="291"/>
                    <a:pt x="2035" y="291"/>
                  </a:cubicBezTo>
                  <a:cubicBezTo>
                    <a:pt x="2762" y="303"/>
                    <a:pt x="3591" y="485"/>
                    <a:pt x="4080" y="644"/>
                  </a:cubicBezTo>
                  <a:cubicBezTo>
                    <a:pt x="4171" y="678"/>
                    <a:pt x="4262" y="700"/>
                    <a:pt x="4353" y="712"/>
                  </a:cubicBezTo>
                  <a:lnTo>
                    <a:pt x="5103" y="1394"/>
                  </a:lnTo>
                  <a:cubicBezTo>
                    <a:pt x="4364" y="1609"/>
                    <a:pt x="3682" y="1735"/>
                    <a:pt x="3568" y="1735"/>
                  </a:cubicBezTo>
                  <a:lnTo>
                    <a:pt x="3546" y="1735"/>
                  </a:lnTo>
                  <a:cubicBezTo>
                    <a:pt x="3182" y="1735"/>
                    <a:pt x="2853" y="1632"/>
                    <a:pt x="2785" y="1553"/>
                  </a:cubicBezTo>
                  <a:cubicBezTo>
                    <a:pt x="2819" y="1518"/>
                    <a:pt x="2932" y="1439"/>
                    <a:pt x="3341" y="1337"/>
                  </a:cubicBezTo>
                  <a:cubicBezTo>
                    <a:pt x="3409" y="1326"/>
                    <a:pt x="3455" y="1257"/>
                    <a:pt x="3444" y="1177"/>
                  </a:cubicBezTo>
                  <a:cubicBezTo>
                    <a:pt x="3444" y="1109"/>
                    <a:pt x="3376" y="1053"/>
                    <a:pt x="3308" y="1053"/>
                  </a:cubicBezTo>
                  <a:cubicBezTo>
                    <a:pt x="3126" y="1053"/>
                    <a:pt x="3023" y="1041"/>
                    <a:pt x="2967" y="1030"/>
                  </a:cubicBezTo>
                  <a:lnTo>
                    <a:pt x="3023" y="973"/>
                  </a:lnTo>
                  <a:cubicBezTo>
                    <a:pt x="3114" y="871"/>
                    <a:pt x="3239" y="735"/>
                    <a:pt x="3171" y="587"/>
                  </a:cubicBezTo>
                  <a:cubicBezTo>
                    <a:pt x="3103" y="428"/>
                    <a:pt x="2909" y="371"/>
                    <a:pt x="2421" y="371"/>
                  </a:cubicBezTo>
                  <a:cubicBezTo>
                    <a:pt x="2035" y="371"/>
                    <a:pt x="1705" y="462"/>
                    <a:pt x="1399" y="541"/>
                  </a:cubicBezTo>
                  <a:cubicBezTo>
                    <a:pt x="1102" y="626"/>
                    <a:pt x="825" y="701"/>
                    <a:pt x="493" y="701"/>
                  </a:cubicBezTo>
                  <a:cubicBezTo>
                    <a:pt x="470" y="701"/>
                    <a:pt x="446" y="701"/>
                    <a:pt x="422" y="700"/>
                  </a:cubicBezTo>
                  <a:cubicBezTo>
                    <a:pt x="769" y="363"/>
                    <a:pt x="1382" y="290"/>
                    <a:pt x="1913" y="290"/>
                  </a:cubicBezTo>
                  <a:close/>
                  <a:moveTo>
                    <a:pt x="1900" y="0"/>
                  </a:moveTo>
                  <a:cubicBezTo>
                    <a:pt x="1103" y="0"/>
                    <a:pt x="347" y="181"/>
                    <a:pt x="24" y="758"/>
                  </a:cubicBezTo>
                  <a:cubicBezTo>
                    <a:pt x="1" y="791"/>
                    <a:pt x="1" y="848"/>
                    <a:pt x="24" y="894"/>
                  </a:cubicBezTo>
                  <a:cubicBezTo>
                    <a:pt x="35" y="928"/>
                    <a:pt x="81" y="962"/>
                    <a:pt x="126" y="973"/>
                  </a:cubicBezTo>
                  <a:cubicBezTo>
                    <a:pt x="239" y="987"/>
                    <a:pt x="346" y="994"/>
                    <a:pt x="449" y="994"/>
                  </a:cubicBezTo>
                  <a:cubicBezTo>
                    <a:pt x="832" y="994"/>
                    <a:pt x="1153" y="906"/>
                    <a:pt x="1467" y="826"/>
                  </a:cubicBezTo>
                  <a:cubicBezTo>
                    <a:pt x="1773" y="746"/>
                    <a:pt x="2069" y="667"/>
                    <a:pt x="2421" y="667"/>
                  </a:cubicBezTo>
                  <a:cubicBezTo>
                    <a:pt x="2694" y="667"/>
                    <a:pt x="2819" y="689"/>
                    <a:pt x="2876" y="700"/>
                  </a:cubicBezTo>
                  <a:cubicBezTo>
                    <a:pt x="2853" y="723"/>
                    <a:pt x="2830" y="758"/>
                    <a:pt x="2808" y="780"/>
                  </a:cubicBezTo>
                  <a:cubicBezTo>
                    <a:pt x="2717" y="882"/>
                    <a:pt x="2603" y="1008"/>
                    <a:pt x="2660" y="1155"/>
                  </a:cubicBezTo>
                  <a:cubicBezTo>
                    <a:pt x="2682" y="1189"/>
                    <a:pt x="2705" y="1223"/>
                    <a:pt x="2740" y="1246"/>
                  </a:cubicBezTo>
                  <a:cubicBezTo>
                    <a:pt x="2580" y="1326"/>
                    <a:pt x="2467" y="1439"/>
                    <a:pt x="2490" y="1587"/>
                  </a:cubicBezTo>
                  <a:cubicBezTo>
                    <a:pt x="2523" y="1916"/>
                    <a:pt x="3194" y="2018"/>
                    <a:pt x="3523" y="2030"/>
                  </a:cubicBezTo>
                  <a:lnTo>
                    <a:pt x="3558" y="2030"/>
                  </a:lnTo>
                  <a:cubicBezTo>
                    <a:pt x="3603" y="2030"/>
                    <a:pt x="3659" y="2018"/>
                    <a:pt x="3739" y="2007"/>
                  </a:cubicBezTo>
                  <a:cubicBezTo>
                    <a:pt x="3853" y="1985"/>
                    <a:pt x="4000" y="1962"/>
                    <a:pt x="4171" y="1927"/>
                  </a:cubicBezTo>
                  <a:cubicBezTo>
                    <a:pt x="4421" y="1871"/>
                    <a:pt x="4909" y="1757"/>
                    <a:pt x="5432" y="1598"/>
                  </a:cubicBezTo>
                  <a:cubicBezTo>
                    <a:pt x="5477" y="1587"/>
                    <a:pt x="5523" y="1541"/>
                    <a:pt x="5534" y="1496"/>
                  </a:cubicBezTo>
                  <a:cubicBezTo>
                    <a:pt x="5545" y="1439"/>
                    <a:pt x="5523" y="1394"/>
                    <a:pt x="5489" y="1359"/>
                  </a:cubicBezTo>
                  <a:cubicBezTo>
                    <a:pt x="5171" y="1064"/>
                    <a:pt x="4841" y="768"/>
                    <a:pt x="4512" y="473"/>
                  </a:cubicBezTo>
                  <a:cubicBezTo>
                    <a:pt x="4489" y="450"/>
                    <a:pt x="4466" y="439"/>
                    <a:pt x="4444" y="439"/>
                  </a:cubicBezTo>
                  <a:cubicBezTo>
                    <a:pt x="4353" y="417"/>
                    <a:pt x="4262" y="405"/>
                    <a:pt x="4171" y="371"/>
                  </a:cubicBezTo>
                  <a:cubicBezTo>
                    <a:pt x="3717" y="222"/>
                    <a:pt x="2783" y="0"/>
                    <a:pt x="19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0"/>
            <p:cNvSpPr/>
            <p:nvPr/>
          </p:nvSpPr>
          <p:spPr>
            <a:xfrm>
              <a:off x="5793925" y="1426525"/>
              <a:ext cx="48000" cy="35550"/>
            </a:xfrm>
            <a:custGeom>
              <a:avLst/>
              <a:gdLst/>
              <a:ahLst/>
              <a:cxnLst/>
              <a:rect l="l" t="t" r="r" b="b"/>
              <a:pathLst>
                <a:path w="1920" h="1422" extrusionOk="0">
                  <a:moveTo>
                    <a:pt x="466" y="285"/>
                  </a:moveTo>
                  <a:cubicBezTo>
                    <a:pt x="659" y="285"/>
                    <a:pt x="966" y="399"/>
                    <a:pt x="1216" y="569"/>
                  </a:cubicBezTo>
                  <a:cubicBezTo>
                    <a:pt x="1477" y="750"/>
                    <a:pt x="1636" y="944"/>
                    <a:pt x="1636" y="1091"/>
                  </a:cubicBezTo>
                  <a:lnTo>
                    <a:pt x="1636" y="1103"/>
                  </a:lnTo>
                  <a:cubicBezTo>
                    <a:pt x="1626" y="1119"/>
                    <a:pt x="1581" y="1133"/>
                    <a:pt x="1503" y="1133"/>
                  </a:cubicBezTo>
                  <a:cubicBezTo>
                    <a:pt x="1418" y="1133"/>
                    <a:pt x="1291" y="1116"/>
                    <a:pt x="1125" y="1069"/>
                  </a:cubicBezTo>
                  <a:cubicBezTo>
                    <a:pt x="659" y="921"/>
                    <a:pt x="296" y="626"/>
                    <a:pt x="296" y="421"/>
                  </a:cubicBezTo>
                  <a:cubicBezTo>
                    <a:pt x="296" y="341"/>
                    <a:pt x="318" y="319"/>
                    <a:pt x="329" y="319"/>
                  </a:cubicBezTo>
                  <a:cubicBezTo>
                    <a:pt x="352" y="296"/>
                    <a:pt x="398" y="285"/>
                    <a:pt x="466" y="285"/>
                  </a:cubicBezTo>
                  <a:close/>
                  <a:moveTo>
                    <a:pt x="466" y="1"/>
                  </a:moveTo>
                  <a:cubicBezTo>
                    <a:pt x="329" y="1"/>
                    <a:pt x="228" y="23"/>
                    <a:pt x="148" y="91"/>
                  </a:cubicBezTo>
                  <a:cubicBezTo>
                    <a:pt x="79" y="149"/>
                    <a:pt x="0" y="240"/>
                    <a:pt x="0" y="421"/>
                  </a:cubicBezTo>
                  <a:cubicBezTo>
                    <a:pt x="0" y="671"/>
                    <a:pt x="205" y="921"/>
                    <a:pt x="579" y="1137"/>
                  </a:cubicBezTo>
                  <a:cubicBezTo>
                    <a:pt x="875" y="1308"/>
                    <a:pt x="1238" y="1421"/>
                    <a:pt x="1500" y="1421"/>
                  </a:cubicBezTo>
                  <a:cubicBezTo>
                    <a:pt x="1614" y="1421"/>
                    <a:pt x="1705" y="1399"/>
                    <a:pt x="1773" y="1353"/>
                  </a:cubicBezTo>
                  <a:cubicBezTo>
                    <a:pt x="1875" y="1296"/>
                    <a:pt x="1920" y="1205"/>
                    <a:pt x="1920" y="1091"/>
                  </a:cubicBezTo>
                  <a:cubicBezTo>
                    <a:pt x="1920" y="546"/>
                    <a:pt x="988" y="1"/>
                    <a:pt x="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0"/>
            <p:cNvSpPr/>
            <p:nvPr/>
          </p:nvSpPr>
          <p:spPr>
            <a:xfrm>
              <a:off x="4638150" y="1010275"/>
              <a:ext cx="9375" cy="8400"/>
            </a:xfrm>
            <a:custGeom>
              <a:avLst/>
              <a:gdLst/>
              <a:ahLst/>
              <a:cxnLst/>
              <a:rect l="l" t="t" r="r" b="b"/>
              <a:pathLst>
                <a:path w="375" h="336" extrusionOk="0">
                  <a:moveTo>
                    <a:pt x="284" y="62"/>
                  </a:moveTo>
                  <a:lnTo>
                    <a:pt x="284" y="62"/>
                  </a:lnTo>
                  <a:cubicBezTo>
                    <a:pt x="284" y="62"/>
                    <a:pt x="284" y="63"/>
                    <a:pt x="285" y="63"/>
                  </a:cubicBezTo>
                  <a:lnTo>
                    <a:pt x="285" y="63"/>
                  </a:lnTo>
                  <a:lnTo>
                    <a:pt x="285" y="63"/>
                  </a:lnTo>
                  <a:cubicBezTo>
                    <a:pt x="285" y="62"/>
                    <a:pt x="284" y="62"/>
                    <a:pt x="284" y="62"/>
                  </a:cubicBezTo>
                  <a:close/>
                  <a:moveTo>
                    <a:pt x="164" y="1"/>
                  </a:moveTo>
                  <a:cubicBezTo>
                    <a:pt x="134" y="1"/>
                    <a:pt x="105" y="10"/>
                    <a:pt x="81" y="29"/>
                  </a:cubicBezTo>
                  <a:cubicBezTo>
                    <a:pt x="24" y="75"/>
                    <a:pt x="1" y="154"/>
                    <a:pt x="46" y="222"/>
                  </a:cubicBezTo>
                  <a:cubicBezTo>
                    <a:pt x="46" y="222"/>
                    <a:pt x="58" y="234"/>
                    <a:pt x="81" y="267"/>
                  </a:cubicBezTo>
                  <a:cubicBezTo>
                    <a:pt x="115" y="302"/>
                    <a:pt x="149" y="335"/>
                    <a:pt x="217" y="335"/>
                  </a:cubicBezTo>
                  <a:lnTo>
                    <a:pt x="228" y="335"/>
                  </a:lnTo>
                  <a:cubicBezTo>
                    <a:pt x="285" y="335"/>
                    <a:pt x="331" y="302"/>
                    <a:pt x="342" y="245"/>
                  </a:cubicBezTo>
                  <a:cubicBezTo>
                    <a:pt x="374" y="170"/>
                    <a:pt x="345" y="125"/>
                    <a:pt x="285" y="63"/>
                  </a:cubicBezTo>
                  <a:lnTo>
                    <a:pt x="285" y="63"/>
                  </a:lnTo>
                  <a:lnTo>
                    <a:pt x="172" y="143"/>
                  </a:lnTo>
                  <a:lnTo>
                    <a:pt x="69" y="222"/>
                  </a:lnTo>
                  <a:cubicBezTo>
                    <a:pt x="58" y="176"/>
                    <a:pt x="81" y="120"/>
                    <a:pt x="115" y="85"/>
                  </a:cubicBezTo>
                  <a:cubicBezTo>
                    <a:pt x="149" y="63"/>
                    <a:pt x="183" y="52"/>
                    <a:pt x="217" y="52"/>
                  </a:cubicBezTo>
                  <a:cubicBezTo>
                    <a:pt x="239" y="52"/>
                    <a:pt x="261" y="52"/>
                    <a:pt x="284" y="62"/>
                  </a:cubicBezTo>
                  <a:lnTo>
                    <a:pt x="284" y="62"/>
                  </a:lnTo>
                  <a:cubicBezTo>
                    <a:pt x="280" y="59"/>
                    <a:pt x="277" y="55"/>
                    <a:pt x="274" y="52"/>
                  </a:cubicBezTo>
                  <a:cubicBezTo>
                    <a:pt x="247" y="19"/>
                    <a:pt x="205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0"/>
            <p:cNvSpPr/>
            <p:nvPr/>
          </p:nvSpPr>
          <p:spPr>
            <a:xfrm>
              <a:off x="4641300" y="950000"/>
              <a:ext cx="342850" cy="187400"/>
            </a:xfrm>
            <a:custGeom>
              <a:avLst/>
              <a:gdLst/>
              <a:ahLst/>
              <a:cxnLst/>
              <a:rect l="l" t="t" r="r" b="b"/>
              <a:pathLst>
                <a:path w="13714" h="7496" extrusionOk="0">
                  <a:moveTo>
                    <a:pt x="5788" y="287"/>
                  </a:moveTo>
                  <a:cubicBezTo>
                    <a:pt x="5877" y="287"/>
                    <a:pt x="5971" y="308"/>
                    <a:pt x="6067" y="350"/>
                  </a:cubicBezTo>
                  <a:cubicBezTo>
                    <a:pt x="6374" y="474"/>
                    <a:pt x="6692" y="838"/>
                    <a:pt x="6692" y="1463"/>
                  </a:cubicBezTo>
                  <a:cubicBezTo>
                    <a:pt x="6692" y="1519"/>
                    <a:pt x="6726" y="1565"/>
                    <a:pt x="6760" y="1588"/>
                  </a:cubicBezTo>
                  <a:cubicBezTo>
                    <a:pt x="6788" y="1602"/>
                    <a:pt x="6821" y="1612"/>
                    <a:pt x="6853" y="1612"/>
                  </a:cubicBezTo>
                  <a:cubicBezTo>
                    <a:pt x="6872" y="1612"/>
                    <a:pt x="6891" y="1608"/>
                    <a:pt x="6908" y="1599"/>
                  </a:cubicBezTo>
                  <a:cubicBezTo>
                    <a:pt x="7156" y="1470"/>
                    <a:pt x="7335" y="1402"/>
                    <a:pt x="7459" y="1402"/>
                  </a:cubicBezTo>
                  <a:cubicBezTo>
                    <a:pt x="7477" y="1402"/>
                    <a:pt x="7494" y="1403"/>
                    <a:pt x="7510" y="1406"/>
                  </a:cubicBezTo>
                  <a:cubicBezTo>
                    <a:pt x="7613" y="1418"/>
                    <a:pt x="7681" y="1474"/>
                    <a:pt x="7805" y="1599"/>
                  </a:cubicBezTo>
                  <a:cubicBezTo>
                    <a:pt x="7964" y="1747"/>
                    <a:pt x="8181" y="1963"/>
                    <a:pt x="8623" y="2122"/>
                  </a:cubicBezTo>
                  <a:cubicBezTo>
                    <a:pt x="8771" y="2167"/>
                    <a:pt x="9249" y="2406"/>
                    <a:pt x="9703" y="2656"/>
                  </a:cubicBezTo>
                  <a:cubicBezTo>
                    <a:pt x="10203" y="2940"/>
                    <a:pt x="10430" y="3110"/>
                    <a:pt x="10532" y="3201"/>
                  </a:cubicBezTo>
                  <a:cubicBezTo>
                    <a:pt x="10476" y="3213"/>
                    <a:pt x="10441" y="3258"/>
                    <a:pt x="10430" y="3315"/>
                  </a:cubicBezTo>
                  <a:cubicBezTo>
                    <a:pt x="10430" y="3395"/>
                    <a:pt x="10476" y="3451"/>
                    <a:pt x="10544" y="3474"/>
                  </a:cubicBezTo>
                  <a:cubicBezTo>
                    <a:pt x="11191" y="3633"/>
                    <a:pt x="12668" y="4213"/>
                    <a:pt x="13339" y="5008"/>
                  </a:cubicBezTo>
                  <a:cubicBezTo>
                    <a:pt x="12998" y="5144"/>
                    <a:pt x="12713" y="5337"/>
                    <a:pt x="12430" y="5519"/>
                  </a:cubicBezTo>
                  <a:cubicBezTo>
                    <a:pt x="12123" y="5723"/>
                    <a:pt x="11839" y="5905"/>
                    <a:pt x="11521" y="6041"/>
                  </a:cubicBezTo>
                  <a:cubicBezTo>
                    <a:pt x="11441" y="5735"/>
                    <a:pt x="11350" y="5576"/>
                    <a:pt x="11226" y="5485"/>
                  </a:cubicBezTo>
                  <a:cubicBezTo>
                    <a:pt x="11123" y="5412"/>
                    <a:pt x="11011" y="5390"/>
                    <a:pt x="10875" y="5390"/>
                  </a:cubicBezTo>
                  <a:cubicBezTo>
                    <a:pt x="10799" y="5390"/>
                    <a:pt x="10716" y="5397"/>
                    <a:pt x="10623" y="5405"/>
                  </a:cubicBezTo>
                  <a:cubicBezTo>
                    <a:pt x="10525" y="5405"/>
                    <a:pt x="10411" y="5410"/>
                    <a:pt x="10279" y="5410"/>
                  </a:cubicBezTo>
                  <a:cubicBezTo>
                    <a:pt x="10213" y="5410"/>
                    <a:pt x="10142" y="5409"/>
                    <a:pt x="10067" y="5405"/>
                  </a:cubicBezTo>
                  <a:cubicBezTo>
                    <a:pt x="10112" y="5155"/>
                    <a:pt x="10203" y="5064"/>
                    <a:pt x="10282" y="4985"/>
                  </a:cubicBezTo>
                  <a:cubicBezTo>
                    <a:pt x="10350" y="4917"/>
                    <a:pt x="10430" y="4826"/>
                    <a:pt x="10407" y="4667"/>
                  </a:cubicBezTo>
                  <a:cubicBezTo>
                    <a:pt x="10396" y="4542"/>
                    <a:pt x="10328" y="4394"/>
                    <a:pt x="10146" y="4110"/>
                  </a:cubicBezTo>
                  <a:lnTo>
                    <a:pt x="10123" y="4087"/>
                  </a:lnTo>
                  <a:cubicBezTo>
                    <a:pt x="9896" y="3860"/>
                    <a:pt x="9850" y="3758"/>
                    <a:pt x="9850" y="3724"/>
                  </a:cubicBezTo>
                  <a:cubicBezTo>
                    <a:pt x="9866" y="3716"/>
                    <a:pt x="9914" y="3703"/>
                    <a:pt x="10013" y="3703"/>
                  </a:cubicBezTo>
                  <a:cubicBezTo>
                    <a:pt x="10058" y="3703"/>
                    <a:pt x="10113" y="3706"/>
                    <a:pt x="10180" y="3713"/>
                  </a:cubicBezTo>
                  <a:cubicBezTo>
                    <a:pt x="10187" y="3714"/>
                    <a:pt x="10193" y="3714"/>
                    <a:pt x="10200" y="3714"/>
                  </a:cubicBezTo>
                  <a:cubicBezTo>
                    <a:pt x="10272" y="3714"/>
                    <a:pt x="10339" y="3661"/>
                    <a:pt x="10339" y="3587"/>
                  </a:cubicBezTo>
                  <a:cubicBezTo>
                    <a:pt x="10350" y="3508"/>
                    <a:pt x="10294" y="3440"/>
                    <a:pt x="10214" y="3428"/>
                  </a:cubicBezTo>
                  <a:cubicBezTo>
                    <a:pt x="9953" y="3395"/>
                    <a:pt x="9726" y="3326"/>
                    <a:pt x="9521" y="3258"/>
                  </a:cubicBezTo>
                  <a:cubicBezTo>
                    <a:pt x="9306" y="3181"/>
                    <a:pt x="9117" y="3120"/>
                    <a:pt x="8929" y="3120"/>
                  </a:cubicBezTo>
                  <a:cubicBezTo>
                    <a:pt x="8839" y="3120"/>
                    <a:pt x="8750" y="3134"/>
                    <a:pt x="8658" y="3167"/>
                  </a:cubicBezTo>
                  <a:cubicBezTo>
                    <a:pt x="8373" y="3281"/>
                    <a:pt x="8135" y="3587"/>
                    <a:pt x="7863" y="4167"/>
                  </a:cubicBezTo>
                  <a:cubicBezTo>
                    <a:pt x="7794" y="4303"/>
                    <a:pt x="7737" y="4428"/>
                    <a:pt x="7692" y="4531"/>
                  </a:cubicBezTo>
                  <a:cubicBezTo>
                    <a:pt x="7476" y="5019"/>
                    <a:pt x="7385" y="5235"/>
                    <a:pt x="6919" y="5599"/>
                  </a:cubicBezTo>
                  <a:cubicBezTo>
                    <a:pt x="6374" y="6008"/>
                    <a:pt x="6249" y="6485"/>
                    <a:pt x="6146" y="6826"/>
                  </a:cubicBezTo>
                  <a:cubicBezTo>
                    <a:pt x="6090" y="7030"/>
                    <a:pt x="6056" y="7155"/>
                    <a:pt x="5977" y="7189"/>
                  </a:cubicBezTo>
                  <a:cubicBezTo>
                    <a:pt x="5952" y="7199"/>
                    <a:pt x="5920" y="7204"/>
                    <a:pt x="5885" y="7204"/>
                  </a:cubicBezTo>
                  <a:cubicBezTo>
                    <a:pt x="5643" y="7204"/>
                    <a:pt x="5191" y="6996"/>
                    <a:pt x="5033" y="6917"/>
                  </a:cubicBezTo>
                  <a:lnTo>
                    <a:pt x="4999" y="6894"/>
                  </a:lnTo>
                  <a:cubicBezTo>
                    <a:pt x="4409" y="6609"/>
                    <a:pt x="3613" y="6235"/>
                    <a:pt x="3522" y="5564"/>
                  </a:cubicBezTo>
                  <a:cubicBezTo>
                    <a:pt x="3818" y="5530"/>
                    <a:pt x="4090" y="5519"/>
                    <a:pt x="4363" y="5508"/>
                  </a:cubicBezTo>
                  <a:cubicBezTo>
                    <a:pt x="4806" y="5485"/>
                    <a:pt x="5272" y="5473"/>
                    <a:pt x="5783" y="5337"/>
                  </a:cubicBezTo>
                  <a:cubicBezTo>
                    <a:pt x="5840" y="5326"/>
                    <a:pt x="5874" y="5281"/>
                    <a:pt x="5886" y="5223"/>
                  </a:cubicBezTo>
                  <a:cubicBezTo>
                    <a:pt x="5897" y="5178"/>
                    <a:pt x="5874" y="5121"/>
                    <a:pt x="5828" y="5087"/>
                  </a:cubicBezTo>
                  <a:cubicBezTo>
                    <a:pt x="5654" y="4963"/>
                    <a:pt x="5381" y="4933"/>
                    <a:pt x="5064" y="4933"/>
                  </a:cubicBezTo>
                  <a:cubicBezTo>
                    <a:pt x="4886" y="4933"/>
                    <a:pt x="4695" y="4942"/>
                    <a:pt x="4500" y="4951"/>
                  </a:cubicBezTo>
                  <a:cubicBezTo>
                    <a:pt x="4298" y="4964"/>
                    <a:pt x="4086" y="4977"/>
                    <a:pt x="3890" y="4977"/>
                  </a:cubicBezTo>
                  <a:cubicBezTo>
                    <a:pt x="3567" y="4977"/>
                    <a:pt x="3286" y="4942"/>
                    <a:pt x="3159" y="4814"/>
                  </a:cubicBezTo>
                  <a:cubicBezTo>
                    <a:pt x="3113" y="4769"/>
                    <a:pt x="3079" y="4712"/>
                    <a:pt x="3079" y="4644"/>
                  </a:cubicBezTo>
                  <a:cubicBezTo>
                    <a:pt x="3238" y="4542"/>
                    <a:pt x="3909" y="4269"/>
                    <a:pt x="4363" y="4099"/>
                  </a:cubicBezTo>
                  <a:cubicBezTo>
                    <a:pt x="5113" y="3804"/>
                    <a:pt x="5567" y="3622"/>
                    <a:pt x="5704" y="3508"/>
                  </a:cubicBezTo>
                  <a:cubicBezTo>
                    <a:pt x="5749" y="3474"/>
                    <a:pt x="5772" y="3405"/>
                    <a:pt x="5737" y="3349"/>
                  </a:cubicBezTo>
                  <a:cubicBezTo>
                    <a:pt x="5717" y="3298"/>
                    <a:pt x="5670" y="3256"/>
                    <a:pt x="5612" y="3256"/>
                  </a:cubicBezTo>
                  <a:cubicBezTo>
                    <a:pt x="5605" y="3256"/>
                    <a:pt x="5598" y="3257"/>
                    <a:pt x="5590" y="3258"/>
                  </a:cubicBezTo>
                  <a:cubicBezTo>
                    <a:pt x="5555" y="3264"/>
                    <a:pt x="5519" y="3266"/>
                    <a:pt x="5482" y="3266"/>
                  </a:cubicBezTo>
                  <a:cubicBezTo>
                    <a:pt x="5289" y="3266"/>
                    <a:pt x="5071" y="3200"/>
                    <a:pt x="4851" y="3133"/>
                  </a:cubicBezTo>
                  <a:cubicBezTo>
                    <a:pt x="4624" y="3065"/>
                    <a:pt x="4386" y="2996"/>
                    <a:pt x="4170" y="2996"/>
                  </a:cubicBezTo>
                  <a:lnTo>
                    <a:pt x="4159" y="2996"/>
                  </a:lnTo>
                  <a:cubicBezTo>
                    <a:pt x="3897" y="3008"/>
                    <a:pt x="3692" y="3122"/>
                    <a:pt x="3579" y="3349"/>
                  </a:cubicBezTo>
                  <a:cubicBezTo>
                    <a:pt x="3363" y="3746"/>
                    <a:pt x="3147" y="3963"/>
                    <a:pt x="2932" y="3973"/>
                  </a:cubicBezTo>
                  <a:cubicBezTo>
                    <a:pt x="2925" y="3974"/>
                    <a:pt x="2918" y="3974"/>
                    <a:pt x="2911" y="3974"/>
                  </a:cubicBezTo>
                  <a:cubicBezTo>
                    <a:pt x="2518" y="3974"/>
                    <a:pt x="2085" y="3351"/>
                    <a:pt x="1738" y="2849"/>
                  </a:cubicBezTo>
                  <a:cubicBezTo>
                    <a:pt x="1409" y="2360"/>
                    <a:pt x="1170" y="2008"/>
                    <a:pt x="887" y="2008"/>
                  </a:cubicBezTo>
                  <a:cubicBezTo>
                    <a:pt x="670" y="2008"/>
                    <a:pt x="398" y="1963"/>
                    <a:pt x="341" y="1758"/>
                  </a:cubicBezTo>
                  <a:cubicBezTo>
                    <a:pt x="261" y="1497"/>
                    <a:pt x="534" y="1031"/>
                    <a:pt x="875" y="815"/>
                  </a:cubicBezTo>
                  <a:cubicBezTo>
                    <a:pt x="1092" y="678"/>
                    <a:pt x="1372" y="631"/>
                    <a:pt x="1668" y="631"/>
                  </a:cubicBezTo>
                  <a:cubicBezTo>
                    <a:pt x="2007" y="631"/>
                    <a:pt x="2366" y="692"/>
                    <a:pt x="2670" y="747"/>
                  </a:cubicBezTo>
                  <a:cubicBezTo>
                    <a:pt x="2500" y="963"/>
                    <a:pt x="2432" y="1110"/>
                    <a:pt x="2477" y="1236"/>
                  </a:cubicBezTo>
                  <a:cubicBezTo>
                    <a:pt x="2523" y="1372"/>
                    <a:pt x="2647" y="1406"/>
                    <a:pt x="2795" y="1451"/>
                  </a:cubicBezTo>
                  <a:cubicBezTo>
                    <a:pt x="2909" y="1486"/>
                    <a:pt x="3045" y="1519"/>
                    <a:pt x="3182" y="1610"/>
                  </a:cubicBezTo>
                  <a:cubicBezTo>
                    <a:pt x="3212" y="1630"/>
                    <a:pt x="3242" y="1639"/>
                    <a:pt x="3271" y="1639"/>
                  </a:cubicBezTo>
                  <a:cubicBezTo>
                    <a:pt x="3308" y="1639"/>
                    <a:pt x="3343" y="1625"/>
                    <a:pt x="3374" y="1599"/>
                  </a:cubicBezTo>
                  <a:cubicBezTo>
                    <a:pt x="3420" y="1542"/>
                    <a:pt x="3420" y="1463"/>
                    <a:pt x="3386" y="1406"/>
                  </a:cubicBezTo>
                  <a:cubicBezTo>
                    <a:pt x="3272" y="1259"/>
                    <a:pt x="3363" y="1031"/>
                    <a:pt x="3522" y="895"/>
                  </a:cubicBezTo>
                  <a:cubicBezTo>
                    <a:pt x="3570" y="846"/>
                    <a:pt x="3694" y="756"/>
                    <a:pt x="3850" y="756"/>
                  </a:cubicBezTo>
                  <a:cubicBezTo>
                    <a:pt x="3951" y="756"/>
                    <a:pt x="4065" y="794"/>
                    <a:pt x="4181" y="906"/>
                  </a:cubicBezTo>
                  <a:cubicBezTo>
                    <a:pt x="4329" y="1054"/>
                    <a:pt x="4420" y="1236"/>
                    <a:pt x="4510" y="1440"/>
                  </a:cubicBezTo>
                  <a:cubicBezTo>
                    <a:pt x="4659" y="1747"/>
                    <a:pt x="4829" y="2087"/>
                    <a:pt x="5260" y="2247"/>
                  </a:cubicBezTo>
                  <a:cubicBezTo>
                    <a:pt x="5276" y="2254"/>
                    <a:pt x="5293" y="2258"/>
                    <a:pt x="5312" y="2258"/>
                  </a:cubicBezTo>
                  <a:cubicBezTo>
                    <a:pt x="5348" y="2258"/>
                    <a:pt x="5386" y="2243"/>
                    <a:pt x="5408" y="2213"/>
                  </a:cubicBezTo>
                  <a:cubicBezTo>
                    <a:pt x="5454" y="2178"/>
                    <a:pt x="5465" y="2110"/>
                    <a:pt x="5442" y="2065"/>
                  </a:cubicBezTo>
                  <a:cubicBezTo>
                    <a:pt x="5033" y="974"/>
                    <a:pt x="5306" y="554"/>
                    <a:pt x="5442" y="429"/>
                  </a:cubicBezTo>
                  <a:cubicBezTo>
                    <a:pt x="5537" y="334"/>
                    <a:pt x="5657" y="287"/>
                    <a:pt x="5788" y="287"/>
                  </a:cubicBezTo>
                  <a:close/>
                  <a:moveTo>
                    <a:pt x="5800" y="1"/>
                  </a:moveTo>
                  <a:cubicBezTo>
                    <a:pt x="5588" y="1"/>
                    <a:pt x="5388" y="74"/>
                    <a:pt x="5238" y="224"/>
                  </a:cubicBezTo>
                  <a:cubicBezTo>
                    <a:pt x="5068" y="383"/>
                    <a:pt x="4965" y="645"/>
                    <a:pt x="4942" y="951"/>
                  </a:cubicBezTo>
                  <a:cubicBezTo>
                    <a:pt x="4931" y="1201"/>
                    <a:pt x="4965" y="1463"/>
                    <a:pt x="5045" y="1769"/>
                  </a:cubicBezTo>
                  <a:cubicBezTo>
                    <a:pt x="4931" y="1645"/>
                    <a:pt x="4851" y="1486"/>
                    <a:pt x="4772" y="1315"/>
                  </a:cubicBezTo>
                  <a:cubicBezTo>
                    <a:pt x="4669" y="1099"/>
                    <a:pt x="4568" y="883"/>
                    <a:pt x="4386" y="701"/>
                  </a:cubicBezTo>
                  <a:cubicBezTo>
                    <a:pt x="4213" y="539"/>
                    <a:pt x="4027" y="472"/>
                    <a:pt x="3850" y="472"/>
                  </a:cubicBezTo>
                  <a:cubicBezTo>
                    <a:pt x="3656" y="472"/>
                    <a:pt x="3472" y="554"/>
                    <a:pt x="3329" y="679"/>
                  </a:cubicBezTo>
                  <a:cubicBezTo>
                    <a:pt x="3159" y="827"/>
                    <a:pt x="3056" y="1031"/>
                    <a:pt x="3045" y="1224"/>
                  </a:cubicBezTo>
                  <a:cubicBezTo>
                    <a:pt x="2988" y="1201"/>
                    <a:pt x="2932" y="1190"/>
                    <a:pt x="2874" y="1179"/>
                  </a:cubicBezTo>
                  <a:cubicBezTo>
                    <a:pt x="2841" y="1168"/>
                    <a:pt x="2783" y="1145"/>
                    <a:pt x="2761" y="1133"/>
                  </a:cubicBezTo>
                  <a:cubicBezTo>
                    <a:pt x="2773" y="1088"/>
                    <a:pt x="2841" y="986"/>
                    <a:pt x="3033" y="747"/>
                  </a:cubicBezTo>
                  <a:cubicBezTo>
                    <a:pt x="3068" y="701"/>
                    <a:pt x="3079" y="645"/>
                    <a:pt x="3068" y="600"/>
                  </a:cubicBezTo>
                  <a:cubicBezTo>
                    <a:pt x="3045" y="554"/>
                    <a:pt x="3000" y="520"/>
                    <a:pt x="2954" y="509"/>
                  </a:cubicBezTo>
                  <a:lnTo>
                    <a:pt x="2750" y="474"/>
                  </a:lnTo>
                  <a:cubicBezTo>
                    <a:pt x="2425" y="414"/>
                    <a:pt x="2037" y="344"/>
                    <a:pt x="1659" y="344"/>
                  </a:cubicBezTo>
                  <a:cubicBezTo>
                    <a:pt x="1323" y="344"/>
                    <a:pt x="995" y="399"/>
                    <a:pt x="727" y="565"/>
                  </a:cubicBezTo>
                  <a:cubicBezTo>
                    <a:pt x="523" y="701"/>
                    <a:pt x="329" y="906"/>
                    <a:pt x="193" y="1133"/>
                  </a:cubicBezTo>
                  <a:cubicBezTo>
                    <a:pt x="57" y="1383"/>
                    <a:pt x="0" y="1633"/>
                    <a:pt x="69" y="1838"/>
                  </a:cubicBezTo>
                  <a:cubicBezTo>
                    <a:pt x="125" y="2042"/>
                    <a:pt x="318" y="2292"/>
                    <a:pt x="887" y="2292"/>
                  </a:cubicBezTo>
                  <a:cubicBezTo>
                    <a:pt x="897" y="2292"/>
                    <a:pt x="966" y="2304"/>
                    <a:pt x="1114" y="2474"/>
                  </a:cubicBezTo>
                  <a:cubicBezTo>
                    <a:pt x="1238" y="2610"/>
                    <a:pt x="1364" y="2804"/>
                    <a:pt x="1500" y="3008"/>
                  </a:cubicBezTo>
                  <a:cubicBezTo>
                    <a:pt x="1909" y="3599"/>
                    <a:pt x="2364" y="4258"/>
                    <a:pt x="2909" y="4258"/>
                  </a:cubicBezTo>
                  <a:lnTo>
                    <a:pt x="2943" y="4258"/>
                  </a:lnTo>
                  <a:cubicBezTo>
                    <a:pt x="3272" y="4246"/>
                    <a:pt x="3568" y="3985"/>
                    <a:pt x="3829" y="3474"/>
                  </a:cubicBezTo>
                  <a:cubicBezTo>
                    <a:pt x="3904" y="3341"/>
                    <a:pt x="4008" y="3288"/>
                    <a:pt x="4162" y="3288"/>
                  </a:cubicBezTo>
                  <a:cubicBezTo>
                    <a:pt x="4311" y="3288"/>
                    <a:pt x="4508" y="3339"/>
                    <a:pt x="4772" y="3417"/>
                  </a:cubicBezTo>
                  <a:cubicBezTo>
                    <a:pt x="4874" y="3440"/>
                    <a:pt x="4988" y="3474"/>
                    <a:pt x="5090" y="3496"/>
                  </a:cubicBezTo>
                  <a:cubicBezTo>
                    <a:pt x="4851" y="3599"/>
                    <a:pt x="4533" y="3724"/>
                    <a:pt x="4260" y="3826"/>
                  </a:cubicBezTo>
                  <a:cubicBezTo>
                    <a:pt x="3920" y="3963"/>
                    <a:pt x="3568" y="4099"/>
                    <a:pt x="3306" y="4213"/>
                  </a:cubicBezTo>
                  <a:cubicBezTo>
                    <a:pt x="2886" y="4394"/>
                    <a:pt x="2783" y="4473"/>
                    <a:pt x="2783" y="4587"/>
                  </a:cubicBezTo>
                  <a:cubicBezTo>
                    <a:pt x="2783" y="4769"/>
                    <a:pt x="2841" y="4917"/>
                    <a:pt x="2954" y="5019"/>
                  </a:cubicBezTo>
                  <a:cubicBezTo>
                    <a:pt x="3124" y="5178"/>
                    <a:pt x="3409" y="5246"/>
                    <a:pt x="3727" y="5258"/>
                  </a:cubicBezTo>
                  <a:cubicBezTo>
                    <a:pt x="3601" y="5269"/>
                    <a:pt x="3477" y="5281"/>
                    <a:pt x="3352" y="5303"/>
                  </a:cubicBezTo>
                  <a:cubicBezTo>
                    <a:pt x="3283" y="5314"/>
                    <a:pt x="3227" y="5371"/>
                    <a:pt x="3227" y="5440"/>
                  </a:cubicBezTo>
                  <a:cubicBezTo>
                    <a:pt x="3227" y="6371"/>
                    <a:pt x="4215" y="6837"/>
                    <a:pt x="4874" y="7155"/>
                  </a:cubicBezTo>
                  <a:lnTo>
                    <a:pt x="4909" y="7177"/>
                  </a:lnTo>
                  <a:cubicBezTo>
                    <a:pt x="5363" y="7394"/>
                    <a:pt x="5658" y="7496"/>
                    <a:pt x="5874" y="7496"/>
                  </a:cubicBezTo>
                  <a:cubicBezTo>
                    <a:pt x="5954" y="7496"/>
                    <a:pt x="6033" y="7473"/>
                    <a:pt x="6090" y="7450"/>
                  </a:cubicBezTo>
                  <a:cubicBezTo>
                    <a:pt x="6295" y="7359"/>
                    <a:pt x="6351" y="7144"/>
                    <a:pt x="6419" y="6905"/>
                  </a:cubicBezTo>
                  <a:cubicBezTo>
                    <a:pt x="6510" y="6576"/>
                    <a:pt x="6624" y="6178"/>
                    <a:pt x="7090" y="5826"/>
                  </a:cubicBezTo>
                  <a:cubicBezTo>
                    <a:pt x="7613" y="5417"/>
                    <a:pt x="7737" y="5144"/>
                    <a:pt x="7953" y="4644"/>
                  </a:cubicBezTo>
                  <a:cubicBezTo>
                    <a:pt x="7999" y="4542"/>
                    <a:pt x="8055" y="4417"/>
                    <a:pt x="8123" y="4281"/>
                  </a:cubicBezTo>
                  <a:cubicBezTo>
                    <a:pt x="8351" y="3781"/>
                    <a:pt x="8555" y="3519"/>
                    <a:pt x="8760" y="3440"/>
                  </a:cubicBezTo>
                  <a:cubicBezTo>
                    <a:pt x="8815" y="3415"/>
                    <a:pt x="8873" y="3405"/>
                    <a:pt x="8934" y="3405"/>
                  </a:cubicBezTo>
                  <a:cubicBezTo>
                    <a:pt x="9074" y="3405"/>
                    <a:pt x="9233" y="3460"/>
                    <a:pt x="9430" y="3531"/>
                  </a:cubicBezTo>
                  <a:cubicBezTo>
                    <a:pt x="9476" y="3542"/>
                    <a:pt x="9532" y="3564"/>
                    <a:pt x="9589" y="3576"/>
                  </a:cubicBezTo>
                  <a:cubicBezTo>
                    <a:pt x="9589" y="3587"/>
                    <a:pt x="9589" y="3587"/>
                    <a:pt x="9578" y="3599"/>
                  </a:cubicBezTo>
                  <a:cubicBezTo>
                    <a:pt x="9499" y="3769"/>
                    <a:pt x="9600" y="3973"/>
                    <a:pt x="9918" y="4281"/>
                  </a:cubicBezTo>
                  <a:cubicBezTo>
                    <a:pt x="9976" y="4372"/>
                    <a:pt x="10112" y="4599"/>
                    <a:pt x="10123" y="4701"/>
                  </a:cubicBezTo>
                  <a:cubicBezTo>
                    <a:pt x="10123" y="4723"/>
                    <a:pt x="10135" y="4723"/>
                    <a:pt x="10067" y="4792"/>
                  </a:cubicBezTo>
                  <a:cubicBezTo>
                    <a:pt x="9976" y="4894"/>
                    <a:pt x="9805" y="5064"/>
                    <a:pt x="9759" y="5530"/>
                  </a:cubicBezTo>
                  <a:cubicBezTo>
                    <a:pt x="9749" y="5564"/>
                    <a:pt x="9759" y="5610"/>
                    <a:pt x="9782" y="5632"/>
                  </a:cubicBezTo>
                  <a:cubicBezTo>
                    <a:pt x="9817" y="5667"/>
                    <a:pt x="9850" y="5678"/>
                    <a:pt x="9885" y="5690"/>
                  </a:cubicBezTo>
                  <a:cubicBezTo>
                    <a:pt x="10018" y="5699"/>
                    <a:pt x="10137" y="5703"/>
                    <a:pt x="10245" y="5703"/>
                  </a:cubicBezTo>
                  <a:cubicBezTo>
                    <a:pt x="10395" y="5703"/>
                    <a:pt x="10522" y="5696"/>
                    <a:pt x="10635" y="5690"/>
                  </a:cubicBezTo>
                  <a:cubicBezTo>
                    <a:pt x="10728" y="5685"/>
                    <a:pt x="10803" y="5680"/>
                    <a:pt x="10865" y="5680"/>
                  </a:cubicBezTo>
                  <a:cubicBezTo>
                    <a:pt x="10954" y="5680"/>
                    <a:pt x="11014" y="5690"/>
                    <a:pt x="11055" y="5723"/>
                  </a:cubicBezTo>
                  <a:cubicBezTo>
                    <a:pt x="11135" y="5780"/>
                    <a:pt x="11203" y="5939"/>
                    <a:pt x="11282" y="6258"/>
                  </a:cubicBezTo>
                  <a:cubicBezTo>
                    <a:pt x="11294" y="6291"/>
                    <a:pt x="11316" y="6326"/>
                    <a:pt x="11350" y="6349"/>
                  </a:cubicBezTo>
                  <a:cubicBezTo>
                    <a:pt x="11370" y="6362"/>
                    <a:pt x="11394" y="6367"/>
                    <a:pt x="11417" y="6367"/>
                  </a:cubicBezTo>
                  <a:cubicBezTo>
                    <a:pt x="11433" y="6367"/>
                    <a:pt x="11450" y="6364"/>
                    <a:pt x="11464" y="6359"/>
                  </a:cubicBezTo>
                  <a:cubicBezTo>
                    <a:pt x="11884" y="6223"/>
                    <a:pt x="12236" y="5996"/>
                    <a:pt x="12589" y="5769"/>
                  </a:cubicBezTo>
                  <a:cubicBezTo>
                    <a:pt x="12918" y="5541"/>
                    <a:pt x="13236" y="5326"/>
                    <a:pt x="13611" y="5201"/>
                  </a:cubicBezTo>
                  <a:cubicBezTo>
                    <a:pt x="13657" y="5190"/>
                    <a:pt x="13691" y="5155"/>
                    <a:pt x="13702" y="5110"/>
                  </a:cubicBezTo>
                  <a:cubicBezTo>
                    <a:pt x="13713" y="5076"/>
                    <a:pt x="13713" y="5019"/>
                    <a:pt x="13680" y="4985"/>
                  </a:cubicBezTo>
                  <a:cubicBezTo>
                    <a:pt x="13077" y="4110"/>
                    <a:pt x="11635" y="3508"/>
                    <a:pt x="10896" y="3281"/>
                  </a:cubicBezTo>
                  <a:cubicBezTo>
                    <a:pt x="10896" y="3155"/>
                    <a:pt x="10805" y="3042"/>
                    <a:pt x="10577" y="2872"/>
                  </a:cubicBezTo>
                  <a:cubicBezTo>
                    <a:pt x="10418" y="2746"/>
                    <a:pt x="10191" y="2610"/>
                    <a:pt x="9918" y="2451"/>
                  </a:cubicBezTo>
                  <a:cubicBezTo>
                    <a:pt x="9430" y="2178"/>
                    <a:pt x="8896" y="1906"/>
                    <a:pt x="8714" y="1849"/>
                  </a:cubicBezTo>
                  <a:cubicBezTo>
                    <a:pt x="8340" y="1713"/>
                    <a:pt x="8158" y="1531"/>
                    <a:pt x="7999" y="1395"/>
                  </a:cubicBezTo>
                  <a:cubicBezTo>
                    <a:pt x="7834" y="1230"/>
                    <a:pt x="7696" y="1115"/>
                    <a:pt x="7475" y="1115"/>
                  </a:cubicBezTo>
                  <a:cubicBezTo>
                    <a:pt x="7345" y="1115"/>
                    <a:pt x="7186" y="1154"/>
                    <a:pt x="6976" y="1247"/>
                  </a:cubicBezTo>
                  <a:cubicBezTo>
                    <a:pt x="6942" y="997"/>
                    <a:pt x="6863" y="770"/>
                    <a:pt x="6749" y="577"/>
                  </a:cubicBezTo>
                  <a:cubicBezTo>
                    <a:pt x="6601" y="350"/>
                    <a:pt x="6408" y="179"/>
                    <a:pt x="6181" y="77"/>
                  </a:cubicBezTo>
                  <a:cubicBezTo>
                    <a:pt x="6055" y="26"/>
                    <a:pt x="5925" y="1"/>
                    <a:pt x="5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0"/>
            <p:cNvSpPr/>
            <p:nvPr/>
          </p:nvSpPr>
          <p:spPr>
            <a:xfrm>
              <a:off x="4638725" y="1010100"/>
              <a:ext cx="7425" cy="7450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144" y="1"/>
                  </a:moveTo>
                  <a:cubicBezTo>
                    <a:pt x="119" y="1"/>
                    <a:pt x="93" y="8"/>
                    <a:pt x="69" y="24"/>
                  </a:cubicBezTo>
                  <a:cubicBezTo>
                    <a:pt x="23" y="59"/>
                    <a:pt x="1" y="104"/>
                    <a:pt x="1" y="150"/>
                  </a:cubicBezTo>
                  <a:cubicBezTo>
                    <a:pt x="1" y="172"/>
                    <a:pt x="12" y="206"/>
                    <a:pt x="23" y="229"/>
                  </a:cubicBezTo>
                  <a:lnTo>
                    <a:pt x="35" y="229"/>
                  </a:lnTo>
                  <a:cubicBezTo>
                    <a:pt x="58" y="274"/>
                    <a:pt x="103" y="297"/>
                    <a:pt x="149" y="297"/>
                  </a:cubicBezTo>
                  <a:cubicBezTo>
                    <a:pt x="182" y="297"/>
                    <a:pt x="205" y="297"/>
                    <a:pt x="228" y="274"/>
                  </a:cubicBezTo>
                  <a:cubicBezTo>
                    <a:pt x="273" y="252"/>
                    <a:pt x="296" y="206"/>
                    <a:pt x="296" y="161"/>
                  </a:cubicBezTo>
                  <a:cubicBezTo>
                    <a:pt x="296" y="127"/>
                    <a:pt x="285" y="104"/>
                    <a:pt x="273" y="82"/>
                  </a:cubicBezTo>
                  <a:lnTo>
                    <a:pt x="262" y="70"/>
                  </a:lnTo>
                  <a:cubicBezTo>
                    <a:pt x="233" y="26"/>
                    <a:pt x="189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0"/>
            <p:cNvSpPr/>
            <p:nvPr/>
          </p:nvSpPr>
          <p:spPr>
            <a:xfrm>
              <a:off x="4640425" y="1010325"/>
              <a:ext cx="8550" cy="7225"/>
            </a:xfrm>
            <a:custGeom>
              <a:avLst/>
              <a:gdLst/>
              <a:ahLst/>
              <a:cxnLst/>
              <a:rect l="l" t="t" r="r" b="b"/>
              <a:pathLst>
                <a:path w="342" h="289" extrusionOk="0">
                  <a:moveTo>
                    <a:pt x="179" y="0"/>
                  </a:moveTo>
                  <a:cubicBezTo>
                    <a:pt x="157" y="0"/>
                    <a:pt x="135" y="5"/>
                    <a:pt x="114" y="15"/>
                  </a:cubicBezTo>
                  <a:lnTo>
                    <a:pt x="104" y="15"/>
                  </a:lnTo>
                  <a:cubicBezTo>
                    <a:pt x="35" y="50"/>
                    <a:pt x="1" y="129"/>
                    <a:pt x="35" y="209"/>
                  </a:cubicBezTo>
                  <a:cubicBezTo>
                    <a:pt x="69" y="254"/>
                    <a:pt x="114" y="288"/>
                    <a:pt x="172" y="288"/>
                  </a:cubicBezTo>
                  <a:cubicBezTo>
                    <a:pt x="194" y="288"/>
                    <a:pt x="217" y="277"/>
                    <a:pt x="228" y="277"/>
                  </a:cubicBezTo>
                  <a:lnTo>
                    <a:pt x="240" y="277"/>
                  </a:lnTo>
                  <a:cubicBezTo>
                    <a:pt x="308" y="243"/>
                    <a:pt x="342" y="152"/>
                    <a:pt x="308" y="83"/>
                  </a:cubicBezTo>
                  <a:cubicBezTo>
                    <a:pt x="284" y="28"/>
                    <a:pt x="232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0"/>
            <p:cNvSpPr/>
            <p:nvPr/>
          </p:nvSpPr>
          <p:spPr>
            <a:xfrm>
              <a:off x="4961400" y="2612275"/>
              <a:ext cx="61100" cy="16625"/>
            </a:xfrm>
            <a:custGeom>
              <a:avLst/>
              <a:gdLst/>
              <a:ahLst/>
              <a:cxnLst/>
              <a:rect l="l" t="t" r="r" b="b"/>
              <a:pathLst>
                <a:path w="2444" h="665" extrusionOk="0">
                  <a:moveTo>
                    <a:pt x="898" y="289"/>
                  </a:moveTo>
                  <a:lnTo>
                    <a:pt x="898" y="289"/>
                  </a:lnTo>
                  <a:cubicBezTo>
                    <a:pt x="1159" y="301"/>
                    <a:pt x="1421" y="324"/>
                    <a:pt x="1671" y="369"/>
                  </a:cubicBezTo>
                  <a:cubicBezTo>
                    <a:pt x="1639" y="370"/>
                    <a:pt x="1607" y="371"/>
                    <a:pt x="1575" y="371"/>
                  </a:cubicBezTo>
                  <a:cubicBezTo>
                    <a:pt x="1352" y="371"/>
                    <a:pt x="1117" y="339"/>
                    <a:pt x="898" y="289"/>
                  </a:cubicBezTo>
                  <a:close/>
                  <a:moveTo>
                    <a:pt x="765" y="0"/>
                  </a:moveTo>
                  <a:cubicBezTo>
                    <a:pt x="553" y="0"/>
                    <a:pt x="340" y="13"/>
                    <a:pt x="126" y="39"/>
                  </a:cubicBezTo>
                  <a:cubicBezTo>
                    <a:pt x="68" y="51"/>
                    <a:pt x="23" y="96"/>
                    <a:pt x="12" y="153"/>
                  </a:cubicBezTo>
                  <a:cubicBezTo>
                    <a:pt x="0" y="221"/>
                    <a:pt x="23" y="278"/>
                    <a:pt x="80" y="312"/>
                  </a:cubicBezTo>
                  <a:cubicBezTo>
                    <a:pt x="421" y="493"/>
                    <a:pt x="1057" y="664"/>
                    <a:pt x="1614" y="664"/>
                  </a:cubicBezTo>
                  <a:cubicBezTo>
                    <a:pt x="1830" y="664"/>
                    <a:pt x="2034" y="642"/>
                    <a:pt x="2204" y="573"/>
                  </a:cubicBezTo>
                  <a:cubicBezTo>
                    <a:pt x="2250" y="562"/>
                    <a:pt x="2307" y="539"/>
                    <a:pt x="2364" y="516"/>
                  </a:cubicBezTo>
                  <a:cubicBezTo>
                    <a:pt x="2409" y="483"/>
                    <a:pt x="2443" y="425"/>
                    <a:pt x="2432" y="369"/>
                  </a:cubicBezTo>
                  <a:cubicBezTo>
                    <a:pt x="2432" y="312"/>
                    <a:pt x="2386" y="266"/>
                    <a:pt x="2330" y="244"/>
                  </a:cubicBezTo>
                  <a:cubicBezTo>
                    <a:pt x="1818" y="81"/>
                    <a:pt x="1296" y="0"/>
                    <a:pt x="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0"/>
            <p:cNvSpPr/>
            <p:nvPr/>
          </p:nvSpPr>
          <p:spPr>
            <a:xfrm>
              <a:off x="5166200" y="2603000"/>
              <a:ext cx="56825" cy="32725"/>
            </a:xfrm>
            <a:custGeom>
              <a:avLst/>
              <a:gdLst/>
              <a:ahLst/>
              <a:cxnLst/>
              <a:rect l="l" t="t" r="r" b="b"/>
              <a:pathLst>
                <a:path w="2273" h="1309" extrusionOk="0">
                  <a:moveTo>
                    <a:pt x="1784" y="365"/>
                  </a:moveTo>
                  <a:lnTo>
                    <a:pt x="1784" y="365"/>
                  </a:lnTo>
                  <a:cubicBezTo>
                    <a:pt x="1636" y="501"/>
                    <a:pt x="1432" y="649"/>
                    <a:pt x="1216" y="763"/>
                  </a:cubicBezTo>
                  <a:cubicBezTo>
                    <a:pt x="923" y="933"/>
                    <a:pt x="654" y="1024"/>
                    <a:pt x="480" y="1024"/>
                  </a:cubicBezTo>
                  <a:cubicBezTo>
                    <a:pt x="445" y="1024"/>
                    <a:pt x="414" y="1020"/>
                    <a:pt x="387" y="1013"/>
                  </a:cubicBezTo>
                  <a:cubicBezTo>
                    <a:pt x="364" y="1001"/>
                    <a:pt x="319" y="990"/>
                    <a:pt x="296" y="910"/>
                  </a:cubicBezTo>
                  <a:cubicBezTo>
                    <a:pt x="728" y="717"/>
                    <a:pt x="1238" y="501"/>
                    <a:pt x="1784" y="365"/>
                  </a:cubicBezTo>
                  <a:close/>
                  <a:moveTo>
                    <a:pt x="2091" y="1"/>
                  </a:moveTo>
                  <a:cubicBezTo>
                    <a:pt x="2079" y="13"/>
                    <a:pt x="2068" y="13"/>
                    <a:pt x="2056" y="13"/>
                  </a:cubicBezTo>
                  <a:cubicBezTo>
                    <a:pt x="1329" y="137"/>
                    <a:pt x="625" y="445"/>
                    <a:pt x="91" y="695"/>
                  </a:cubicBezTo>
                  <a:cubicBezTo>
                    <a:pt x="34" y="717"/>
                    <a:pt x="0" y="774"/>
                    <a:pt x="0" y="819"/>
                  </a:cubicBezTo>
                  <a:cubicBezTo>
                    <a:pt x="0" y="1149"/>
                    <a:pt x="193" y="1251"/>
                    <a:pt x="307" y="1285"/>
                  </a:cubicBezTo>
                  <a:cubicBezTo>
                    <a:pt x="364" y="1296"/>
                    <a:pt x="420" y="1308"/>
                    <a:pt x="478" y="1308"/>
                  </a:cubicBezTo>
                  <a:cubicBezTo>
                    <a:pt x="784" y="1308"/>
                    <a:pt x="1147" y="1137"/>
                    <a:pt x="1352" y="1013"/>
                  </a:cubicBezTo>
                  <a:cubicBezTo>
                    <a:pt x="1716" y="808"/>
                    <a:pt x="2045" y="546"/>
                    <a:pt x="2182" y="342"/>
                  </a:cubicBezTo>
                  <a:cubicBezTo>
                    <a:pt x="2215" y="296"/>
                    <a:pt x="2250" y="240"/>
                    <a:pt x="2261" y="172"/>
                  </a:cubicBezTo>
                  <a:cubicBezTo>
                    <a:pt x="2273" y="126"/>
                    <a:pt x="2250" y="81"/>
                    <a:pt x="2215" y="46"/>
                  </a:cubicBezTo>
                  <a:cubicBezTo>
                    <a:pt x="2193" y="13"/>
                    <a:pt x="2136" y="1"/>
                    <a:pt x="2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0"/>
            <p:cNvSpPr/>
            <p:nvPr/>
          </p:nvSpPr>
          <p:spPr>
            <a:xfrm>
              <a:off x="4592725" y="2398225"/>
              <a:ext cx="28150" cy="50600"/>
            </a:xfrm>
            <a:custGeom>
              <a:avLst/>
              <a:gdLst/>
              <a:ahLst/>
              <a:cxnLst/>
              <a:rect l="l" t="t" r="r" b="b"/>
              <a:pathLst>
                <a:path w="1126" h="2024" extrusionOk="0">
                  <a:moveTo>
                    <a:pt x="795" y="375"/>
                  </a:moveTo>
                  <a:lnTo>
                    <a:pt x="795" y="534"/>
                  </a:lnTo>
                  <a:cubicBezTo>
                    <a:pt x="818" y="932"/>
                    <a:pt x="830" y="1307"/>
                    <a:pt x="694" y="1682"/>
                  </a:cubicBezTo>
                  <a:cubicBezTo>
                    <a:pt x="568" y="1557"/>
                    <a:pt x="500" y="1251"/>
                    <a:pt x="444" y="1001"/>
                  </a:cubicBezTo>
                  <a:cubicBezTo>
                    <a:pt x="409" y="875"/>
                    <a:pt x="386" y="762"/>
                    <a:pt x="353" y="660"/>
                  </a:cubicBezTo>
                  <a:cubicBezTo>
                    <a:pt x="489" y="614"/>
                    <a:pt x="591" y="523"/>
                    <a:pt x="694" y="443"/>
                  </a:cubicBezTo>
                  <a:lnTo>
                    <a:pt x="795" y="375"/>
                  </a:lnTo>
                  <a:close/>
                  <a:moveTo>
                    <a:pt x="898" y="1"/>
                  </a:moveTo>
                  <a:cubicBezTo>
                    <a:pt x="750" y="34"/>
                    <a:pt x="625" y="137"/>
                    <a:pt x="512" y="228"/>
                  </a:cubicBezTo>
                  <a:cubicBezTo>
                    <a:pt x="386" y="330"/>
                    <a:pt x="285" y="410"/>
                    <a:pt x="148" y="410"/>
                  </a:cubicBezTo>
                  <a:cubicBezTo>
                    <a:pt x="91" y="410"/>
                    <a:pt x="46" y="443"/>
                    <a:pt x="23" y="489"/>
                  </a:cubicBezTo>
                  <a:cubicBezTo>
                    <a:pt x="0" y="534"/>
                    <a:pt x="0" y="592"/>
                    <a:pt x="23" y="637"/>
                  </a:cubicBezTo>
                  <a:cubicBezTo>
                    <a:pt x="80" y="716"/>
                    <a:pt x="126" y="898"/>
                    <a:pt x="159" y="1069"/>
                  </a:cubicBezTo>
                  <a:cubicBezTo>
                    <a:pt x="227" y="1387"/>
                    <a:pt x="307" y="1739"/>
                    <a:pt x="523" y="1920"/>
                  </a:cubicBezTo>
                  <a:cubicBezTo>
                    <a:pt x="568" y="1978"/>
                    <a:pt x="659" y="2000"/>
                    <a:pt x="739" y="2023"/>
                  </a:cubicBezTo>
                  <a:lnTo>
                    <a:pt x="762" y="2023"/>
                  </a:lnTo>
                  <a:cubicBezTo>
                    <a:pt x="818" y="2023"/>
                    <a:pt x="864" y="1989"/>
                    <a:pt x="886" y="1943"/>
                  </a:cubicBezTo>
                  <a:cubicBezTo>
                    <a:pt x="1125" y="1455"/>
                    <a:pt x="1103" y="978"/>
                    <a:pt x="1080" y="523"/>
                  </a:cubicBezTo>
                  <a:cubicBezTo>
                    <a:pt x="1080" y="398"/>
                    <a:pt x="1068" y="273"/>
                    <a:pt x="1068" y="148"/>
                  </a:cubicBezTo>
                  <a:cubicBezTo>
                    <a:pt x="1068" y="103"/>
                    <a:pt x="1057" y="57"/>
                    <a:pt x="1023" y="34"/>
                  </a:cubicBezTo>
                  <a:cubicBezTo>
                    <a:pt x="989" y="12"/>
                    <a:pt x="944" y="1"/>
                    <a:pt x="8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0"/>
            <p:cNvSpPr/>
            <p:nvPr/>
          </p:nvSpPr>
          <p:spPr>
            <a:xfrm>
              <a:off x="4685300" y="2535950"/>
              <a:ext cx="73875" cy="46375"/>
            </a:xfrm>
            <a:custGeom>
              <a:avLst/>
              <a:gdLst/>
              <a:ahLst/>
              <a:cxnLst/>
              <a:rect l="l" t="t" r="r" b="b"/>
              <a:pathLst>
                <a:path w="2955" h="1855" extrusionOk="0">
                  <a:moveTo>
                    <a:pt x="2614" y="286"/>
                  </a:moveTo>
                  <a:cubicBezTo>
                    <a:pt x="2569" y="491"/>
                    <a:pt x="2512" y="774"/>
                    <a:pt x="2455" y="1059"/>
                  </a:cubicBezTo>
                  <a:cubicBezTo>
                    <a:pt x="2421" y="1229"/>
                    <a:pt x="2387" y="1422"/>
                    <a:pt x="2364" y="1536"/>
                  </a:cubicBezTo>
                  <a:cubicBezTo>
                    <a:pt x="2182" y="1479"/>
                    <a:pt x="1796" y="1309"/>
                    <a:pt x="1319" y="1059"/>
                  </a:cubicBezTo>
                  <a:cubicBezTo>
                    <a:pt x="831" y="797"/>
                    <a:pt x="535" y="592"/>
                    <a:pt x="387" y="479"/>
                  </a:cubicBezTo>
                  <a:cubicBezTo>
                    <a:pt x="604" y="445"/>
                    <a:pt x="978" y="400"/>
                    <a:pt x="1478" y="354"/>
                  </a:cubicBezTo>
                  <a:cubicBezTo>
                    <a:pt x="2012" y="309"/>
                    <a:pt x="2410" y="286"/>
                    <a:pt x="2614" y="286"/>
                  </a:cubicBezTo>
                  <a:close/>
                  <a:moveTo>
                    <a:pt x="2621" y="1"/>
                  </a:moveTo>
                  <a:cubicBezTo>
                    <a:pt x="2246" y="1"/>
                    <a:pt x="1565" y="61"/>
                    <a:pt x="1410" y="70"/>
                  </a:cubicBezTo>
                  <a:cubicBezTo>
                    <a:pt x="183" y="183"/>
                    <a:pt x="104" y="252"/>
                    <a:pt x="58" y="274"/>
                  </a:cubicBezTo>
                  <a:cubicBezTo>
                    <a:pt x="24" y="309"/>
                    <a:pt x="1" y="354"/>
                    <a:pt x="1" y="400"/>
                  </a:cubicBezTo>
                  <a:cubicBezTo>
                    <a:pt x="1" y="502"/>
                    <a:pt x="69" y="615"/>
                    <a:pt x="387" y="832"/>
                  </a:cubicBezTo>
                  <a:cubicBezTo>
                    <a:pt x="626" y="1001"/>
                    <a:pt x="922" y="1161"/>
                    <a:pt x="1137" y="1274"/>
                  </a:cubicBezTo>
                  <a:cubicBezTo>
                    <a:pt x="1172" y="1297"/>
                    <a:pt x="2194" y="1854"/>
                    <a:pt x="2455" y="1854"/>
                  </a:cubicBezTo>
                  <a:cubicBezTo>
                    <a:pt x="2580" y="1854"/>
                    <a:pt x="2603" y="1740"/>
                    <a:pt x="2614" y="1695"/>
                  </a:cubicBezTo>
                  <a:cubicBezTo>
                    <a:pt x="2626" y="1660"/>
                    <a:pt x="2637" y="1615"/>
                    <a:pt x="2649" y="1547"/>
                  </a:cubicBezTo>
                  <a:cubicBezTo>
                    <a:pt x="2671" y="1433"/>
                    <a:pt x="2705" y="1286"/>
                    <a:pt x="2740" y="1115"/>
                  </a:cubicBezTo>
                  <a:cubicBezTo>
                    <a:pt x="2808" y="774"/>
                    <a:pt x="2899" y="332"/>
                    <a:pt x="2944" y="206"/>
                  </a:cubicBezTo>
                  <a:cubicBezTo>
                    <a:pt x="2955" y="161"/>
                    <a:pt x="2944" y="127"/>
                    <a:pt x="2932" y="82"/>
                  </a:cubicBezTo>
                  <a:cubicBezTo>
                    <a:pt x="2909" y="47"/>
                    <a:pt x="2876" y="24"/>
                    <a:pt x="2830" y="13"/>
                  </a:cubicBezTo>
                  <a:cubicBezTo>
                    <a:pt x="2788" y="5"/>
                    <a:pt x="2714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0"/>
            <p:cNvSpPr/>
            <p:nvPr/>
          </p:nvSpPr>
          <p:spPr>
            <a:xfrm>
              <a:off x="4908300" y="1870275"/>
              <a:ext cx="38350" cy="43425"/>
            </a:xfrm>
            <a:custGeom>
              <a:avLst/>
              <a:gdLst/>
              <a:ahLst/>
              <a:cxnLst/>
              <a:rect l="l" t="t" r="r" b="b"/>
              <a:pathLst>
                <a:path w="1534" h="1737" extrusionOk="0">
                  <a:moveTo>
                    <a:pt x="943" y="293"/>
                  </a:moveTo>
                  <a:cubicBezTo>
                    <a:pt x="1000" y="293"/>
                    <a:pt x="1068" y="304"/>
                    <a:pt x="1114" y="350"/>
                  </a:cubicBezTo>
                  <a:cubicBezTo>
                    <a:pt x="1136" y="373"/>
                    <a:pt x="1215" y="441"/>
                    <a:pt x="1114" y="600"/>
                  </a:cubicBezTo>
                  <a:cubicBezTo>
                    <a:pt x="1079" y="645"/>
                    <a:pt x="1056" y="691"/>
                    <a:pt x="1034" y="736"/>
                  </a:cubicBezTo>
                  <a:cubicBezTo>
                    <a:pt x="1034" y="736"/>
                    <a:pt x="1034" y="724"/>
                    <a:pt x="1023" y="724"/>
                  </a:cubicBezTo>
                  <a:cubicBezTo>
                    <a:pt x="841" y="486"/>
                    <a:pt x="829" y="350"/>
                    <a:pt x="864" y="315"/>
                  </a:cubicBezTo>
                  <a:cubicBezTo>
                    <a:pt x="886" y="293"/>
                    <a:pt x="909" y="293"/>
                    <a:pt x="943" y="293"/>
                  </a:cubicBezTo>
                  <a:close/>
                  <a:moveTo>
                    <a:pt x="965" y="941"/>
                  </a:moveTo>
                  <a:cubicBezTo>
                    <a:pt x="965" y="952"/>
                    <a:pt x="965" y="974"/>
                    <a:pt x="955" y="986"/>
                  </a:cubicBezTo>
                  <a:cubicBezTo>
                    <a:pt x="875" y="1292"/>
                    <a:pt x="818" y="1452"/>
                    <a:pt x="511" y="1452"/>
                  </a:cubicBezTo>
                  <a:cubicBezTo>
                    <a:pt x="364" y="1452"/>
                    <a:pt x="306" y="1418"/>
                    <a:pt x="296" y="1418"/>
                  </a:cubicBezTo>
                  <a:cubicBezTo>
                    <a:pt x="306" y="1383"/>
                    <a:pt x="352" y="1292"/>
                    <a:pt x="500" y="1168"/>
                  </a:cubicBezTo>
                  <a:cubicBezTo>
                    <a:pt x="636" y="1054"/>
                    <a:pt x="806" y="963"/>
                    <a:pt x="932" y="952"/>
                  </a:cubicBezTo>
                  <a:cubicBezTo>
                    <a:pt x="943" y="952"/>
                    <a:pt x="955" y="941"/>
                    <a:pt x="965" y="941"/>
                  </a:cubicBezTo>
                  <a:close/>
                  <a:moveTo>
                    <a:pt x="947" y="1"/>
                  </a:moveTo>
                  <a:cubicBezTo>
                    <a:pt x="843" y="1"/>
                    <a:pt x="742" y="34"/>
                    <a:pt x="670" y="111"/>
                  </a:cubicBezTo>
                  <a:cubicBezTo>
                    <a:pt x="579" y="191"/>
                    <a:pt x="477" y="373"/>
                    <a:pt x="682" y="724"/>
                  </a:cubicBezTo>
                  <a:cubicBezTo>
                    <a:pt x="556" y="770"/>
                    <a:pt x="432" y="850"/>
                    <a:pt x="318" y="941"/>
                  </a:cubicBezTo>
                  <a:cubicBezTo>
                    <a:pt x="205" y="1032"/>
                    <a:pt x="0" y="1236"/>
                    <a:pt x="11" y="1441"/>
                  </a:cubicBezTo>
                  <a:cubicBezTo>
                    <a:pt x="23" y="1554"/>
                    <a:pt x="91" y="1736"/>
                    <a:pt x="511" y="1736"/>
                  </a:cubicBezTo>
                  <a:cubicBezTo>
                    <a:pt x="1045" y="1736"/>
                    <a:pt x="1159" y="1350"/>
                    <a:pt x="1238" y="1065"/>
                  </a:cubicBezTo>
                  <a:cubicBezTo>
                    <a:pt x="1261" y="952"/>
                    <a:pt x="1295" y="838"/>
                    <a:pt x="1352" y="747"/>
                  </a:cubicBezTo>
                  <a:cubicBezTo>
                    <a:pt x="1534" y="474"/>
                    <a:pt x="1443" y="247"/>
                    <a:pt x="1295" y="123"/>
                  </a:cubicBezTo>
                  <a:cubicBezTo>
                    <a:pt x="1202" y="48"/>
                    <a:pt x="1072" y="1"/>
                    <a:pt x="9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0"/>
            <p:cNvSpPr/>
            <p:nvPr/>
          </p:nvSpPr>
          <p:spPr>
            <a:xfrm>
              <a:off x="4818250" y="1910525"/>
              <a:ext cx="30125" cy="39800"/>
            </a:xfrm>
            <a:custGeom>
              <a:avLst/>
              <a:gdLst/>
              <a:ahLst/>
              <a:cxnLst/>
              <a:rect l="l" t="t" r="r" b="b"/>
              <a:pathLst>
                <a:path w="1205" h="1592" extrusionOk="0">
                  <a:moveTo>
                    <a:pt x="727" y="455"/>
                  </a:moveTo>
                  <a:cubicBezTo>
                    <a:pt x="603" y="694"/>
                    <a:pt x="477" y="910"/>
                    <a:pt x="318" y="1137"/>
                  </a:cubicBezTo>
                  <a:cubicBezTo>
                    <a:pt x="318" y="1103"/>
                    <a:pt x="330" y="1069"/>
                    <a:pt x="330" y="1046"/>
                  </a:cubicBezTo>
                  <a:cubicBezTo>
                    <a:pt x="386" y="819"/>
                    <a:pt x="557" y="603"/>
                    <a:pt x="727" y="455"/>
                  </a:cubicBezTo>
                  <a:close/>
                  <a:moveTo>
                    <a:pt x="1045" y="1"/>
                  </a:moveTo>
                  <a:cubicBezTo>
                    <a:pt x="932" y="12"/>
                    <a:pt x="853" y="23"/>
                    <a:pt x="795" y="35"/>
                  </a:cubicBezTo>
                  <a:cubicBezTo>
                    <a:pt x="694" y="58"/>
                    <a:pt x="636" y="103"/>
                    <a:pt x="625" y="171"/>
                  </a:cubicBezTo>
                  <a:cubicBezTo>
                    <a:pt x="375" y="353"/>
                    <a:pt x="126" y="660"/>
                    <a:pt x="57" y="978"/>
                  </a:cubicBezTo>
                  <a:cubicBezTo>
                    <a:pt x="0" y="1194"/>
                    <a:pt x="46" y="1376"/>
                    <a:pt x="159" y="1535"/>
                  </a:cubicBezTo>
                  <a:cubicBezTo>
                    <a:pt x="182" y="1569"/>
                    <a:pt x="227" y="1591"/>
                    <a:pt x="273" y="1591"/>
                  </a:cubicBezTo>
                  <a:cubicBezTo>
                    <a:pt x="318" y="1591"/>
                    <a:pt x="353" y="1569"/>
                    <a:pt x="386" y="1535"/>
                  </a:cubicBezTo>
                  <a:cubicBezTo>
                    <a:pt x="705" y="1114"/>
                    <a:pt x="932" y="717"/>
                    <a:pt x="1182" y="217"/>
                  </a:cubicBezTo>
                  <a:cubicBezTo>
                    <a:pt x="1204" y="171"/>
                    <a:pt x="1194" y="114"/>
                    <a:pt x="1171" y="69"/>
                  </a:cubicBezTo>
                  <a:cubicBezTo>
                    <a:pt x="1136" y="23"/>
                    <a:pt x="1091" y="1"/>
                    <a:pt x="1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0"/>
            <p:cNvSpPr/>
            <p:nvPr/>
          </p:nvSpPr>
          <p:spPr>
            <a:xfrm>
              <a:off x="3812750" y="1591225"/>
              <a:ext cx="252250" cy="118525"/>
            </a:xfrm>
            <a:custGeom>
              <a:avLst/>
              <a:gdLst/>
              <a:ahLst/>
              <a:cxnLst/>
              <a:rect l="l" t="t" r="r" b="b"/>
              <a:pathLst>
                <a:path w="10090" h="4741" extrusionOk="0">
                  <a:moveTo>
                    <a:pt x="1603" y="298"/>
                  </a:moveTo>
                  <a:cubicBezTo>
                    <a:pt x="1716" y="900"/>
                    <a:pt x="1932" y="1241"/>
                    <a:pt x="2239" y="1309"/>
                  </a:cubicBezTo>
                  <a:cubicBezTo>
                    <a:pt x="2276" y="1319"/>
                    <a:pt x="2317" y="1324"/>
                    <a:pt x="2363" y="1324"/>
                  </a:cubicBezTo>
                  <a:cubicBezTo>
                    <a:pt x="2543" y="1324"/>
                    <a:pt x="2788" y="1233"/>
                    <a:pt x="3068" y="888"/>
                  </a:cubicBezTo>
                  <a:cubicBezTo>
                    <a:pt x="3341" y="1082"/>
                    <a:pt x="3762" y="1150"/>
                    <a:pt x="4227" y="1150"/>
                  </a:cubicBezTo>
                  <a:cubicBezTo>
                    <a:pt x="5090" y="1150"/>
                    <a:pt x="6102" y="911"/>
                    <a:pt x="6534" y="764"/>
                  </a:cubicBezTo>
                  <a:cubicBezTo>
                    <a:pt x="7076" y="588"/>
                    <a:pt x="7293" y="548"/>
                    <a:pt x="7569" y="548"/>
                  </a:cubicBezTo>
                  <a:cubicBezTo>
                    <a:pt x="7668" y="548"/>
                    <a:pt x="7775" y="553"/>
                    <a:pt x="7908" y="559"/>
                  </a:cubicBezTo>
                  <a:cubicBezTo>
                    <a:pt x="8102" y="570"/>
                    <a:pt x="8329" y="582"/>
                    <a:pt x="8658" y="593"/>
                  </a:cubicBezTo>
                  <a:cubicBezTo>
                    <a:pt x="8647" y="628"/>
                    <a:pt x="8635" y="661"/>
                    <a:pt x="8635" y="707"/>
                  </a:cubicBezTo>
                  <a:cubicBezTo>
                    <a:pt x="8590" y="1070"/>
                    <a:pt x="8953" y="1468"/>
                    <a:pt x="9306" y="1855"/>
                  </a:cubicBezTo>
                  <a:cubicBezTo>
                    <a:pt x="9510" y="2082"/>
                    <a:pt x="9749" y="2343"/>
                    <a:pt x="9794" y="2491"/>
                  </a:cubicBezTo>
                  <a:cubicBezTo>
                    <a:pt x="9499" y="2979"/>
                    <a:pt x="8862" y="3468"/>
                    <a:pt x="8033" y="3865"/>
                  </a:cubicBezTo>
                  <a:cubicBezTo>
                    <a:pt x="7261" y="4229"/>
                    <a:pt x="6397" y="4456"/>
                    <a:pt x="5795" y="4456"/>
                  </a:cubicBezTo>
                  <a:cubicBezTo>
                    <a:pt x="4977" y="4456"/>
                    <a:pt x="4204" y="4138"/>
                    <a:pt x="3454" y="3832"/>
                  </a:cubicBezTo>
                  <a:cubicBezTo>
                    <a:pt x="2818" y="3570"/>
                    <a:pt x="2216" y="3320"/>
                    <a:pt x="1591" y="3252"/>
                  </a:cubicBezTo>
                  <a:cubicBezTo>
                    <a:pt x="1750" y="3036"/>
                    <a:pt x="1785" y="2786"/>
                    <a:pt x="1818" y="2514"/>
                  </a:cubicBezTo>
                  <a:cubicBezTo>
                    <a:pt x="1830" y="2423"/>
                    <a:pt x="1841" y="2320"/>
                    <a:pt x="1864" y="2206"/>
                  </a:cubicBezTo>
                  <a:cubicBezTo>
                    <a:pt x="1864" y="2161"/>
                    <a:pt x="1853" y="2116"/>
                    <a:pt x="1818" y="2082"/>
                  </a:cubicBezTo>
                  <a:cubicBezTo>
                    <a:pt x="1801" y="2056"/>
                    <a:pt x="1771" y="2043"/>
                    <a:pt x="1738" y="2043"/>
                  </a:cubicBezTo>
                  <a:cubicBezTo>
                    <a:pt x="1727" y="2043"/>
                    <a:pt x="1716" y="2045"/>
                    <a:pt x="1705" y="2047"/>
                  </a:cubicBezTo>
                  <a:cubicBezTo>
                    <a:pt x="1603" y="2059"/>
                    <a:pt x="1512" y="2059"/>
                    <a:pt x="1409" y="2070"/>
                  </a:cubicBezTo>
                  <a:cubicBezTo>
                    <a:pt x="1648" y="2014"/>
                    <a:pt x="1864" y="1956"/>
                    <a:pt x="2068" y="1877"/>
                  </a:cubicBezTo>
                  <a:cubicBezTo>
                    <a:pt x="2125" y="1866"/>
                    <a:pt x="2159" y="1820"/>
                    <a:pt x="2171" y="1764"/>
                  </a:cubicBezTo>
                  <a:cubicBezTo>
                    <a:pt x="2171" y="1706"/>
                    <a:pt x="2148" y="1661"/>
                    <a:pt x="2103" y="1627"/>
                  </a:cubicBezTo>
                  <a:cubicBezTo>
                    <a:pt x="1989" y="1547"/>
                    <a:pt x="1785" y="1468"/>
                    <a:pt x="1512" y="1377"/>
                  </a:cubicBezTo>
                  <a:cubicBezTo>
                    <a:pt x="1239" y="1275"/>
                    <a:pt x="944" y="1173"/>
                    <a:pt x="694" y="1048"/>
                  </a:cubicBezTo>
                  <a:cubicBezTo>
                    <a:pt x="500" y="946"/>
                    <a:pt x="409" y="866"/>
                    <a:pt x="353" y="798"/>
                  </a:cubicBezTo>
                  <a:cubicBezTo>
                    <a:pt x="409" y="775"/>
                    <a:pt x="478" y="741"/>
                    <a:pt x="558" y="707"/>
                  </a:cubicBezTo>
                  <a:cubicBezTo>
                    <a:pt x="830" y="582"/>
                    <a:pt x="1341" y="343"/>
                    <a:pt x="1603" y="298"/>
                  </a:cubicBezTo>
                  <a:close/>
                  <a:moveTo>
                    <a:pt x="1699" y="1"/>
                  </a:moveTo>
                  <a:cubicBezTo>
                    <a:pt x="1439" y="1"/>
                    <a:pt x="972" y="197"/>
                    <a:pt x="444" y="446"/>
                  </a:cubicBezTo>
                  <a:cubicBezTo>
                    <a:pt x="296" y="514"/>
                    <a:pt x="171" y="570"/>
                    <a:pt x="114" y="582"/>
                  </a:cubicBezTo>
                  <a:cubicBezTo>
                    <a:pt x="46" y="605"/>
                    <a:pt x="0" y="684"/>
                    <a:pt x="12" y="752"/>
                  </a:cubicBezTo>
                  <a:cubicBezTo>
                    <a:pt x="91" y="1173"/>
                    <a:pt x="796" y="1423"/>
                    <a:pt x="1409" y="1650"/>
                  </a:cubicBezTo>
                  <a:cubicBezTo>
                    <a:pt x="1489" y="1673"/>
                    <a:pt x="1557" y="1696"/>
                    <a:pt x="1626" y="1718"/>
                  </a:cubicBezTo>
                  <a:cubicBezTo>
                    <a:pt x="1194" y="1843"/>
                    <a:pt x="705" y="1900"/>
                    <a:pt x="250" y="1900"/>
                  </a:cubicBezTo>
                  <a:cubicBezTo>
                    <a:pt x="182" y="1900"/>
                    <a:pt x="126" y="1956"/>
                    <a:pt x="114" y="2025"/>
                  </a:cubicBezTo>
                  <a:cubicBezTo>
                    <a:pt x="103" y="2093"/>
                    <a:pt x="149" y="2161"/>
                    <a:pt x="217" y="2184"/>
                  </a:cubicBezTo>
                  <a:cubicBezTo>
                    <a:pt x="558" y="2301"/>
                    <a:pt x="906" y="2354"/>
                    <a:pt x="1261" y="2354"/>
                  </a:cubicBezTo>
                  <a:cubicBezTo>
                    <a:pt x="1356" y="2354"/>
                    <a:pt x="1450" y="2350"/>
                    <a:pt x="1546" y="2343"/>
                  </a:cubicBezTo>
                  <a:lnTo>
                    <a:pt x="1546" y="2343"/>
                  </a:lnTo>
                  <a:cubicBezTo>
                    <a:pt x="1546" y="2388"/>
                    <a:pt x="1535" y="2434"/>
                    <a:pt x="1535" y="2479"/>
                  </a:cubicBezTo>
                  <a:cubicBezTo>
                    <a:pt x="1489" y="2832"/>
                    <a:pt x="1455" y="3059"/>
                    <a:pt x="1159" y="3252"/>
                  </a:cubicBezTo>
                  <a:cubicBezTo>
                    <a:pt x="1114" y="3286"/>
                    <a:pt x="1091" y="3354"/>
                    <a:pt x="1103" y="3411"/>
                  </a:cubicBezTo>
                  <a:cubicBezTo>
                    <a:pt x="1126" y="3479"/>
                    <a:pt x="1182" y="3513"/>
                    <a:pt x="1239" y="3513"/>
                  </a:cubicBezTo>
                  <a:cubicBezTo>
                    <a:pt x="1932" y="3513"/>
                    <a:pt x="2614" y="3797"/>
                    <a:pt x="3341" y="4092"/>
                  </a:cubicBezTo>
                  <a:cubicBezTo>
                    <a:pt x="4113" y="4411"/>
                    <a:pt x="4920" y="4740"/>
                    <a:pt x="5795" y="4740"/>
                  </a:cubicBezTo>
                  <a:cubicBezTo>
                    <a:pt x="6443" y="4740"/>
                    <a:pt x="7329" y="4513"/>
                    <a:pt x="8158" y="4127"/>
                  </a:cubicBezTo>
                  <a:cubicBezTo>
                    <a:pt x="8692" y="3877"/>
                    <a:pt x="9647" y="3343"/>
                    <a:pt x="10067" y="2593"/>
                  </a:cubicBezTo>
                  <a:cubicBezTo>
                    <a:pt x="10079" y="2570"/>
                    <a:pt x="10089" y="2547"/>
                    <a:pt x="10089" y="2514"/>
                  </a:cubicBezTo>
                  <a:cubicBezTo>
                    <a:pt x="10067" y="2264"/>
                    <a:pt x="9817" y="1991"/>
                    <a:pt x="9521" y="1661"/>
                  </a:cubicBezTo>
                  <a:cubicBezTo>
                    <a:pt x="9238" y="1355"/>
                    <a:pt x="8897" y="968"/>
                    <a:pt x="8920" y="741"/>
                  </a:cubicBezTo>
                  <a:cubicBezTo>
                    <a:pt x="8931" y="696"/>
                    <a:pt x="8942" y="639"/>
                    <a:pt x="9033" y="570"/>
                  </a:cubicBezTo>
                  <a:cubicBezTo>
                    <a:pt x="9090" y="537"/>
                    <a:pt x="9112" y="469"/>
                    <a:pt x="9090" y="411"/>
                  </a:cubicBezTo>
                  <a:cubicBezTo>
                    <a:pt x="9067" y="343"/>
                    <a:pt x="9021" y="309"/>
                    <a:pt x="8953" y="309"/>
                  </a:cubicBezTo>
                  <a:cubicBezTo>
                    <a:pt x="8476" y="309"/>
                    <a:pt x="8158" y="287"/>
                    <a:pt x="7931" y="275"/>
                  </a:cubicBezTo>
                  <a:cubicBezTo>
                    <a:pt x="7780" y="265"/>
                    <a:pt x="7658" y="257"/>
                    <a:pt x="7542" y="257"/>
                  </a:cubicBezTo>
                  <a:cubicBezTo>
                    <a:pt x="7258" y="257"/>
                    <a:pt x="7008" y="305"/>
                    <a:pt x="6443" y="491"/>
                  </a:cubicBezTo>
                  <a:cubicBezTo>
                    <a:pt x="6057" y="616"/>
                    <a:pt x="5363" y="787"/>
                    <a:pt x="4681" y="843"/>
                  </a:cubicBezTo>
                  <a:cubicBezTo>
                    <a:pt x="4516" y="858"/>
                    <a:pt x="4360" y="865"/>
                    <a:pt x="4216" y="865"/>
                  </a:cubicBezTo>
                  <a:cubicBezTo>
                    <a:pt x="3698" y="865"/>
                    <a:pt x="3326" y="771"/>
                    <a:pt x="3148" y="593"/>
                  </a:cubicBezTo>
                  <a:cubicBezTo>
                    <a:pt x="3113" y="559"/>
                    <a:pt x="3080" y="548"/>
                    <a:pt x="3034" y="548"/>
                  </a:cubicBezTo>
                  <a:cubicBezTo>
                    <a:pt x="2989" y="548"/>
                    <a:pt x="2954" y="570"/>
                    <a:pt x="2932" y="605"/>
                  </a:cubicBezTo>
                  <a:cubicBezTo>
                    <a:pt x="2715" y="884"/>
                    <a:pt x="2506" y="1041"/>
                    <a:pt x="2351" y="1041"/>
                  </a:cubicBezTo>
                  <a:cubicBezTo>
                    <a:pt x="2336" y="1041"/>
                    <a:pt x="2321" y="1040"/>
                    <a:pt x="2307" y="1037"/>
                  </a:cubicBezTo>
                  <a:cubicBezTo>
                    <a:pt x="2114" y="991"/>
                    <a:pt x="1944" y="650"/>
                    <a:pt x="1864" y="128"/>
                  </a:cubicBezTo>
                  <a:cubicBezTo>
                    <a:pt x="1853" y="60"/>
                    <a:pt x="1796" y="14"/>
                    <a:pt x="1739" y="2"/>
                  </a:cubicBezTo>
                  <a:cubicBezTo>
                    <a:pt x="1726" y="1"/>
                    <a:pt x="1713" y="1"/>
                    <a:pt x="1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50"/>
            <p:cNvSpPr/>
            <p:nvPr/>
          </p:nvSpPr>
          <p:spPr>
            <a:xfrm>
              <a:off x="4216650" y="1899725"/>
              <a:ext cx="28425" cy="26725"/>
            </a:xfrm>
            <a:custGeom>
              <a:avLst/>
              <a:gdLst/>
              <a:ahLst/>
              <a:cxnLst/>
              <a:rect l="l" t="t" r="r" b="b"/>
              <a:pathLst>
                <a:path w="1137" h="1069" extrusionOk="0">
                  <a:moveTo>
                    <a:pt x="818" y="331"/>
                  </a:moveTo>
                  <a:cubicBezTo>
                    <a:pt x="762" y="569"/>
                    <a:pt x="603" y="717"/>
                    <a:pt x="330" y="773"/>
                  </a:cubicBezTo>
                  <a:lnTo>
                    <a:pt x="296" y="773"/>
                  </a:lnTo>
                  <a:cubicBezTo>
                    <a:pt x="330" y="717"/>
                    <a:pt x="399" y="614"/>
                    <a:pt x="546" y="501"/>
                  </a:cubicBezTo>
                  <a:cubicBezTo>
                    <a:pt x="637" y="433"/>
                    <a:pt x="739" y="364"/>
                    <a:pt x="818" y="331"/>
                  </a:cubicBezTo>
                  <a:close/>
                  <a:moveTo>
                    <a:pt x="989" y="1"/>
                  </a:moveTo>
                  <a:cubicBezTo>
                    <a:pt x="921" y="1"/>
                    <a:pt x="694" y="13"/>
                    <a:pt x="364" y="285"/>
                  </a:cubicBezTo>
                  <a:cubicBezTo>
                    <a:pt x="250" y="364"/>
                    <a:pt x="0" y="592"/>
                    <a:pt x="0" y="808"/>
                  </a:cubicBezTo>
                  <a:cubicBezTo>
                    <a:pt x="0" y="887"/>
                    <a:pt x="46" y="967"/>
                    <a:pt x="114" y="1013"/>
                  </a:cubicBezTo>
                  <a:cubicBezTo>
                    <a:pt x="171" y="1046"/>
                    <a:pt x="239" y="1069"/>
                    <a:pt x="341" y="1069"/>
                  </a:cubicBezTo>
                  <a:cubicBezTo>
                    <a:pt x="353" y="1069"/>
                    <a:pt x="364" y="1069"/>
                    <a:pt x="376" y="1058"/>
                  </a:cubicBezTo>
                  <a:cubicBezTo>
                    <a:pt x="853" y="955"/>
                    <a:pt x="1114" y="649"/>
                    <a:pt x="1137" y="149"/>
                  </a:cubicBezTo>
                  <a:cubicBezTo>
                    <a:pt x="1137" y="104"/>
                    <a:pt x="1114" y="69"/>
                    <a:pt x="1091" y="46"/>
                  </a:cubicBezTo>
                  <a:cubicBezTo>
                    <a:pt x="1068" y="13"/>
                    <a:pt x="1023" y="1"/>
                    <a:pt x="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50"/>
            <p:cNvSpPr/>
            <p:nvPr/>
          </p:nvSpPr>
          <p:spPr>
            <a:xfrm>
              <a:off x="3927500" y="1192825"/>
              <a:ext cx="47475" cy="26100"/>
            </a:xfrm>
            <a:custGeom>
              <a:avLst/>
              <a:gdLst/>
              <a:ahLst/>
              <a:cxnLst/>
              <a:rect l="l" t="t" r="r" b="b"/>
              <a:pathLst>
                <a:path w="1899" h="1044" extrusionOk="0">
                  <a:moveTo>
                    <a:pt x="603" y="305"/>
                  </a:moveTo>
                  <a:lnTo>
                    <a:pt x="637" y="328"/>
                  </a:lnTo>
                  <a:cubicBezTo>
                    <a:pt x="1046" y="464"/>
                    <a:pt x="1103" y="487"/>
                    <a:pt x="1387" y="600"/>
                  </a:cubicBezTo>
                  <a:cubicBezTo>
                    <a:pt x="1239" y="657"/>
                    <a:pt x="1058" y="703"/>
                    <a:pt x="887" y="737"/>
                  </a:cubicBezTo>
                  <a:cubicBezTo>
                    <a:pt x="797" y="750"/>
                    <a:pt x="720" y="755"/>
                    <a:pt x="655" y="755"/>
                  </a:cubicBezTo>
                  <a:cubicBezTo>
                    <a:pt x="498" y="755"/>
                    <a:pt x="411" y="723"/>
                    <a:pt x="387" y="691"/>
                  </a:cubicBezTo>
                  <a:cubicBezTo>
                    <a:pt x="364" y="668"/>
                    <a:pt x="376" y="555"/>
                    <a:pt x="603" y="305"/>
                  </a:cubicBezTo>
                  <a:close/>
                  <a:moveTo>
                    <a:pt x="556" y="0"/>
                  </a:moveTo>
                  <a:cubicBezTo>
                    <a:pt x="516" y="0"/>
                    <a:pt x="480" y="19"/>
                    <a:pt x="455" y="44"/>
                  </a:cubicBezTo>
                  <a:cubicBezTo>
                    <a:pt x="103" y="408"/>
                    <a:pt x="0" y="680"/>
                    <a:pt x="160" y="873"/>
                  </a:cubicBezTo>
                  <a:cubicBezTo>
                    <a:pt x="262" y="998"/>
                    <a:pt x="444" y="1044"/>
                    <a:pt x="637" y="1044"/>
                  </a:cubicBezTo>
                  <a:cubicBezTo>
                    <a:pt x="739" y="1044"/>
                    <a:pt x="841" y="1032"/>
                    <a:pt x="932" y="1021"/>
                  </a:cubicBezTo>
                  <a:cubicBezTo>
                    <a:pt x="1250" y="964"/>
                    <a:pt x="1591" y="850"/>
                    <a:pt x="1818" y="714"/>
                  </a:cubicBezTo>
                  <a:cubicBezTo>
                    <a:pt x="1876" y="680"/>
                    <a:pt x="1898" y="635"/>
                    <a:pt x="1898" y="577"/>
                  </a:cubicBezTo>
                  <a:cubicBezTo>
                    <a:pt x="1886" y="521"/>
                    <a:pt x="1853" y="476"/>
                    <a:pt x="1807" y="453"/>
                  </a:cubicBezTo>
                  <a:lnTo>
                    <a:pt x="1659" y="396"/>
                  </a:lnTo>
                  <a:cubicBezTo>
                    <a:pt x="1217" y="214"/>
                    <a:pt x="1217" y="214"/>
                    <a:pt x="728" y="55"/>
                  </a:cubicBezTo>
                  <a:lnTo>
                    <a:pt x="603" y="9"/>
                  </a:lnTo>
                  <a:cubicBezTo>
                    <a:pt x="587" y="3"/>
                    <a:pt x="571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0"/>
            <p:cNvSpPr/>
            <p:nvPr/>
          </p:nvSpPr>
          <p:spPr>
            <a:xfrm>
              <a:off x="4588175" y="2447650"/>
              <a:ext cx="41500" cy="66500"/>
            </a:xfrm>
            <a:custGeom>
              <a:avLst/>
              <a:gdLst/>
              <a:ahLst/>
              <a:cxnLst/>
              <a:rect l="l" t="t" r="r" b="b"/>
              <a:pathLst>
                <a:path w="1660" h="2660" extrusionOk="0">
                  <a:moveTo>
                    <a:pt x="807" y="284"/>
                  </a:moveTo>
                  <a:cubicBezTo>
                    <a:pt x="966" y="284"/>
                    <a:pt x="1080" y="364"/>
                    <a:pt x="1171" y="523"/>
                  </a:cubicBezTo>
                  <a:cubicBezTo>
                    <a:pt x="1250" y="660"/>
                    <a:pt x="1307" y="852"/>
                    <a:pt x="1318" y="1046"/>
                  </a:cubicBezTo>
                  <a:cubicBezTo>
                    <a:pt x="1375" y="1705"/>
                    <a:pt x="1171" y="2205"/>
                    <a:pt x="966" y="2341"/>
                  </a:cubicBezTo>
                  <a:cubicBezTo>
                    <a:pt x="936" y="2362"/>
                    <a:pt x="910" y="2368"/>
                    <a:pt x="889" y="2368"/>
                  </a:cubicBezTo>
                  <a:cubicBezTo>
                    <a:pt x="864" y="2368"/>
                    <a:pt x="848" y="2359"/>
                    <a:pt x="841" y="2352"/>
                  </a:cubicBezTo>
                  <a:cubicBezTo>
                    <a:pt x="717" y="2284"/>
                    <a:pt x="580" y="1978"/>
                    <a:pt x="580" y="1296"/>
                  </a:cubicBezTo>
                  <a:cubicBezTo>
                    <a:pt x="580" y="1160"/>
                    <a:pt x="523" y="1001"/>
                    <a:pt x="467" y="852"/>
                  </a:cubicBezTo>
                  <a:cubicBezTo>
                    <a:pt x="398" y="682"/>
                    <a:pt x="330" y="478"/>
                    <a:pt x="387" y="387"/>
                  </a:cubicBezTo>
                  <a:cubicBezTo>
                    <a:pt x="421" y="352"/>
                    <a:pt x="512" y="284"/>
                    <a:pt x="807" y="284"/>
                  </a:cubicBezTo>
                  <a:close/>
                  <a:moveTo>
                    <a:pt x="807" y="1"/>
                  </a:moveTo>
                  <a:cubicBezTo>
                    <a:pt x="467" y="1"/>
                    <a:pt x="262" y="69"/>
                    <a:pt x="148" y="228"/>
                  </a:cubicBezTo>
                  <a:cubicBezTo>
                    <a:pt x="0" y="432"/>
                    <a:pt x="103" y="716"/>
                    <a:pt x="194" y="955"/>
                  </a:cubicBezTo>
                  <a:cubicBezTo>
                    <a:pt x="239" y="1080"/>
                    <a:pt x="285" y="1216"/>
                    <a:pt x="285" y="1296"/>
                  </a:cubicBezTo>
                  <a:cubicBezTo>
                    <a:pt x="285" y="2193"/>
                    <a:pt x="512" y="2500"/>
                    <a:pt x="705" y="2614"/>
                  </a:cubicBezTo>
                  <a:cubicBezTo>
                    <a:pt x="762" y="2637"/>
                    <a:pt x="818" y="2659"/>
                    <a:pt x="886" y="2659"/>
                  </a:cubicBezTo>
                  <a:cubicBezTo>
                    <a:pt x="966" y="2659"/>
                    <a:pt x="1046" y="2637"/>
                    <a:pt x="1126" y="2579"/>
                  </a:cubicBezTo>
                  <a:cubicBezTo>
                    <a:pt x="1455" y="2364"/>
                    <a:pt x="1659" y="1728"/>
                    <a:pt x="1603" y="1023"/>
                  </a:cubicBezTo>
                  <a:cubicBezTo>
                    <a:pt x="1568" y="557"/>
                    <a:pt x="1341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0"/>
            <p:cNvSpPr/>
            <p:nvPr/>
          </p:nvSpPr>
          <p:spPr>
            <a:xfrm>
              <a:off x="4145075" y="2004225"/>
              <a:ext cx="110525" cy="134425"/>
            </a:xfrm>
            <a:custGeom>
              <a:avLst/>
              <a:gdLst/>
              <a:ahLst/>
              <a:cxnLst/>
              <a:rect l="l" t="t" r="r" b="b"/>
              <a:pathLst>
                <a:path w="4421" h="5377" extrusionOk="0">
                  <a:moveTo>
                    <a:pt x="3318" y="286"/>
                  </a:moveTo>
                  <a:cubicBezTo>
                    <a:pt x="3352" y="286"/>
                    <a:pt x="3375" y="286"/>
                    <a:pt x="3409" y="297"/>
                  </a:cubicBezTo>
                  <a:cubicBezTo>
                    <a:pt x="3681" y="343"/>
                    <a:pt x="3921" y="593"/>
                    <a:pt x="4113" y="1059"/>
                  </a:cubicBezTo>
                  <a:lnTo>
                    <a:pt x="4113" y="1104"/>
                  </a:lnTo>
                  <a:cubicBezTo>
                    <a:pt x="4102" y="1161"/>
                    <a:pt x="4090" y="1229"/>
                    <a:pt x="4080" y="1332"/>
                  </a:cubicBezTo>
                  <a:cubicBezTo>
                    <a:pt x="4045" y="1513"/>
                    <a:pt x="4011" y="1774"/>
                    <a:pt x="3966" y="2059"/>
                  </a:cubicBezTo>
                  <a:cubicBezTo>
                    <a:pt x="3863" y="2797"/>
                    <a:pt x="3693" y="4001"/>
                    <a:pt x="3636" y="4206"/>
                  </a:cubicBezTo>
                  <a:cubicBezTo>
                    <a:pt x="3477" y="4331"/>
                    <a:pt x="2966" y="4615"/>
                    <a:pt x="2273" y="4842"/>
                  </a:cubicBezTo>
                  <a:cubicBezTo>
                    <a:pt x="1786" y="5004"/>
                    <a:pt x="1353" y="5090"/>
                    <a:pt x="1018" y="5090"/>
                  </a:cubicBezTo>
                  <a:cubicBezTo>
                    <a:pt x="837" y="5090"/>
                    <a:pt x="684" y="5065"/>
                    <a:pt x="568" y="5013"/>
                  </a:cubicBezTo>
                  <a:cubicBezTo>
                    <a:pt x="376" y="4933"/>
                    <a:pt x="296" y="4786"/>
                    <a:pt x="296" y="4558"/>
                  </a:cubicBezTo>
                  <a:cubicBezTo>
                    <a:pt x="296" y="4138"/>
                    <a:pt x="535" y="3899"/>
                    <a:pt x="773" y="3672"/>
                  </a:cubicBezTo>
                  <a:cubicBezTo>
                    <a:pt x="967" y="3490"/>
                    <a:pt x="1148" y="3309"/>
                    <a:pt x="1137" y="3059"/>
                  </a:cubicBezTo>
                  <a:cubicBezTo>
                    <a:pt x="1137" y="2865"/>
                    <a:pt x="1023" y="2661"/>
                    <a:pt x="785" y="2433"/>
                  </a:cubicBezTo>
                  <a:cubicBezTo>
                    <a:pt x="637" y="2286"/>
                    <a:pt x="558" y="2161"/>
                    <a:pt x="580" y="2092"/>
                  </a:cubicBezTo>
                  <a:cubicBezTo>
                    <a:pt x="614" y="1968"/>
                    <a:pt x="967" y="1877"/>
                    <a:pt x="1159" y="1832"/>
                  </a:cubicBezTo>
                  <a:cubicBezTo>
                    <a:pt x="1250" y="1809"/>
                    <a:pt x="1330" y="1786"/>
                    <a:pt x="1398" y="1763"/>
                  </a:cubicBezTo>
                  <a:cubicBezTo>
                    <a:pt x="1500" y="1729"/>
                    <a:pt x="1614" y="1604"/>
                    <a:pt x="1841" y="1354"/>
                  </a:cubicBezTo>
                  <a:cubicBezTo>
                    <a:pt x="2204" y="945"/>
                    <a:pt x="2795" y="286"/>
                    <a:pt x="3318" y="286"/>
                  </a:cubicBezTo>
                  <a:close/>
                  <a:moveTo>
                    <a:pt x="3302" y="0"/>
                  </a:moveTo>
                  <a:cubicBezTo>
                    <a:pt x="2663" y="0"/>
                    <a:pt x="2047" y="698"/>
                    <a:pt x="1626" y="1161"/>
                  </a:cubicBezTo>
                  <a:cubicBezTo>
                    <a:pt x="1500" y="1297"/>
                    <a:pt x="1353" y="1468"/>
                    <a:pt x="1307" y="1491"/>
                  </a:cubicBezTo>
                  <a:cubicBezTo>
                    <a:pt x="1250" y="1513"/>
                    <a:pt x="1171" y="1524"/>
                    <a:pt x="1091" y="1547"/>
                  </a:cubicBezTo>
                  <a:cubicBezTo>
                    <a:pt x="773" y="1627"/>
                    <a:pt x="376" y="1729"/>
                    <a:pt x="296" y="2024"/>
                  </a:cubicBezTo>
                  <a:cubicBezTo>
                    <a:pt x="250" y="2206"/>
                    <a:pt x="341" y="2411"/>
                    <a:pt x="580" y="2638"/>
                  </a:cubicBezTo>
                  <a:cubicBezTo>
                    <a:pt x="762" y="2809"/>
                    <a:pt x="853" y="2956"/>
                    <a:pt x="853" y="3059"/>
                  </a:cubicBezTo>
                  <a:cubicBezTo>
                    <a:pt x="853" y="3195"/>
                    <a:pt x="727" y="3309"/>
                    <a:pt x="568" y="3468"/>
                  </a:cubicBezTo>
                  <a:cubicBezTo>
                    <a:pt x="318" y="3706"/>
                    <a:pt x="0" y="4013"/>
                    <a:pt x="0" y="4558"/>
                  </a:cubicBezTo>
                  <a:cubicBezTo>
                    <a:pt x="0" y="4899"/>
                    <a:pt x="159" y="5160"/>
                    <a:pt x="467" y="5285"/>
                  </a:cubicBezTo>
                  <a:cubicBezTo>
                    <a:pt x="626" y="5354"/>
                    <a:pt x="818" y="5376"/>
                    <a:pt x="1023" y="5376"/>
                  </a:cubicBezTo>
                  <a:cubicBezTo>
                    <a:pt x="1466" y="5376"/>
                    <a:pt x="1966" y="5251"/>
                    <a:pt x="2364" y="5115"/>
                  </a:cubicBezTo>
                  <a:cubicBezTo>
                    <a:pt x="3000" y="4910"/>
                    <a:pt x="3648" y="4592"/>
                    <a:pt x="3852" y="4387"/>
                  </a:cubicBezTo>
                  <a:cubicBezTo>
                    <a:pt x="3921" y="4319"/>
                    <a:pt x="3954" y="4195"/>
                    <a:pt x="4250" y="2104"/>
                  </a:cubicBezTo>
                  <a:cubicBezTo>
                    <a:pt x="4318" y="1661"/>
                    <a:pt x="4386" y="1206"/>
                    <a:pt x="4398" y="1104"/>
                  </a:cubicBezTo>
                  <a:cubicBezTo>
                    <a:pt x="4420" y="1070"/>
                    <a:pt x="4420" y="1036"/>
                    <a:pt x="4398" y="1002"/>
                  </a:cubicBezTo>
                  <a:lnTo>
                    <a:pt x="4398" y="991"/>
                  </a:lnTo>
                  <a:cubicBezTo>
                    <a:pt x="4159" y="411"/>
                    <a:pt x="3841" y="70"/>
                    <a:pt x="3454" y="14"/>
                  </a:cubicBezTo>
                  <a:cubicBezTo>
                    <a:pt x="3403" y="5"/>
                    <a:pt x="3353" y="0"/>
                    <a:pt x="3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0"/>
            <p:cNvSpPr/>
            <p:nvPr/>
          </p:nvSpPr>
          <p:spPr>
            <a:xfrm>
              <a:off x="4449850" y="2486875"/>
              <a:ext cx="25300" cy="20150"/>
            </a:xfrm>
            <a:custGeom>
              <a:avLst/>
              <a:gdLst/>
              <a:ahLst/>
              <a:cxnLst/>
              <a:rect l="l" t="t" r="r" b="b"/>
              <a:pathLst>
                <a:path w="1012" h="806" extrusionOk="0">
                  <a:moveTo>
                    <a:pt x="659" y="287"/>
                  </a:moveTo>
                  <a:cubicBezTo>
                    <a:pt x="674" y="287"/>
                    <a:pt x="682" y="290"/>
                    <a:pt x="682" y="295"/>
                  </a:cubicBezTo>
                  <a:cubicBezTo>
                    <a:pt x="682" y="295"/>
                    <a:pt x="728" y="318"/>
                    <a:pt x="728" y="477"/>
                  </a:cubicBezTo>
                  <a:cubicBezTo>
                    <a:pt x="728" y="499"/>
                    <a:pt x="728" y="510"/>
                    <a:pt x="716" y="522"/>
                  </a:cubicBezTo>
                  <a:cubicBezTo>
                    <a:pt x="671" y="522"/>
                    <a:pt x="557" y="454"/>
                    <a:pt x="421" y="363"/>
                  </a:cubicBezTo>
                  <a:cubicBezTo>
                    <a:pt x="466" y="340"/>
                    <a:pt x="512" y="318"/>
                    <a:pt x="557" y="306"/>
                  </a:cubicBezTo>
                  <a:cubicBezTo>
                    <a:pt x="603" y="293"/>
                    <a:pt x="638" y="287"/>
                    <a:pt x="659" y="287"/>
                  </a:cubicBezTo>
                  <a:close/>
                  <a:moveTo>
                    <a:pt x="662" y="0"/>
                  </a:moveTo>
                  <a:cubicBezTo>
                    <a:pt x="499" y="0"/>
                    <a:pt x="321" y="91"/>
                    <a:pt x="148" y="181"/>
                  </a:cubicBezTo>
                  <a:cubicBezTo>
                    <a:pt x="137" y="192"/>
                    <a:pt x="114" y="204"/>
                    <a:pt x="92" y="215"/>
                  </a:cubicBezTo>
                  <a:cubicBezTo>
                    <a:pt x="46" y="238"/>
                    <a:pt x="23" y="272"/>
                    <a:pt x="12" y="318"/>
                  </a:cubicBezTo>
                  <a:cubicBezTo>
                    <a:pt x="1" y="374"/>
                    <a:pt x="23" y="420"/>
                    <a:pt x="57" y="454"/>
                  </a:cubicBezTo>
                  <a:cubicBezTo>
                    <a:pt x="228" y="590"/>
                    <a:pt x="512" y="806"/>
                    <a:pt x="739" y="806"/>
                  </a:cubicBezTo>
                  <a:cubicBezTo>
                    <a:pt x="773" y="806"/>
                    <a:pt x="819" y="806"/>
                    <a:pt x="852" y="783"/>
                  </a:cubicBezTo>
                  <a:cubicBezTo>
                    <a:pt x="921" y="749"/>
                    <a:pt x="1011" y="669"/>
                    <a:pt x="1011" y="477"/>
                  </a:cubicBezTo>
                  <a:cubicBezTo>
                    <a:pt x="1011" y="260"/>
                    <a:pt x="955" y="124"/>
                    <a:pt x="841" y="45"/>
                  </a:cubicBezTo>
                  <a:cubicBezTo>
                    <a:pt x="785" y="14"/>
                    <a:pt x="725" y="0"/>
                    <a:pt x="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0"/>
            <p:cNvSpPr/>
            <p:nvPr/>
          </p:nvSpPr>
          <p:spPr>
            <a:xfrm>
              <a:off x="5420700" y="3807575"/>
              <a:ext cx="185200" cy="346025"/>
            </a:xfrm>
            <a:custGeom>
              <a:avLst/>
              <a:gdLst/>
              <a:ahLst/>
              <a:cxnLst/>
              <a:rect l="l" t="t" r="r" b="b"/>
              <a:pathLst>
                <a:path w="7408" h="13841" extrusionOk="0">
                  <a:moveTo>
                    <a:pt x="5954" y="298"/>
                  </a:moveTo>
                  <a:cubicBezTo>
                    <a:pt x="6022" y="309"/>
                    <a:pt x="6078" y="321"/>
                    <a:pt x="6124" y="332"/>
                  </a:cubicBezTo>
                  <a:cubicBezTo>
                    <a:pt x="6124" y="366"/>
                    <a:pt x="6146" y="400"/>
                    <a:pt x="6181" y="412"/>
                  </a:cubicBezTo>
                  <a:cubicBezTo>
                    <a:pt x="6704" y="786"/>
                    <a:pt x="7044" y="1968"/>
                    <a:pt x="7113" y="3684"/>
                  </a:cubicBezTo>
                  <a:cubicBezTo>
                    <a:pt x="6976" y="3638"/>
                    <a:pt x="6851" y="3604"/>
                    <a:pt x="6715" y="3570"/>
                  </a:cubicBezTo>
                  <a:cubicBezTo>
                    <a:pt x="6669" y="3570"/>
                    <a:pt x="6624" y="3581"/>
                    <a:pt x="6590" y="3604"/>
                  </a:cubicBezTo>
                  <a:cubicBezTo>
                    <a:pt x="6555" y="3627"/>
                    <a:pt x="6545" y="3672"/>
                    <a:pt x="6545" y="3717"/>
                  </a:cubicBezTo>
                  <a:cubicBezTo>
                    <a:pt x="6545" y="4990"/>
                    <a:pt x="6283" y="6501"/>
                    <a:pt x="5806" y="8092"/>
                  </a:cubicBezTo>
                  <a:cubicBezTo>
                    <a:pt x="5374" y="9512"/>
                    <a:pt x="4760" y="10978"/>
                    <a:pt x="4079" y="12239"/>
                  </a:cubicBezTo>
                  <a:cubicBezTo>
                    <a:pt x="3603" y="13118"/>
                    <a:pt x="3116" y="13553"/>
                    <a:pt x="2620" y="13553"/>
                  </a:cubicBezTo>
                  <a:cubicBezTo>
                    <a:pt x="2584" y="13553"/>
                    <a:pt x="2547" y="13550"/>
                    <a:pt x="2511" y="13546"/>
                  </a:cubicBezTo>
                  <a:cubicBezTo>
                    <a:pt x="1534" y="13397"/>
                    <a:pt x="682" y="11511"/>
                    <a:pt x="420" y="10284"/>
                  </a:cubicBezTo>
                  <a:cubicBezTo>
                    <a:pt x="307" y="9739"/>
                    <a:pt x="693" y="9148"/>
                    <a:pt x="1079" y="8580"/>
                  </a:cubicBezTo>
                  <a:cubicBezTo>
                    <a:pt x="1273" y="8285"/>
                    <a:pt x="1488" y="7978"/>
                    <a:pt x="1614" y="7671"/>
                  </a:cubicBezTo>
                  <a:cubicBezTo>
                    <a:pt x="1829" y="7194"/>
                    <a:pt x="1647" y="6717"/>
                    <a:pt x="1477" y="6251"/>
                  </a:cubicBezTo>
                  <a:cubicBezTo>
                    <a:pt x="1306" y="5774"/>
                    <a:pt x="1136" y="5320"/>
                    <a:pt x="1341" y="4831"/>
                  </a:cubicBezTo>
                  <a:cubicBezTo>
                    <a:pt x="1568" y="4275"/>
                    <a:pt x="2215" y="4002"/>
                    <a:pt x="2829" y="3729"/>
                  </a:cubicBezTo>
                  <a:cubicBezTo>
                    <a:pt x="3250" y="3547"/>
                    <a:pt x="3692" y="3366"/>
                    <a:pt x="4010" y="3081"/>
                  </a:cubicBezTo>
                  <a:cubicBezTo>
                    <a:pt x="5010" y="2195"/>
                    <a:pt x="5363" y="1502"/>
                    <a:pt x="5840" y="536"/>
                  </a:cubicBezTo>
                  <a:cubicBezTo>
                    <a:pt x="5874" y="457"/>
                    <a:pt x="5908" y="377"/>
                    <a:pt x="5954" y="298"/>
                  </a:cubicBezTo>
                  <a:close/>
                  <a:moveTo>
                    <a:pt x="5863" y="0"/>
                  </a:moveTo>
                  <a:cubicBezTo>
                    <a:pt x="5814" y="0"/>
                    <a:pt x="5767" y="33"/>
                    <a:pt x="5737" y="82"/>
                  </a:cubicBezTo>
                  <a:cubicBezTo>
                    <a:pt x="5681" y="195"/>
                    <a:pt x="5636" y="298"/>
                    <a:pt x="5578" y="400"/>
                  </a:cubicBezTo>
                  <a:cubicBezTo>
                    <a:pt x="5101" y="1377"/>
                    <a:pt x="4783" y="2013"/>
                    <a:pt x="3818" y="2866"/>
                  </a:cubicBezTo>
                  <a:cubicBezTo>
                    <a:pt x="3533" y="3116"/>
                    <a:pt x="3136" y="3286"/>
                    <a:pt x="2715" y="3467"/>
                  </a:cubicBezTo>
                  <a:cubicBezTo>
                    <a:pt x="2045" y="3763"/>
                    <a:pt x="1352" y="4058"/>
                    <a:pt x="1079" y="4717"/>
                  </a:cubicBezTo>
                  <a:cubicBezTo>
                    <a:pt x="829" y="5320"/>
                    <a:pt x="1034" y="5865"/>
                    <a:pt x="1216" y="6353"/>
                  </a:cubicBezTo>
                  <a:cubicBezTo>
                    <a:pt x="1375" y="6797"/>
                    <a:pt x="1511" y="7183"/>
                    <a:pt x="1352" y="7558"/>
                  </a:cubicBezTo>
                  <a:cubicBezTo>
                    <a:pt x="1227" y="7842"/>
                    <a:pt x="1034" y="8126"/>
                    <a:pt x="841" y="8421"/>
                  </a:cubicBezTo>
                  <a:cubicBezTo>
                    <a:pt x="420" y="9046"/>
                    <a:pt x="0" y="9683"/>
                    <a:pt x="137" y="10342"/>
                  </a:cubicBezTo>
                  <a:cubicBezTo>
                    <a:pt x="296" y="11057"/>
                    <a:pt x="591" y="11852"/>
                    <a:pt x="955" y="12478"/>
                  </a:cubicBezTo>
                  <a:cubicBezTo>
                    <a:pt x="1273" y="13034"/>
                    <a:pt x="1806" y="13727"/>
                    <a:pt x="2477" y="13829"/>
                  </a:cubicBezTo>
                  <a:cubicBezTo>
                    <a:pt x="2533" y="13829"/>
                    <a:pt x="2579" y="13841"/>
                    <a:pt x="2636" y="13841"/>
                  </a:cubicBezTo>
                  <a:cubicBezTo>
                    <a:pt x="3238" y="13841"/>
                    <a:pt x="3806" y="13341"/>
                    <a:pt x="4340" y="12375"/>
                  </a:cubicBezTo>
                  <a:cubicBezTo>
                    <a:pt x="5022" y="11102"/>
                    <a:pt x="5647" y="9614"/>
                    <a:pt x="6078" y="8171"/>
                  </a:cubicBezTo>
                  <a:cubicBezTo>
                    <a:pt x="6545" y="6638"/>
                    <a:pt x="6805" y="5161"/>
                    <a:pt x="6828" y="3899"/>
                  </a:cubicBezTo>
                  <a:cubicBezTo>
                    <a:pt x="6954" y="3922"/>
                    <a:pt x="7090" y="3967"/>
                    <a:pt x="7214" y="4025"/>
                  </a:cubicBezTo>
                  <a:cubicBezTo>
                    <a:pt x="7231" y="4029"/>
                    <a:pt x="7247" y="4031"/>
                    <a:pt x="7264" y="4031"/>
                  </a:cubicBezTo>
                  <a:cubicBezTo>
                    <a:pt x="7293" y="4031"/>
                    <a:pt x="7322" y="4023"/>
                    <a:pt x="7351" y="4002"/>
                  </a:cubicBezTo>
                  <a:cubicBezTo>
                    <a:pt x="7385" y="3979"/>
                    <a:pt x="7408" y="3934"/>
                    <a:pt x="7408" y="3876"/>
                  </a:cubicBezTo>
                  <a:cubicBezTo>
                    <a:pt x="7385" y="3184"/>
                    <a:pt x="7317" y="2525"/>
                    <a:pt x="7214" y="1990"/>
                  </a:cubicBezTo>
                  <a:cubicBezTo>
                    <a:pt x="7055" y="1184"/>
                    <a:pt x="6817" y="627"/>
                    <a:pt x="6487" y="309"/>
                  </a:cubicBezTo>
                  <a:cubicBezTo>
                    <a:pt x="6499" y="286"/>
                    <a:pt x="6499" y="275"/>
                    <a:pt x="6499" y="264"/>
                  </a:cubicBezTo>
                  <a:cubicBezTo>
                    <a:pt x="6499" y="104"/>
                    <a:pt x="6317" y="59"/>
                    <a:pt x="5886" y="3"/>
                  </a:cubicBezTo>
                  <a:cubicBezTo>
                    <a:pt x="5878" y="1"/>
                    <a:pt x="5870" y="0"/>
                    <a:pt x="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0"/>
            <p:cNvSpPr/>
            <p:nvPr/>
          </p:nvSpPr>
          <p:spPr>
            <a:xfrm>
              <a:off x="4228875" y="1883950"/>
              <a:ext cx="209075" cy="304125"/>
            </a:xfrm>
            <a:custGeom>
              <a:avLst/>
              <a:gdLst/>
              <a:ahLst/>
              <a:cxnLst/>
              <a:rect l="l" t="t" r="r" b="b"/>
              <a:pathLst>
                <a:path w="8363" h="12165" extrusionOk="0">
                  <a:moveTo>
                    <a:pt x="2578" y="292"/>
                  </a:moveTo>
                  <a:cubicBezTo>
                    <a:pt x="2768" y="292"/>
                    <a:pt x="2961" y="389"/>
                    <a:pt x="3170" y="598"/>
                  </a:cubicBezTo>
                  <a:cubicBezTo>
                    <a:pt x="3215" y="644"/>
                    <a:pt x="3238" y="689"/>
                    <a:pt x="3238" y="712"/>
                  </a:cubicBezTo>
                  <a:cubicBezTo>
                    <a:pt x="3227" y="791"/>
                    <a:pt x="3056" y="905"/>
                    <a:pt x="2932" y="985"/>
                  </a:cubicBezTo>
                  <a:cubicBezTo>
                    <a:pt x="2715" y="1121"/>
                    <a:pt x="2477" y="1268"/>
                    <a:pt x="2432" y="1507"/>
                  </a:cubicBezTo>
                  <a:cubicBezTo>
                    <a:pt x="2397" y="1632"/>
                    <a:pt x="2432" y="1768"/>
                    <a:pt x="2523" y="1893"/>
                  </a:cubicBezTo>
                  <a:cubicBezTo>
                    <a:pt x="2573" y="1986"/>
                    <a:pt x="2699" y="2034"/>
                    <a:pt x="3137" y="2034"/>
                  </a:cubicBezTo>
                  <a:cubicBezTo>
                    <a:pt x="3393" y="2034"/>
                    <a:pt x="3756" y="2018"/>
                    <a:pt x="4272" y="1984"/>
                  </a:cubicBezTo>
                  <a:cubicBezTo>
                    <a:pt x="4363" y="1984"/>
                    <a:pt x="4442" y="1973"/>
                    <a:pt x="4511" y="1973"/>
                  </a:cubicBezTo>
                  <a:cubicBezTo>
                    <a:pt x="4511" y="2416"/>
                    <a:pt x="4215" y="2791"/>
                    <a:pt x="3897" y="3177"/>
                  </a:cubicBezTo>
                  <a:cubicBezTo>
                    <a:pt x="3659" y="3472"/>
                    <a:pt x="3409" y="3790"/>
                    <a:pt x="3318" y="4131"/>
                  </a:cubicBezTo>
                  <a:cubicBezTo>
                    <a:pt x="3295" y="4211"/>
                    <a:pt x="3341" y="4290"/>
                    <a:pt x="3409" y="4302"/>
                  </a:cubicBezTo>
                  <a:cubicBezTo>
                    <a:pt x="4522" y="4631"/>
                    <a:pt x="5260" y="5495"/>
                    <a:pt x="6113" y="6494"/>
                  </a:cubicBezTo>
                  <a:cubicBezTo>
                    <a:pt x="6158" y="6552"/>
                    <a:pt x="6204" y="6608"/>
                    <a:pt x="6260" y="6665"/>
                  </a:cubicBezTo>
                  <a:cubicBezTo>
                    <a:pt x="6522" y="6972"/>
                    <a:pt x="6567" y="7381"/>
                    <a:pt x="6601" y="7711"/>
                  </a:cubicBezTo>
                  <a:cubicBezTo>
                    <a:pt x="6636" y="8017"/>
                    <a:pt x="6658" y="8256"/>
                    <a:pt x="6840" y="8358"/>
                  </a:cubicBezTo>
                  <a:cubicBezTo>
                    <a:pt x="6874" y="8370"/>
                    <a:pt x="6896" y="8380"/>
                    <a:pt x="6931" y="8392"/>
                  </a:cubicBezTo>
                  <a:cubicBezTo>
                    <a:pt x="6931" y="8392"/>
                    <a:pt x="6942" y="8392"/>
                    <a:pt x="6942" y="8403"/>
                  </a:cubicBezTo>
                  <a:cubicBezTo>
                    <a:pt x="6968" y="8436"/>
                    <a:pt x="7010" y="8454"/>
                    <a:pt x="7052" y="8454"/>
                  </a:cubicBezTo>
                  <a:cubicBezTo>
                    <a:pt x="7082" y="8454"/>
                    <a:pt x="7111" y="8445"/>
                    <a:pt x="7135" y="8426"/>
                  </a:cubicBezTo>
                  <a:cubicBezTo>
                    <a:pt x="7233" y="8359"/>
                    <a:pt x="7360" y="8325"/>
                    <a:pt x="7488" y="8325"/>
                  </a:cubicBezTo>
                  <a:cubicBezTo>
                    <a:pt x="7599" y="8325"/>
                    <a:pt x="7710" y="8350"/>
                    <a:pt x="7805" y="8403"/>
                  </a:cubicBezTo>
                  <a:cubicBezTo>
                    <a:pt x="7931" y="8460"/>
                    <a:pt x="8067" y="8585"/>
                    <a:pt x="8067" y="8824"/>
                  </a:cubicBezTo>
                  <a:cubicBezTo>
                    <a:pt x="8067" y="9165"/>
                    <a:pt x="7794" y="9380"/>
                    <a:pt x="7510" y="9607"/>
                  </a:cubicBezTo>
                  <a:cubicBezTo>
                    <a:pt x="7328" y="9756"/>
                    <a:pt x="7124" y="9903"/>
                    <a:pt x="6999" y="10107"/>
                  </a:cubicBezTo>
                  <a:cubicBezTo>
                    <a:pt x="6976" y="10142"/>
                    <a:pt x="6976" y="10187"/>
                    <a:pt x="6987" y="10233"/>
                  </a:cubicBezTo>
                  <a:cubicBezTo>
                    <a:pt x="6999" y="10278"/>
                    <a:pt x="7033" y="10301"/>
                    <a:pt x="7078" y="10324"/>
                  </a:cubicBezTo>
                  <a:cubicBezTo>
                    <a:pt x="7249" y="10380"/>
                    <a:pt x="7419" y="10426"/>
                    <a:pt x="7601" y="10448"/>
                  </a:cubicBezTo>
                  <a:cubicBezTo>
                    <a:pt x="7305" y="10971"/>
                    <a:pt x="6204" y="11028"/>
                    <a:pt x="5295" y="11074"/>
                  </a:cubicBezTo>
                  <a:cubicBezTo>
                    <a:pt x="4920" y="11084"/>
                    <a:pt x="4568" y="11107"/>
                    <a:pt x="4306" y="11153"/>
                  </a:cubicBezTo>
                  <a:cubicBezTo>
                    <a:pt x="4270" y="11159"/>
                    <a:pt x="4226" y="11162"/>
                    <a:pt x="4178" y="11162"/>
                  </a:cubicBezTo>
                  <a:cubicBezTo>
                    <a:pt x="4061" y="11162"/>
                    <a:pt x="3914" y="11146"/>
                    <a:pt x="3761" y="11130"/>
                  </a:cubicBezTo>
                  <a:cubicBezTo>
                    <a:pt x="3581" y="11105"/>
                    <a:pt x="3391" y="11080"/>
                    <a:pt x="3212" y="11080"/>
                  </a:cubicBezTo>
                  <a:cubicBezTo>
                    <a:pt x="2983" y="11080"/>
                    <a:pt x="2771" y="11121"/>
                    <a:pt x="2625" y="11255"/>
                  </a:cubicBezTo>
                  <a:cubicBezTo>
                    <a:pt x="2523" y="11346"/>
                    <a:pt x="2455" y="11460"/>
                    <a:pt x="2443" y="11619"/>
                  </a:cubicBezTo>
                  <a:cubicBezTo>
                    <a:pt x="2250" y="11642"/>
                    <a:pt x="2091" y="11698"/>
                    <a:pt x="1932" y="11743"/>
                  </a:cubicBezTo>
                  <a:cubicBezTo>
                    <a:pt x="1829" y="11778"/>
                    <a:pt x="1727" y="11812"/>
                    <a:pt x="1625" y="11834"/>
                  </a:cubicBezTo>
                  <a:cubicBezTo>
                    <a:pt x="1875" y="11437"/>
                    <a:pt x="2375" y="11142"/>
                    <a:pt x="2818" y="10880"/>
                  </a:cubicBezTo>
                  <a:cubicBezTo>
                    <a:pt x="3352" y="10562"/>
                    <a:pt x="3806" y="10289"/>
                    <a:pt x="3806" y="9880"/>
                  </a:cubicBezTo>
                  <a:cubicBezTo>
                    <a:pt x="3806" y="9812"/>
                    <a:pt x="3761" y="9756"/>
                    <a:pt x="3704" y="9744"/>
                  </a:cubicBezTo>
                  <a:cubicBezTo>
                    <a:pt x="3692" y="9733"/>
                    <a:pt x="3670" y="9733"/>
                    <a:pt x="3659" y="9733"/>
                  </a:cubicBezTo>
                  <a:cubicBezTo>
                    <a:pt x="3613" y="9733"/>
                    <a:pt x="3568" y="9756"/>
                    <a:pt x="3545" y="9801"/>
                  </a:cubicBezTo>
                  <a:cubicBezTo>
                    <a:pt x="3432" y="9960"/>
                    <a:pt x="3233" y="10011"/>
                    <a:pt x="3006" y="10011"/>
                  </a:cubicBezTo>
                  <a:cubicBezTo>
                    <a:pt x="2778" y="10011"/>
                    <a:pt x="2523" y="9960"/>
                    <a:pt x="2295" y="9915"/>
                  </a:cubicBezTo>
                  <a:cubicBezTo>
                    <a:pt x="2227" y="9903"/>
                    <a:pt x="2170" y="9892"/>
                    <a:pt x="2102" y="9880"/>
                  </a:cubicBezTo>
                  <a:cubicBezTo>
                    <a:pt x="2227" y="9665"/>
                    <a:pt x="2284" y="9347"/>
                    <a:pt x="2329" y="9085"/>
                  </a:cubicBezTo>
                  <a:cubicBezTo>
                    <a:pt x="2386" y="8642"/>
                    <a:pt x="2409" y="8165"/>
                    <a:pt x="2409" y="7915"/>
                  </a:cubicBezTo>
                  <a:cubicBezTo>
                    <a:pt x="3204" y="7903"/>
                    <a:pt x="3636" y="7767"/>
                    <a:pt x="3783" y="7506"/>
                  </a:cubicBezTo>
                  <a:cubicBezTo>
                    <a:pt x="3954" y="7211"/>
                    <a:pt x="3761" y="6870"/>
                    <a:pt x="3568" y="6540"/>
                  </a:cubicBezTo>
                  <a:cubicBezTo>
                    <a:pt x="3420" y="6267"/>
                    <a:pt x="3261" y="5995"/>
                    <a:pt x="3341" y="5835"/>
                  </a:cubicBezTo>
                  <a:cubicBezTo>
                    <a:pt x="3374" y="5790"/>
                    <a:pt x="3363" y="5734"/>
                    <a:pt x="3341" y="5688"/>
                  </a:cubicBezTo>
                  <a:cubicBezTo>
                    <a:pt x="3318" y="5654"/>
                    <a:pt x="3273" y="5620"/>
                    <a:pt x="3215" y="5620"/>
                  </a:cubicBezTo>
                  <a:cubicBezTo>
                    <a:pt x="2534" y="5620"/>
                    <a:pt x="2136" y="5563"/>
                    <a:pt x="2046" y="5461"/>
                  </a:cubicBezTo>
                  <a:cubicBezTo>
                    <a:pt x="2011" y="5416"/>
                    <a:pt x="2011" y="5336"/>
                    <a:pt x="2034" y="5211"/>
                  </a:cubicBezTo>
                  <a:cubicBezTo>
                    <a:pt x="2079" y="4916"/>
                    <a:pt x="2136" y="4461"/>
                    <a:pt x="1432" y="3984"/>
                  </a:cubicBezTo>
                  <a:cubicBezTo>
                    <a:pt x="1407" y="3967"/>
                    <a:pt x="1382" y="3957"/>
                    <a:pt x="1357" y="3957"/>
                  </a:cubicBezTo>
                  <a:cubicBezTo>
                    <a:pt x="1348" y="3957"/>
                    <a:pt x="1339" y="3958"/>
                    <a:pt x="1329" y="3961"/>
                  </a:cubicBezTo>
                  <a:cubicBezTo>
                    <a:pt x="1307" y="3745"/>
                    <a:pt x="1227" y="3586"/>
                    <a:pt x="1148" y="3439"/>
                  </a:cubicBezTo>
                  <a:cubicBezTo>
                    <a:pt x="1034" y="3200"/>
                    <a:pt x="932" y="2984"/>
                    <a:pt x="1068" y="2586"/>
                  </a:cubicBezTo>
                  <a:cubicBezTo>
                    <a:pt x="1091" y="2541"/>
                    <a:pt x="1079" y="2495"/>
                    <a:pt x="1057" y="2450"/>
                  </a:cubicBezTo>
                  <a:cubicBezTo>
                    <a:pt x="1034" y="2416"/>
                    <a:pt x="988" y="2393"/>
                    <a:pt x="943" y="2393"/>
                  </a:cubicBezTo>
                  <a:lnTo>
                    <a:pt x="932" y="2393"/>
                  </a:lnTo>
                  <a:cubicBezTo>
                    <a:pt x="637" y="2393"/>
                    <a:pt x="455" y="2302"/>
                    <a:pt x="364" y="2086"/>
                  </a:cubicBezTo>
                  <a:lnTo>
                    <a:pt x="364" y="2086"/>
                  </a:lnTo>
                  <a:cubicBezTo>
                    <a:pt x="557" y="2143"/>
                    <a:pt x="807" y="2234"/>
                    <a:pt x="887" y="2280"/>
                  </a:cubicBezTo>
                  <a:cubicBezTo>
                    <a:pt x="906" y="2293"/>
                    <a:pt x="930" y="2298"/>
                    <a:pt x="955" y="2298"/>
                  </a:cubicBezTo>
                  <a:cubicBezTo>
                    <a:pt x="973" y="2298"/>
                    <a:pt x="992" y="2296"/>
                    <a:pt x="1011" y="2291"/>
                  </a:cubicBezTo>
                  <a:cubicBezTo>
                    <a:pt x="1046" y="2280"/>
                    <a:pt x="1079" y="2245"/>
                    <a:pt x="1091" y="2212"/>
                  </a:cubicBezTo>
                  <a:cubicBezTo>
                    <a:pt x="1102" y="2189"/>
                    <a:pt x="1114" y="2154"/>
                    <a:pt x="1137" y="2098"/>
                  </a:cubicBezTo>
                  <a:cubicBezTo>
                    <a:pt x="1227" y="1882"/>
                    <a:pt x="1397" y="1462"/>
                    <a:pt x="1637" y="1075"/>
                  </a:cubicBezTo>
                  <a:cubicBezTo>
                    <a:pt x="1920" y="621"/>
                    <a:pt x="2193" y="359"/>
                    <a:pt x="2465" y="303"/>
                  </a:cubicBezTo>
                  <a:cubicBezTo>
                    <a:pt x="2503" y="295"/>
                    <a:pt x="2540" y="292"/>
                    <a:pt x="2578" y="292"/>
                  </a:cubicBezTo>
                  <a:close/>
                  <a:moveTo>
                    <a:pt x="2582" y="0"/>
                  </a:moveTo>
                  <a:cubicBezTo>
                    <a:pt x="2525" y="0"/>
                    <a:pt x="2467" y="6"/>
                    <a:pt x="2409" y="18"/>
                  </a:cubicBezTo>
                  <a:cubicBezTo>
                    <a:pt x="1693" y="167"/>
                    <a:pt x="1193" y="1189"/>
                    <a:pt x="887" y="1962"/>
                  </a:cubicBezTo>
                  <a:cubicBezTo>
                    <a:pt x="773" y="1916"/>
                    <a:pt x="637" y="1882"/>
                    <a:pt x="546" y="1848"/>
                  </a:cubicBezTo>
                  <a:cubicBezTo>
                    <a:pt x="300" y="1771"/>
                    <a:pt x="197" y="1745"/>
                    <a:pt x="144" y="1745"/>
                  </a:cubicBezTo>
                  <a:cubicBezTo>
                    <a:pt x="111" y="1745"/>
                    <a:pt x="97" y="1755"/>
                    <a:pt x="80" y="1768"/>
                  </a:cubicBezTo>
                  <a:cubicBezTo>
                    <a:pt x="34" y="1791"/>
                    <a:pt x="0" y="1848"/>
                    <a:pt x="11" y="1893"/>
                  </a:cubicBezTo>
                  <a:cubicBezTo>
                    <a:pt x="11" y="1916"/>
                    <a:pt x="11" y="1939"/>
                    <a:pt x="23" y="1962"/>
                  </a:cubicBezTo>
                  <a:cubicBezTo>
                    <a:pt x="91" y="2371"/>
                    <a:pt x="341" y="2621"/>
                    <a:pt x="750" y="2666"/>
                  </a:cubicBezTo>
                  <a:cubicBezTo>
                    <a:pt x="648" y="3075"/>
                    <a:pt x="784" y="3336"/>
                    <a:pt x="898" y="3563"/>
                  </a:cubicBezTo>
                  <a:cubicBezTo>
                    <a:pt x="1034" y="3836"/>
                    <a:pt x="1148" y="4063"/>
                    <a:pt x="943" y="4563"/>
                  </a:cubicBezTo>
                  <a:cubicBezTo>
                    <a:pt x="920" y="4598"/>
                    <a:pt x="932" y="4654"/>
                    <a:pt x="955" y="4688"/>
                  </a:cubicBezTo>
                  <a:cubicBezTo>
                    <a:pt x="978" y="4734"/>
                    <a:pt x="1023" y="4757"/>
                    <a:pt x="1079" y="4757"/>
                  </a:cubicBezTo>
                  <a:lnTo>
                    <a:pt x="1352" y="4757"/>
                  </a:lnTo>
                  <a:cubicBezTo>
                    <a:pt x="1409" y="4757"/>
                    <a:pt x="1455" y="4722"/>
                    <a:pt x="1477" y="4677"/>
                  </a:cubicBezTo>
                  <a:cubicBezTo>
                    <a:pt x="1500" y="4631"/>
                    <a:pt x="1500" y="4575"/>
                    <a:pt x="1466" y="4529"/>
                  </a:cubicBezTo>
                  <a:cubicBezTo>
                    <a:pt x="1409" y="4449"/>
                    <a:pt x="1387" y="4393"/>
                    <a:pt x="1409" y="4313"/>
                  </a:cubicBezTo>
                  <a:lnTo>
                    <a:pt x="1409" y="4313"/>
                  </a:lnTo>
                  <a:cubicBezTo>
                    <a:pt x="1818" y="4654"/>
                    <a:pt x="1784" y="4927"/>
                    <a:pt x="1750" y="5166"/>
                  </a:cubicBezTo>
                  <a:cubicBezTo>
                    <a:pt x="1727" y="5336"/>
                    <a:pt x="1705" y="5506"/>
                    <a:pt x="1829" y="5643"/>
                  </a:cubicBezTo>
                  <a:cubicBezTo>
                    <a:pt x="1955" y="5790"/>
                    <a:pt x="2215" y="5893"/>
                    <a:pt x="3034" y="5915"/>
                  </a:cubicBezTo>
                  <a:cubicBezTo>
                    <a:pt x="3023" y="6154"/>
                    <a:pt x="3170" y="6426"/>
                    <a:pt x="3318" y="6676"/>
                  </a:cubicBezTo>
                  <a:cubicBezTo>
                    <a:pt x="3465" y="6938"/>
                    <a:pt x="3624" y="7211"/>
                    <a:pt x="3533" y="7358"/>
                  </a:cubicBezTo>
                  <a:cubicBezTo>
                    <a:pt x="3465" y="7483"/>
                    <a:pt x="3193" y="7631"/>
                    <a:pt x="2273" y="7631"/>
                  </a:cubicBezTo>
                  <a:cubicBezTo>
                    <a:pt x="2193" y="7631"/>
                    <a:pt x="2125" y="7688"/>
                    <a:pt x="2125" y="7767"/>
                  </a:cubicBezTo>
                  <a:cubicBezTo>
                    <a:pt x="2125" y="7938"/>
                    <a:pt x="2114" y="8517"/>
                    <a:pt x="2046" y="9051"/>
                  </a:cubicBezTo>
                  <a:cubicBezTo>
                    <a:pt x="1932" y="9824"/>
                    <a:pt x="1761" y="9835"/>
                    <a:pt x="1761" y="9835"/>
                  </a:cubicBezTo>
                  <a:cubicBezTo>
                    <a:pt x="1682" y="9835"/>
                    <a:pt x="1614" y="9903"/>
                    <a:pt x="1614" y="9983"/>
                  </a:cubicBezTo>
                  <a:cubicBezTo>
                    <a:pt x="1614" y="10062"/>
                    <a:pt x="1682" y="10130"/>
                    <a:pt x="1761" y="10130"/>
                  </a:cubicBezTo>
                  <a:cubicBezTo>
                    <a:pt x="1875" y="10130"/>
                    <a:pt x="2056" y="10165"/>
                    <a:pt x="2238" y="10198"/>
                  </a:cubicBezTo>
                  <a:cubicBezTo>
                    <a:pt x="2500" y="10244"/>
                    <a:pt x="2784" y="10301"/>
                    <a:pt x="3056" y="10301"/>
                  </a:cubicBezTo>
                  <a:cubicBezTo>
                    <a:pt x="3114" y="10301"/>
                    <a:pt x="3159" y="10289"/>
                    <a:pt x="3204" y="10289"/>
                  </a:cubicBezTo>
                  <a:cubicBezTo>
                    <a:pt x="3056" y="10403"/>
                    <a:pt x="2864" y="10516"/>
                    <a:pt x="2670" y="10630"/>
                  </a:cubicBezTo>
                  <a:cubicBezTo>
                    <a:pt x="2102" y="10971"/>
                    <a:pt x="1466" y="11346"/>
                    <a:pt x="1250" y="11971"/>
                  </a:cubicBezTo>
                  <a:cubicBezTo>
                    <a:pt x="1227" y="12016"/>
                    <a:pt x="1238" y="12062"/>
                    <a:pt x="1273" y="12107"/>
                  </a:cubicBezTo>
                  <a:cubicBezTo>
                    <a:pt x="1296" y="12142"/>
                    <a:pt x="1341" y="12164"/>
                    <a:pt x="1387" y="12164"/>
                  </a:cubicBezTo>
                  <a:cubicBezTo>
                    <a:pt x="1625" y="12152"/>
                    <a:pt x="1829" y="12084"/>
                    <a:pt x="2023" y="12028"/>
                  </a:cubicBezTo>
                  <a:cubicBezTo>
                    <a:pt x="2205" y="11960"/>
                    <a:pt x="2375" y="11903"/>
                    <a:pt x="2579" y="11892"/>
                  </a:cubicBezTo>
                  <a:cubicBezTo>
                    <a:pt x="2659" y="11880"/>
                    <a:pt x="2715" y="11823"/>
                    <a:pt x="2715" y="11743"/>
                  </a:cubicBezTo>
                  <a:cubicBezTo>
                    <a:pt x="2715" y="11619"/>
                    <a:pt x="2750" y="11528"/>
                    <a:pt x="2818" y="11471"/>
                  </a:cubicBezTo>
                  <a:cubicBezTo>
                    <a:pt x="2903" y="11391"/>
                    <a:pt x="3047" y="11366"/>
                    <a:pt x="3211" y="11366"/>
                  </a:cubicBezTo>
                  <a:cubicBezTo>
                    <a:pt x="3376" y="11366"/>
                    <a:pt x="3562" y="11392"/>
                    <a:pt x="3727" y="11414"/>
                  </a:cubicBezTo>
                  <a:cubicBezTo>
                    <a:pt x="3893" y="11430"/>
                    <a:pt x="4053" y="11451"/>
                    <a:pt x="4193" y="11451"/>
                  </a:cubicBezTo>
                  <a:cubicBezTo>
                    <a:pt x="4254" y="11451"/>
                    <a:pt x="4311" y="11447"/>
                    <a:pt x="4363" y="11437"/>
                  </a:cubicBezTo>
                  <a:cubicBezTo>
                    <a:pt x="4601" y="11392"/>
                    <a:pt x="4942" y="11369"/>
                    <a:pt x="5306" y="11357"/>
                  </a:cubicBezTo>
                  <a:cubicBezTo>
                    <a:pt x="6397" y="11301"/>
                    <a:pt x="7749" y="11244"/>
                    <a:pt x="7942" y="10357"/>
                  </a:cubicBezTo>
                  <a:cubicBezTo>
                    <a:pt x="7954" y="10312"/>
                    <a:pt x="7942" y="10266"/>
                    <a:pt x="7919" y="10233"/>
                  </a:cubicBezTo>
                  <a:cubicBezTo>
                    <a:pt x="7896" y="10198"/>
                    <a:pt x="7851" y="10176"/>
                    <a:pt x="7805" y="10176"/>
                  </a:cubicBezTo>
                  <a:cubicBezTo>
                    <a:pt x="7658" y="10176"/>
                    <a:pt x="7510" y="10153"/>
                    <a:pt x="7363" y="10107"/>
                  </a:cubicBezTo>
                  <a:cubicBezTo>
                    <a:pt x="7454" y="10016"/>
                    <a:pt x="7567" y="9926"/>
                    <a:pt x="7692" y="9824"/>
                  </a:cubicBezTo>
                  <a:cubicBezTo>
                    <a:pt x="7999" y="9585"/>
                    <a:pt x="8363" y="9301"/>
                    <a:pt x="8363" y="8824"/>
                  </a:cubicBezTo>
                  <a:cubicBezTo>
                    <a:pt x="8363" y="8529"/>
                    <a:pt x="8203" y="8279"/>
                    <a:pt x="7942" y="8142"/>
                  </a:cubicBezTo>
                  <a:cubicBezTo>
                    <a:pt x="7806" y="8078"/>
                    <a:pt x="7648" y="8042"/>
                    <a:pt x="7495" y="8042"/>
                  </a:cubicBezTo>
                  <a:cubicBezTo>
                    <a:pt x="7430" y="8042"/>
                    <a:pt x="7366" y="8049"/>
                    <a:pt x="7305" y="8062"/>
                  </a:cubicBezTo>
                  <a:cubicBezTo>
                    <a:pt x="7280" y="8044"/>
                    <a:pt x="7252" y="8036"/>
                    <a:pt x="7224" y="8036"/>
                  </a:cubicBezTo>
                  <a:cubicBezTo>
                    <a:pt x="7201" y="8036"/>
                    <a:pt x="7179" y="8041"/>
                    <a:pt x="7158" y="8051"/>
                  </a:cubicBezTo>
                  <a:cubicBezTo>
                    <a:pt x="7076" y="8092"/>
                    <a:pt x="7027" y="8100"/>
                    <a:pt x="7001" y="8100"/>
                  </a:cubicBezTo>
                  <a:cubicBezTo>
                    <a:pt x="6984" y="8100"/>
                    <a:pt x="6976" y="8097"/>
                    <a:pt x="6976" y="8097"/>
                  </a:cubicBezTo>
                  <a:cubicBezTo>
                    <a:pt x="6931" y="8074"/>
                    <a:pt x="6896" y="7835"/>
                    <a:pt x="6886" y="7688"/>
                  </a:cubicBezTo>
                  <a:cubicBezTo>
                    <a:pt x="6851" y="7335"/>
                    <a:pt x="6795" y="6858"/>
                    <a:pt x="6477" y="6484"/>
                  </a:cubicBezTo>
                  <a:cubicBezTo>
                    <a:pt x="6431" y="6426"/>
                    <a:pt x="6374" y="6370"/>
                    <a:pt x="6328" y="6313"/>
                  </a:cubicBezTo>
                  <a:cubicBezTo>
                    <a:pt x="5522" y="5358"/>
                    <a:pt x="4750" y="4461"/>
                    <a:pt x="3636" y="4075"/>
                  </a:cubicBezTo>
                  <a:cubicBezTo>
                    <a:pt x="3738" y="3836"/>
                    <a:pt x="3932" y="3609"/>
                    <a:pt x="4124" y="3359"/>
                  </a:cubicBezTo>
                  <a:cubicBezTo>
                    <a:pt x="4477" y="2927"/>
                    <a:pt x="4874" y="2427"/>
                    <a:pt x="4783" y="1803"/>
                  </a:cubicBezTo>
                  <a:cubicBezTo>
                    <a:pt x="4772" y="1734"/>
                    <a:pt x="4715" y="1677"/>
                    <a:pt x="4647" y="1677"/>
                  </a:cubicBezTo>
                  <a:cubicBezTo>
                    <a:pt x="4579" y="1677"/>
                    <a:pt x="4442" y="1689"/>
                    <a:pt x="4261" y="1700"/>
                  </a:cubicBezTo>
                  <a:cubicBezTo>
                    <a:pt x="4000" y="1712"/>
                    <a:pt x="3636" y="1734"/>
                    <a:pt x="3329" y="1745"/>
                  </a:cubicBezTo>
                  <a:cubicBezTo>
                    <a:pt x="3249" y="1748"/>
                    <a:pt x="3179" y="1749"/>
                    <a:pt x="3118" y="1749"/>
                  </a:cubicBezTo>
                  <a:cubicBezTo>
                    <a:pt x="2870" y="1749"/>
                    <a:pt x="2777" y="1732"/>
                    <a:pt x="2750" y="1723"/>
                  </a:cubicBezTo>
                  <a:cubicBezTo>
                    <a:pt x="2693" y="1632"/>
                    <a:pt x="2704" y="1586"/>
                    <a:pt x="2704" y="1564"/>
                  </a:cubicBezTo>
                  <a:cubicBezTo>
                    <a:pt x="2738" y="1450"/>
                    <a:pt x="2920" y="1325"/>
                    <a:pt x="3079" y="1223"/>
                  </a:cubicBezTo>
                  <a:cubicBezTo>
                    <a:pt x="3283" y="1086"/>
                    <a:pt x="3500" y="950"/>
                    <a:pt x="3523" y="745"/>
                  </a:cubicBezTo>
                  <a:cubicBezTo>
                    <a:pt x="3533" y="621"/>
                    <a:pt x="3488" y="507"/>
                    <a:pt x="3374" y="394"/>
                  </a:cubicBezTo>
                  <a:cubicBezTo>
                    <a:pt x="3112" y="132"/>
                    <a:pt x="2850" y="0"/>
                    <a:pt x="25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0"/>
            <p:cNvSpPr/>
            <p:nvPr/>
          </p:nvSpPr>
          <p:spPr>
            <a:xfrm>
              <a:off x="4640725" y="1010325"/>
              <a:ext cx="7975" cy="7225"/>
            </a:xfrm>
            <a:custGeom>
              <a:avLst/>
              <a:gdLst/>
              <a:ahLst/>
              <a:cxnLst/>
              <a:rect l="l" t="t" r="r" b="b"/>
              <a:pathLst>
                <a:path w="319" h="289" extrusionOk="0">
                  <a:moveTo>
                    <a:pt x="161" y="0"/>
                  </a:moveTo>
                  <a:cubicBezTo>
                    <a:pt x="139" y="0"/>
                    <a:pt x="115" y="5"/>
                    <a:pt x="92" y="15"/>
                  </a:cubicBezTo>
                  <a:cubicBezTo>
                    <a:pt x="80" y="15"/>
                    <a:pt x="80" y="27"/>
                    <a:pt x="69" y="27"/>
                  </a:cubicBezTo>
                  <a:cubicBezTo>
                    <a:pt x="12" y="73"/>
                    <a:pt x="1" y="141"/>
                    <a:pt x="23" y="209"/>
                  </a:cubicBezTo>
                  <a:cubicBezTo>
                    <a:pt x="57" y="254"/>
                    <a:pt x="102" y="288"/>
                    <a:pt x="160" y="288"/>
                  </a:cubicBezTo>
                  <a:cubicBezTo>
                    <a:pt x="182" y="288"/>
                    <a:pt x="193" y="288"/>
                    <a:pt x="216" y="277"/>
                  </a:cubicBezTo>
                  <a:cubicBezTo>
                    <a:pt x="296" y="232"/>
                    <a:pt x="319" y="152"/>
                    <a:pt x="284" y="83"/>
                  </a:cubicBezTo>
                  <a:cubicBezTo>
                    <a:pt x="261" y="28"/>
                    <a:pt x="214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50"/>
            <p:cNvSpPr/>
            <p:nvPr/>
          </p:nvSpPr>
          <p:spPr>
            <a:xfrm>
              <a:off x="1839550" y="1198125"/>
              <a:ext cx="34100" cy="24775"/>
            </a:xfrm>
            <a:custGeom>
              <a:avLst/>
              <a:gdLst/>
              <a:ahLst/>
              <a:cxnLst/>
              <a:rect l="l" t="t" r="r" b="b"/>
              <a:pathLst>
                <a:path w="1364" h="991" extrusionOk="0">
                  <a:moveTo>
                    <a:pt x="852" y="286"/>
                  </a:moveTo>
                  <a:cubicBezTo>
                    <a:pt x="875" y="286"/>
                    <a:pt x="898" y="286"/>
                    <a:pt x="920" y="297"/>
                  </a:cubicBezTo>
                  <a:cubicBezTo>
                    <a:pt x="1023" y="309"/>
                    <a:pt x="1068" y="355"/>
                    <a:pt x="1068" y="377"/>
                  </a:cubicBezTo>
                  <a:cubicBezTo>
                    <a:pt x="1068" y="423"/>
                    <a:pt x="932" y="582"/>
                    <a:pt x="352" y="673"/>
                  </a:cubicBezTo>
                  <a:cubicBezTo>
                    <a:pt x="478" y="388"/>
                    <a:pt x="682" y="286"/>
                    <a:pt x="852" y="286"/>
                  </a:cubicBezTo>
                  <a:close/>
                  <a:moveTo>
                    <a:pt x="842" y="0"/>
                  </a:moveTo>
                  <a:cubicBezTo>
                    <a:pt x="543" y="0"/>
                    <a:pt x="214" y="197"/>
                    <a:pt x="57" y="650"/>
                  </a:cubicBezTo>
                  <a:cubicBezTo>
                    <a:pt x="34" y="695"/>
                    <a:pt x="23" y="752"/>
                    <a:pt x="11" y="820"/>
                  </a:cubicBezTo>
                  <a:cubicBezTo>
                    <a:pt x="0" y="865"/>
                    <a:pt x="11" y="911"/>
                    <a:pt x="46" y="945"/>
                  </a:cubicBezTo>
                  <a:cubicBezTo>
                    <a:pt x="69" y="979"/>
                    <a:pt x="102" y="991"/>
                    <a:pt x="148" y="991"/>
                  </a:cubicBezTo>
                  <a:lnTo>
                    <a:pt x="160" y="991"/>
                  </a:lnTo>
                  <a:cubicBezTo>
                    <a:pt x="602" y="945"/>
                    <a:pt x="1341" y="797"/>
                    <a:pt x="1352" y="388"/>
                  </a:cubicBezTo>
                  <a:cubicBezTo>
                    <a:pt x="1364" y="206"/>
                    <a:pt x="1205" y="47"/>
                    <a:pt x="978" y="14"/>
                  </a:cubicBezTo>
                  <a:cubicBezTo>
                    <a:pt x="934" y="5"/>
                    <a:pt x="888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50"/>
            <p:cNvSpPr/>
            <p:nvPr/>
          </p:nvSpPr>
          <p:spPr>
            <a:xfrm>
              <a:off x="2047750" y="1186800"/>
              <a:ext cx="79550" cy="57975"/>
            </a:xfrm>
            <a:custGeom>
              <a:avLst/>
              <a:gdLst/>
              <a:ahLst/>
              <a:cxnLst/>
              <a:rect l="l" t="t" r="r" b="b"/>
              <a:pathLst>
                <a:path w="3182" h="2319" extrusionOk="0">
                  <a:moveTo>
                    <a:pt x="1898" y="285"/>
                  </a:moveTo>
                  <a:cubicBezTo>
                    <a:pt x="2193" y="285"/>
                    <a:pt x="2431" y="353"/>
                    <a:pt x="2602" y="489"/>
                  </a:cubicBezTo>
                  <a:cubicBezTo>
                    <a:pt x="2795" y="637"/>
                    <a:pt x="2886" y="864"/>
                    <a:pt x="2886" y="1171"/>
                  </a:cubicBezTo>
                  <a:cubicBezTo>
                    <a:pt x="2886" y="1580"/>
                    <a:pt x="2795" y="1841"/>
                    <a:pt x="2602" y="1955"/>
                  </a:cubicBezTo>
                  <a:cubicBezTo>
                    <a:pt x="2514" y="2011"/>
                    <a:pt x="2404" y="2034"/>
                    <a:pt x="2281" y="2034"/>
                  </a:cubicBezTo>
                  <a:cubicBezTo>
                    <a:pt x="1802" y="2034"/>
                    <a:pt x="1113" y="1674"/>
                    <a:pt x="625" y="1421"/>
                  </a:cubicBezTo>
                  <a:cubicBezTo>
                    <a:pt x="512" y="1364"/>
                    <a:pt x="398" y="1307"/>
                    <a:pt x="295" y="1250"/>
                  </a:cubicBezTo>
                  <a:cubicBezTo>
                    <a:pt x="375" y="705"/>
                    <a:pt x="1204" y="285"/>
                    <a:pt x="1898" y="285"/>
                  </a:cubicBezTo>
                  <a:close/>
                  <a:moveTo>
                    <a:pt x="1898" y="0"/>
                  </a:moveTo>
                  <a:cubicBezTo>
                    <a:pt x="1466" y="0"/>
                    <a:pt x="1000" y="137"/>
                    <a:pt x="636" y="364"/>
                  </a:cubicBezTo>
                  <a:cubicBezTo>
                    <a:pt x="227" y="626"/>
                    <a:pt x="0" y="978"/>
                    <a:pt x="0" y="1341"/>
                  </a:cubicBezTo>
                  <a:cubicBezTo>
                    <a:pt x="0" y="1398"/>
                    <a:pt x="35" y="1444"/>
                    <a:pt x="80" y="1467"/>
                  </a:cubicBezTo>
                  <a:cubicBezTo>
                    <a:pt x="205" y="1523"/>
                    <a:pt x="341" y="1603"/>
                    <a:pt x="489" y="1671"/>
                  </a:cubicBezTo>
                  <a:cubicBezTo>
                    <a:pt x="1034" y="1955"/>
                    <a:pt x="1739" y="2318"/>
                    <a:pt x="2295" y="2318"/>
                  </a:cubicBezTo>
                  <a:cubicBezTo>
                    <a:pt x="2466" y="2318"/>
                    <a:pt x="2613" y="2285"/>
                    <a:pt x="2750" y="2205"/>
                  </a:cubicBezTo>
                  <a:cubicBezTo>
                    <a:pt x="3034" y="2035"/>
                    <a:pt x="3181" y="1682"/>
                    <a:pt x="3181" y="1171"/>
                  </a:cubicBezTo>
                  <a:cubicBezTo>
                    <a:pt x="3181" y="785"/>
                    <a:pt x="3045" y="467"/>
                    <a:pt x="2784" y="262"/>
                  </a:cubicBezTo>
                  <a:cubicBezTo>
                    <a:pt x="2557" y="91"/>
                    <a:pt x="2250" y="0"/>
                    <a:pt x="1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50"/>
            <p:cNvSpPr/>
            <p:nvPr/>
          </p:nvSpPr>
          <p:spPr>
            <a:xfrm>
              <a:off x="2007700" y="1022675"/>
              <a:ext cx="84100" cy="53675"/>
            </a:xfrm>
            <a:custGeom>
              <a:avLst/>
              <a:gdLst/>
              <a:ahLst/>
              <a:cxnLst/>
              <a:rect l="l" t="t" r="r" b="b"/>
              <a:pathLst>
                <a:path w="3364" h="2147" extrusionOk="0">
                  <a:moveTo>
                    <a:pt x="574" y="285"/>
                  </a:moveTo>
                  <a:cubicBezTo>
                    <a:pt x="655" y="285"/>
                    <a:pt x="773" y="298"/>
                    <a:pt x="943" y="339"/>
                  </a:cubicBezTo>
                  <a:cubicBezTo>
                    <a:pt x="1261" y="419"/>
                    <a:pt x="1693" y="589"/>
                    <a:pt x="2136" y="817"/>
                  </a:cubicBezTo>
                  <a:cubicBezTo>
                    <a:pt x="2920" y="1203"/>
                    <a:pt x="3068" y="1453"/>
                    <a:pt x="3034" y="1533"/>
                  </a:cubicBezTo>
                  <a:cubicBezTo>
                    <a:pt x="3034" y="1555"/>
                    <a:pt x="2932" y="1748"/>
                    <a:pt x="2011" y="1828"/>
                  </a:cubicBezTo>
                  <a:cubicBezTo>
                    <a:pt x="1772" y="1850"/>
                    <a:pt x="1533" y="1857"/>
                    <a:pt x="1339" y="1857"/>
                  </a:cubicBezTo>
                  <a:cubicBezTo>
                    <a:pt x="1228" y="1857"/>
                    <a:pt x="1131" y="1855"/>
                    <a:pt x="1057" y="1851"/>
                  </a:cubicBezTo>
                  <a:cubicBezTo>
                    <a:pt x="1091" y="1805"/>
                    <a:pt x="1148" y="1771"/>
                    <a:pt x="1216" y="1760"/>
                  </a:cubicBezTo>
                  <a:cubicBezTo>
                    <a:pt x="1261" y="1737"/>
                    <a:pt x="1296" y="1703"/>
                    <a:pt x="1307" y="1657"/>
                  </a:cubicBezTo>
                  <a:cubicBezTo>
                    <a:pt x="1318" y="1601"/>
                    <a:pt x="1307" y="1555"/>
                    <a:pt x="1273" y="1521"/>
                  </a:cubicBezTo>
                  <a:cubicBezTo>
                    <a:pt x="307" y="544"/>
                    <a:pt x="420" y="328"/>
                    <a:pt x="420" y="317"/>
                  </a:cubicBezTo>
                  <a:cubicBezTo>
                    <a:pt x="433" y="304"/>
                    <a:pt x="476" y="285"/>
                    <a:pt x="574" y="285"/>
                  </a:cubicBezTo>
                  <a:close/>
                  <a:moveTo>
                    <a:pt x="578" y="1"/>
                  </a:moveTo>
                  <a:cubicBezTo>
                    <a:pt x="389" y="1"/>
                    <a:pt x="258" y="54"/>
                    <a:pt x="182" y="158"/>
                  </a:cubicBezTo>
                  <a:cubicBezTo>
                    <a:pt x="1" y="408"/>
                    <a:pt x="228" y="851"/>
                    <a:pt x="932" y="1578"/>
                  </a:cubicBezTo>
                  <a:cubicBezTo>
                    <a:pt x="819" y="1657"/>
                    <a:pt x="739" y="1771"/>
                    <a:pt x="693" y="1907"/>
                  </a:cubicBezTo>
                  <a:cubicBezTo>
                    <a:pt x="682" y="1930"/>
                    <a:pt x="682" y="1942"/>
                    <a:pt x="682" y="1953"/>
                  </a:cubicBezTo>
                  <a:cubicBezTo>
                    <a:pt x="682" y="2044"/>
                    <a:pt x="750" y="2101"/>
                    <a:pt x="864" y="2112"/>
                  </a:cubicBezTo>
                  <a:cubicBezTo>
                    <a:pt x="955" y="2134"/>
                    <a:pt x="1148" y="2146"/>
                    <a:pt x="1375" y="2146"/>
                  </a:cubicBezTo>
                  <a:cubicBezTo>
                    <a:pt x="1602" y="2146"/>
                    <a:pt x="1864" y="2134"/>
                    <a:pt x="2114" y="2101"/>
                  </a:cubicBezTo>
                  <a:cubicBezTo>
                    <a:pt x="2841" y="2033"/>
                    <a:pt x="3227" y="1874"/>
                    <a:pt x="3318" y="1612"/>
                  </a:cubicBezTo>
                  <a:cubicBezTo>
                    <a:pt x="3364" y="1453"/>
                    <a:pt x="3295" y="1283"/>
                    <a:pt x="3114" y="1101"/>
                  </a:cubicBezTo>
                  <a:cubicBezTo>
                    <a:pt x="2943" y="942"/>
                    <a:pt x="2659" y="760"/>
                    <a:pt x="2273" y="567"/>
                  </a:cubicBezTo>
                  <a:cubicBezTo>
                    <a:pt x="1796" y="328"/>
                    <a:pt x="1364" y="147"/>
                    <a:pt x="1011" y="67"/>
                  </a:cubicBezTo>
                  <a:cubicBezTo>
                    <a:pt x="843" y="22"/>
                    <a:pt x="699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0"/>
            <p:cNvSpPr/>
            <p:nvPr/>
          </p:nvSpPr>
          <p:spPr>
            <a:xfrm>
              <a:off x="2042925" y="1115800"/>
              <a:ext cx="422675" cy="138350"/>
            </a:xfrm>
            <a:custGeom>
              <a:avLst/>
              <a:gdLst/>
              <a:ahLst/>
              <a:cxnLst/>
              <a:rect l="l" t="t" r="r" b="b"/>
              <a:pathLst>
                <a:path w="16907" h="5534" extrusionOk="0">
                  <a:moveTo>
                    <a:pt x="1284" y="284"/>
                  </a:moveTo>
                  <a:cubicBezTo>
                    <a:pt x="1505" y="284"/>
                    <a:pt x="1710" y="312"/>
                    <a:pt x="1852" y="364"/>
                  </a:cubicBezTo>
                  <a:cubicBezTo>
                    <a:pt x="2147" y="466"/>
                    <a:pt x="2409" y="648"/>
                    <a:pt x="2682" y="841"/>
                  </a:cubicBezTo>
                  <a:cubicBezTo>
                    <a:pt x="3079" y="1136"/>
                    <a:pt x="3500" y="1432"/>
                    <a:pt x="4079" y="1432"/>
                  </a:cubicBezTo>
                  <a:cubicBezTo>
                    <a:pt x="4215" y="1432"/>
                    <a:pt x="4363" y="1421"/>
                    <a:pt x="4522" y="1421"/>
                  </a:cubicBezTo>
                  <a:cubicBezTo>
                    <a:pt x="4696" y="1412"/>
                    <a:pt x="4878" y="1403"/>
                    <a:pt x="5064" y="1403"/>
                  </a:cubicBezTo>
                  <a:cubicBezTo>
                    <a:pt x="5619" y="1403"/>
                    <a:pt x="6198" y="1480"/>
                    <a:pt x="6624" y="1863"/>
                  </a:cubicBezTo>
                  <a:cubicBezTo>
                    <a:pt x="6487" y="1863"/>
                    <a:pt x="6351" y="1875"/>
                    <a:pt x="6215" y="1886"/>
                  </a:cubicBezTo>
                  <a:cubicBezTo>
                    <a:pt x="6073" y="1894"/>
                    <a:pt x="5932" y="1908"/>
                    <a:pt x="5798" y="1908"/>
                  </a:cubicBezTo>
                  <a:cubicBezTo>
                    <a:pt x="5738" y="1908"/>
                    <a:pt x="5680" y="1905"/>
                    <a:pt x="5624" y="1898"/>
                  </a:cubicBezTo>
                  <a:cubicBezTo>
                    <a:pt x="5616" y="1896"/>
                    <a:pt x="5607" y="1895"/>
                    <a:pt x="5599" y="1895"/>
                  </a:cubicBezTo>
                  <a:cubicBezTo>
                    <a:pt x="5562" y="1895"/>
                    <a:pt x="5527" y="1915"/>
                    <a:pt x="5499" y="1943"/>
                  </a:cubicBezTo>
                  <a:cubicBezTo>
                    <a:pt x="5465" y="1977"/>
                    <a:pt x="5454" y="2022"/>
                    <a:pt x="5465" y="2068"/>
                  </a:cubicBezTo>
                  <a:cubicBezTo>
                    <a:pt x="5613" y="2727"/>
                    <a:pt x="6067" y="2750"/>
                    <a:pt x="6431" y="2772"/>
                  </a:cubicBezTo>
                  <a:cubicBezTo>
                    <a:pt x="6613" y="2784"/>
                    <a:pt x="6783" y="2795"/>
                    <a:pt x="6942" y="2863"/>
                  </a:cubicBezTo>
                  <a:cubicBezTo>
                    <a:pt x="6908" y="2966"/>
                    <a:pt x="6942" y="3045"/>
                    <a:pt x="6964" y="3090"/>
                  </a:cubicBezTo>
                  <a:cubicBezTo>
                    <a:pt x="7033" y="3181"/>
                    <a:pt x="7181" y="3318"/>
                    <a:pt x="7794" y="3420"/>
                  </a:cubicBezTo>
                  <a:cubicBezTo>
                    <a:pt x="8158" y="3489"/>
                    <a:pt x="8635" y="3522"/>
                    <a:pt x="9180" y="3545"/>
                  </a:cubicBezTo>
                  <a:cubicBezTo>
                    <a:pt x="9377" y="3552"/>
                    <a:pt x="9584" y="3556"/>
                    <a:pt x="9791" y="3556"/>
                  </a:cubicBezTo>
                  <a:cubicBezTo>
                    <a:pt x="10546" y="3556"/>
                    <a:pt x="11311" y="3507"/>
                    <a:pt x="11623" y="3409"/>
                  </a:cubicBezTo>
                  <a:cubicBezTo>
                    <a:pt x="12395" y="3148"/>
                    <a:pt x="13407" y="2852"/>
                    <a:pt x="14349" y="2807"/>
                  </a:cubicBezTo>
                  <a:cubicBezTo>
                    <a:pt x="14450" y="2800"/>
                    <a:pt x="14549" y="2797"/>
                    <a:pt x="14646" y="2797"/>
                  </a:cubicBezTo>
                  <a:cubicBezTo>
                    <a:pt x="15048" y="2797"/>
                    <a:pt x="15409" y="2854"/>
                    <a:pt x="15702" y="2954"/>
                  </a:cubicBezTo>
                  <a:cubicBezTo>
                    <a:pt x="16043" y="3080"/>
                    <a:pt x="16315" y="3284"/>
                    <a:pt x="16508" y="3557"/>
                  </a:cubicBezTo>
                  <a:cubicBezTo>
                    <a:pt x="16326" y="3613"/>
                    <a:pt x="16202" y="3772"/>
                    <a:pt x="16167" y="4022"/>
                  </a:cubicBezTo>
                  <a:cubicBezTo>
                    <a:pt x="16156" y="4090"/>
                    <a:pt x="16202" y="4158"/>
                    <a:pt x="16270" y="4181"/>
                  </a:cubicBezTo>
                  <a:cubicBezTo>
                    <a:pt x="16372" y="4204"/>
                    <a:pt x="16475" y="4227"/>
                    <a:pt x="16576" y="4227"/>
                  </a:cubicBezTo>
                  <a:cubicBezTo>
                    <a:pt x="16463" y="4545"/>
                    <a:pt x="16111" y="4829"/>
                    <a:pt x="15599" y="5034"/>
                  </a:cubicBezTo>
                  <a:cubicBezTo>
                    <a:pt x="15223" y="5179"/>
                    <a:pt x="14824" y="5250"/>
                    <a:pt x="14469" y="5250"/>
                  </a:cubicBezTo>
                  <a:cubicBezTo>
                    <a:pt x="14074" y="5250"/>
                    <a:pt x="13735" y="5162"/>
                    <a:pt x="13543" y="4988"/>
                  </a:cubicBezTo>
                  <a:cubicBezTo>
                    <a:pt x="13350" y="4817"/>
                    <a:pt x="13180" y="4749"/>
                    <a:pt x="13021" y="4749"/>
                  </a:cubicBezTo>
                  <a:cubicBezTo>
                    <a:pt x="12839" y="4749"/>
                    <a:pt x="12680" y="4817"/>
                    <a:pt x="12532" y="4886"/>
                  </a:cubicBezTo>
                  <a:cubicBezTo>
                    <a:pt x="12339" y="4966"/>
                    <a:pt x="12134" y="5056"/>
                    <a:pt x="11862" y="5056"/>
                  </a:cubicBezTo>
                  <a:cubicBezTo>
                    <a:pt x="10317" y="5056"/>
                    <a:pt x="8987" y="5056"/>
                    <a:pt x="7623" y="4557"/>
                  </a:cubicBezTo>
                  <a:cubicBezTo>
                    <a:pt x="7608" y="4550"/>
                    <a:pt x="7592" y="4548"/>
                    <a:pt x="7576" y="4548"/>
                  </a:cubicBezTo>
                  <a:cubicBezTo>
                    <a:pt x="7533" y="4548"/>
                    <a:pt x="7490" y="4569"/>
                    <a:pt x="7464" y="4602"/>
                  </a:cubicBezTo>
                  <a:cubicBezTo>
                    <a:pt x="7186" y="4948"/>
                    <a:pt x="6823" y="5051"/>
                    <a:pt x="6495" y="5051"/>
                  </a:cubicBezTo>
                  <a:cubicBezTo>
                    <a:pt x="6275" y="5051"/>
                    <a:pt x="6070" y="5004"/>
                    <a:pt x="5919" y="4954"/>
                  </a:cubicBezTo>
                  <a:cubicBezTo>
                    <a:pt x="5556" y="4840"/>
                    <a:pt x="5181" y="4625"/>
                    <a:pt x="4897" y="4363"/>
                  </a:cubicBezTo>
                  <a:cubicBezTo>
                    <a:pt x="4624" y="4125"/>
                    <a:pt x="4454" y="3852"/>
                    <a:pt x="4431" y="3648"/>
                  </a:cubicBezTo>
                  <a:cubicBezTo>
                    <a:pt x="4419" y="3499"/>
                    <a:pt x="4488" y="3398"/>
                    <a:pt x="4647" y="3318"/>
                  </a:cubicBezTo>
                  <a:cubicBezTo>
                    <a:pt x="4692" y="3307"/>
                    <a:pt x="4715" y="3261"/>
                    <a:pt x="4727" y="3216"/>
                  </a:cubicBezTo>
                  <a:cubicBezTo>
                    <a:pt x="4738" y="3170"/>
                    <a:pt x="4727" y="3125"/>
                    <a:pt x="4692" y="3090"/>
                  </a:cubicBezTo>
                  <a:cubicBezTo>
                    <a:pt x="4363" y="2750"/>
                    <a:pt x="4079" y="2363"/>
                    <a:pt x="3829" y="1966"/>
                  </a:cubicBezTo>
                  <a:cubicBezTo>
                    <a:pt x="3681" y="1580"/>
                    <a:pt x="3488" y="1375"/>
                    <a:pt x="3250" y="1318"/>
                  </a:cubicBezTo>
                  <a:cubicBezTo>
                    <a:pt x="3214" y="1311"/>
                    <a:pt x="3177" y="1308"/>
                    <a:pt x="3141" y="1308"/>
                  </a:cubicBezTo>
                  <a:cubicBezTo>
                    <a:pt x="2935" y="1308"/>
                    <a:pt x="2720" y="1418"/>
                    <a:pt x="2488" y="1659"/>
                  </a:cubicBezTo>
                  <a:cubicBezTo>
                    <a:pt x="1977" y="1625"/>
                    <a:pt x="1329" y="1273"/>
                    <a:pt x="852" y="1000"/>
                  </a:cubicBezTo>
                  <a:cubicBezTo>
                    <a:pt x="807" y="977"/>
                    <a:pt x="761" y="954"/>
                    <a:pt x="727" y="932"/>
                  </a:cubicBezTo>
                  <a:cubicBezTo>
                    <a:pt x="364" y="727"/>
                    <a:pt x="296" y="591"/>
                    <a:pt x="318" y="545"/>
                  </a:cubicBezTo>
                  <a:cubicBezTo>
                    <a:pt x="352" y="466"/>
                    <a:pt x="557" y="364"/>
                    <a:pt x="932" y="307"/>
                  </a:cubicBezTo>
                  <a:cubicBezTo>
                    <a:pt x="1049" y="292"/>
                    <a:pt x="1169" y="284"/>
                    <a:pt x="1284" y="284"/>
                  </a:cubicBezTo>
                  <a:close/>
                  <a:moveTo>
                    <a:pt x="1274" y="0"/>
                  </a:moveTo>
                  <a:cubicBezTo>
                    <a:pt x="1147" y="0"/>
                    <a:pt x="1015" y="8"/>
                    <a:pt x="887" y="23"/>
                  </a:cubicBezTo>
                  <a:cubicBezTo>
                    <a:pt x="637" y="57"/>
                    <a:pt x="182" y="159"/>
                    <a:pt x="57" y="432"/>
                  </a:cubicBezTo>
                  <a:cubicBezTo>
                    <a:pt x="23" y="523"/>
                    <a:pt x="0" y="659"/>
                    <a:pt x="125" y="830"/>
                  </a:cubicBezTo>
                  <a:cubicBezTo>
                    <a:pt x="216" y="944"/>
                    <a:pt x="364" y="1057"/>
                    <a:pt x="579" y="1182"/>
                  </a:cubicBezTo>
                  <a:lnTo>
                    <a:pt x="716" y="1250"/>
                  </a:lnTo>
                  <a:cubicBezTo>
                    <a:pt x="1238" y="1545"/>
                    <a:pt x="1955" y="1943"/>
                    <a:pt x="2545" y="1943"/>
                  </a:cubicBezTo>
                  <a:cubicBezTo>
                    <a:pt x="2591" y="1943"/>
                    <a:pt x="2624" y="1932"/>
                    <a:pt x="2647" y="1898"/>
                  </a:cubicBezTo>
                  <a:cubicBezTo>
                    <a:pt x="2836" y="1699"/>
                    <a:pt x="3007" y="1596"/>
                    <a:pt x="3138" y="1596"/>
                  </a:cubicBezTo>
                  <a:cubicBezTo>
                    <a:pt x="3157" y="1596"/>
                    <a:pt x="3175" y="1598"/>
                    <a:pt x="3192" y="1603"/>
                  </a:cubicBezTo>
                  <a:cubicBezTo>
                    <a:pt x="3363" y="1636"/>
                    <a:pt x="3488" y="1886"/>
                    <a:pt x="3568" y="2080"/>
                  </a:cubicBezTo>
                  <a:cubicBezTo>
                    <a:pt x="3568" y="2091"/>
                    <a:pt x="3568" y="2102"/>
                    <a:pt x="3579" y="2102"/>
                  </a:cubicBezTo>
                  <a:cubicBezTo>
                    <a:pt x="3806" y="2477"/>
                    <a:pt x="4068" y="2830"/>
                    <a:pt x="4363" y="3159"/>
                  </a:cubicBezTo>
                  <a:cubicBezTo>
                    <a:pt x="4204" y="3295"/>
                    <a:pt x="4136" y="3466"/>
                    <a:pt x="4147" y="3670"/>
                  </a:cubicBezTo>
                  <a:cubicBezTo>
                    <a:pt x="4170" y="3954"/>
                    <a:pt x="4363" y="4272"/>
                    <a:pt x="4704" y="4579"/>
                  </a:cubicBezTo>
                  <a:cubicBezTo>
                    <a:pt x="5022" y="4875"/>
                    <a:pt x="5431" y="5102"/>
                    <a:pt x="5840" y="5238"/>
                  </a:cubicBezTo>
                  <a:cubicBezTo>
                    <a:pt x="6070" y="5306"/>
                    <a:pt x="6290" y="5341"/>
                    <a:pt x="6497" y="5341"/>
                  </a:cubicBezTo>
                  <a:cubicBezTo>
                    <a:pt x="6943" y="5341"/>
                    <a:pt x="7328" y="5181"/>
                    <a:pt x="7623" y="4863"/>
                  </a:cubicBezTo>
                  <a:cubicBezTo>
                    <a:pt x="8999" y="5340"/>
                    <a:pt x="10327" y="5340"/>
                    <a:pt x="11862" y="5340"/>
                  </a:cubicBezTo>
                  <a:cubicBezTo>
                    <a:pt x="12191" y="5340"/>
                    <a:pt x="12441" y="5238"/>
                    <a:pt x="12645" y="5147"/>
                  </a:cubicBezTo>
                  <a:cubicBezTo>
                    <a:pt x="12790" y="5090"/>
                    <a:pt x="12902" y="5044"/>
                    <a:pt x="13012" y="5044"/>
                  </a:cubicBezTo>
                  <a:cubicBezTo>
                    <a:pt x="13118" y="5044"/>
                    <a:pt x="13221" y="5087"/>
                    <a:pt x="13350" y="5204"/>
                  </a:cubicBezTo>
                  <a:cubicBezTo>
                    <a:pt x="13645" y="5476"/>
                    <a:pt x="14089" y="5534"/>
                    <a:pt x="14418" y="5534"/>
                  </a:cubicBezTo>
                  <a:lnTo>
                    <a:pt x="14452" y="5534"/>
                  </a:lnTo>
                  <a:cubicBezTo>
                    <a:pt x="14861" y="5534"/>
                    <a:pt x="15304" y="5454"/>
                    <a:pt x="15702" y="5295"/>
                  </a:cubicBezTo>
                  <a:cubicBezTo>
                    <a:pt x="16417" y="5022"/>
                    <a:pt x="16849" y="4579"/>
                    <a:pt x="16894" y="4090"/>
                  </a:cubicBezTo>
                  <a:cubicBezTo>
                    <a:pt x="16894" y="4045"/>
                    <a:pt x="16884" y="3999"/>
                    <a:pt x="16849" y="3966"/>
                  </a:cubicBezTo>
                  <a:cubicBezTo>
                    <a:pt x="16815" y="3943"/>
                    <a:pt x="16770" y="3931"/>
                    <a:pt x="16735" y="3931"/>
                  </a:cubicBezTo>
                  <a:cubicBezTo>
                    <a:pt x="16690" y="3937"/>
                    <a:pt x="16647" y="3940"/>
                    <a:pt x="16606" y="3940"/>
                  </a:cubicBezTo>
                  <a:cubicBezTo>
                    <a:pt x="16565" y="3940"/>
                    <a:pt x="16525" y="3937"/>
                    <a:pt x="16485" y="3931"/>
                  </a:cubicBezTo>
                  <a:cubicBezTo>
                    <a:pt x="16531" y="3840"/>
                    <a:pt x="16611" y="3807"/>
                    <a:pt x="16747" y="3807"/>
                  </a:cubicBezTo>
                  <a:cubicBezTo>
                    <a:pt x="16753" y="3808"/>
                    <a:pt x="16759" y="3809"/>
                    <a:pt x="16765" y="3809"/>
                  </a:cubicBezTo>
                  <a:cubicBezTo>
                    <a:pt x="16807" y="3809"/>
                    <a:pt x="16852" y="3779"/>
                    <a:pt x="16872" y="3749"/>
                  </a:cubicBezTo>
                  <a:cubicBezTo>
                    <a:pt x="16906" y="3704"/>
                    <a:pt x="16906" y="3648"/>
                    <a:pt x="16872" y="3602"/>
                  </a:cubicBezTo>
                  <a:cubicBezTo>
                    <a:pt x="16485" y="2870"/>
                    <a:pt x="15722" y="2503"/>
                    <a:pt x="14618" y="2503"/>
                  </a:cubicBezTo>
                  <a:cubicBezTo>
                    <a:pt x="14523" y="2503"/>
                    <a:pt x="14426" y="2506"/>
                    <a:pt x="14327" y="2511"/>
                  </a:cubicBezTo>
                  <a:cubicBezTo>
                    <a:pt x="13350" y="2568"/>
                    <a:pt x="12327" y="2875"/>
                    <a:pt x="11532" y="3136"/>
                  </a:cubicBezTo>
                  <a:cubicBezTo>
                    <a:pt x="11276" y="3218"/>
                    <a:pt x="10558" y="3271"/>
                    <a:pt x="9767" y="3271"/>
                  </a:cubicBezTo>
                  <a:cubicBezTo>
                    <a:pt x="9574" y="3271"/>
                    <a:pt x="9377" y="3268"/>
                    <a:pt x="9180" y="3261"/>
                  </a:cubicBezTo>
                  <a:cubicBezTo>
                    <a:pt x="8635" y="3239"/>
                    <a:pt x="8169" y="3193"/>
                    <a:pt x="7828" y="3136"/>
                  </a:cubicBezTo>
                  <a:cubicBezTo>
                    <a:pt x="7363" y="3057"/>
                    <a:pt x="7237" y="2966"/>
                    <a:pt x="7214" y="2943"/>
                  </a:cubicBezTo>
                  <a:lnTo>
                    <a:pt x="7237" y="2920"/>
                  </a:lnTo>
                  <a:cubicBezTo>
                    <a:pt x="7260" y="2886"/>
                    <a:pt x="7283" y="2852"/>
                    <a:pt x="7283" y="2807"/>
                  </a:cubicBezTo>
                  <a:cubicBezTo>
                    <a:pt x="7272" y="2772"/>
                    <a:pt x="7260" y="2727"/>
                    <a:pt x="7226" y="2704"/>
                  </a:cubicBezTo>
                  <a:cubicBezTo>
                    <a:pt x="6976" y="2511"/>
                    <a:pt x="6692" y="2500"/>
                    <a:pt x="6442" y="2489"/>
                  </a:cubicBezTo>
                  <a:cubicBezTo>
                    <a:pt x="6136" y="2466"/>
                    <a:pt x="5919" y="2454"/>
                    <a:pt x="5806" y="2193"/>
                  </a:cubicBezTo>
                  <a:cubicBezTo>
                    <a:pt x="5954" y="2193"/>
                    <a:pt x="6090" y="2182"/>
                    <a:pt x="6237" y="2171"/>
                  </a:cubicBezTo>
                  <a:cubicBezTo>
                    <a:pt x="6363" y="2159"/>
                    <a:pt x="6483" y="2150"/>
                    <a:pt x="6599" y="2150"/>
                  </a:cubicBezTo>
                  <a:cubicBezTo>
                    <a:pt x="6713" y="2150"/>
                    <a:pt x="6823" y="2159"/>
                    <a:pt x="6931" y="2182"/>
                  </a:cubicBezTo>
                  <a:cubicBezTo>
                    <a:pt x="6943" y="2184"/>
                    <a:pt x="6954" y="2185"/>
                    <a:pt x="6965" y="2185"/>
                  </a:cubicBezTo>
                  <a:cubicBezTo>
                    <a:pt x="7018" y="2185"/>
                    <a:pt x="7061" y="2161"/>
                    <a:pt x="7090" y="2113"/>
                  </a:cubicBezTo>
                  <a:cubicBezTo>
                    <a:pt x="7113" y="2068"/>
                    <a:pt x="7113" y="2000"/>
                    <a:pt x="7078" y="1954"/>
                  </a:cubicBezTo>
                  <a:cubicBezTo>
                    <a:pt x="6581" y="1244"/>
                    <a:pt x="5792" y="1116"/>
                    <a:pt x="5080" y="1116"/>
                  </a:cubicBezTo>
                  <a:cubicBezTo>
                    <a:pt x="4881" y="1116"/>
                    <a:pt x="4689" y="1126"/>
                    <a:pt x="4510" y="1136"/>
                  </a:cubicBezTo>
                  <a:cubicBezTo>
                    <a:pt x="4351" y="1136"/>
                    <a:pt x="4204" y="1148"/>
                    <a:pt x="4079" y="1148"/>
                  </a:cubicBezTo>
                  <a:cubicBezTo>
                    <a:pt x="3601" y="1148"/>
                    <a:pt x="3227" y="886"/>
                    <a:pt x="2841" y="603"/>
                  </a:cubicBezTo>
                  <a:cubicBezTo>
                    <a:pt x="2568" y="409"/>
                    <a:pt x="2284" y="205"/>
                    <a:pt x="1943" y="91"/>
                  </a:cubicBezTo>
                  <a:cubicBezTo>
                    <a:pt x="1769" y="30"/>
                    <a:pt x="152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0"/>
            <p:cNvSpPr/>
            <p:nvPr/>
          </p:nvSpPr>
          <p:spPr>
            <a:xfrm>
              <a:off x="2628600" y="732550"/>
              <a:ext cx="1462825" cy="1114375"/>
            </a:xfrm>
            <a:custGeom>
              <a:avLst/>
              <a:gdLst/>
              <a:ahLst/>
              <a:cxnLst/>
              <a:rect l="l" t="t" r="r" b="b"/>
              <a:pathLst>
                <a:path w="58513" h="44575" extrusionOk="0">
                  <a:moveTo>
                    <a:pt x="41379" y="4412"/>
                  </a:moveTo>
                  <a:cubicBezTo>
                    <a:pt x="40886" y="4494"/>
                    <a:pt x="40400" y="4559"/>
                    <a:pt x="39952" y="4559"/>
                  </a:cubicBezTo>
                  <a:cubicBezTo>
                    <a:pt x="39595" y="4559"/>
                    <a:pt x="39263" y="4518"/>
                    <a:pt x="38971" y="4412"/>
                  </a:cubicBezTo>
                  <a:close/>
                  <a:moveTo>
                    <a:pt x="43208" y="4071"/>
                  </a:moveTo>
                  <a:cubicBezTo>
                    <a:pt x="41879" y="4128"/>
                    <a:pt x="40607" y="4128"/>
                    <a:pt x="39663" y="4128"/>
                  </a:cubicBezTo>
                  <a:cubicBezTo>
                    <a:pt x="39107" y="4128"/>
                    <a:pt x="38653" y="4128"/>
                    <a:pt x="38414" y="4139"/>
                  </a:cubicBezTo>
                  <a:cubicBezTo>
                    <a:pt x="38357" y="4139"/>
                    <a:pt x="38312" y="4185"/>
                    <a:pt x="38289" y="4241"/>
                  </a:cubicBezTo>
                  <a:cubicBezTo>
                    <a:pt x="38266" y="4299"/>
                    <a:pt x="38289" y="4367"/>
                    <a:pt x="38334" y="4400"/>
                  </a:cubicBezTo>
                  <a:cubicBezTo>
                    <a:pt x="38777" y="4730"/>
                    <a:pt x="39334" y="4844"/>
                    <a:pt x="39948" y="4844"/>
                  </a:cubicBezTo>
                  <a:cubicBezTo>
                    <a:pt x="40640" y="4844"/>
                    <a:pt x="41413" y="4696"/>
                    <a:pt x="42163" y="4548"/>
                  </a:cubicBezTo>
                  <a:cubicBezTo>
                    <a:pt x="42515" y="4480"/>
                    <a:pt x="42890" y="4412"/>
                    <a:pt x="43243" y="4355"/>
                  </a:cubicBezTo>
                  <a:cubicBezTo>
                    <a:pt x="43311" y="4344"/>
                    <a:pt x="43367" y="4276"/>
                    <a:pt x="43356" y="4208"/>
                  </a:cubicBezTo>
                  <a:cubicBezTo>
                    <a:pt x="43356" y="4128"/>
                    <a:pt x="43288" y="4071"/>
                    <a:pt x="43208" y="4071"/>
                  </a:cubicBezTo>
                  <a:close/>
                  <a:moveTo>
                    <a:pt x="48343" y="6286"/>
                  </a:moveTo>
                  <a:cubicBezTo>
                    <a:pt x="48298" y="6344"/>
                    <a:pt x="48253" y="6412"/>
                    <a:pt x="48207" y="6468"/>
                  </a:cubicBezTo>
                  <a:cubicBezTo>
                    <a:pt x="47810" y="6980"/>
                    <a:pt x="47401" y="7502"/>
                    <a:pt x="46866" y="7763"/>
                  </a:cubicBezTo>
                  <a:cubicBezTo>
                    <a:pt x="47071" y="7434"/>
                    <a:pt x="47446" y="7116"/>
                    <a:pt x="47798" y="6798"/>
                  </a:cubicBezTo>
                  <a:cubicBezTo>
                    <a:pt x="47992" y="6627"/>
                    <a:pt x="48174" y="6457"/>
                    <a:pt x="48343" y="6286"/>
                  </a:cubicBezTo>
                  <a:close/>
                  <a:moveTo>
                    <a:pt x="47639" y="22329"/>
                  </a:moveTo>
                  <a:cubicBezTo>
                    <a:pt x="47821" y="22386"/>
                    <a:pt x="47969" y="22488"/>
                    <a:pt x="48116" y="22591"/>
                  </a:cubicBezTo>
                  <a:cubicBezTo>
                    <a:pt x="48139" y="22613"/>
                    <a:pt x="48174" y="22624"/>
                    <a:pt x="48196" y="22647"/>
                  </a:cubicBezTo>
                  <a:cubicBezTo>
                    <a:pt x="47969" y="22568"/>
                    <a:pt x="47775" y="22488"/>
                    <a:pt x="47639" y="22329"/>
                  </a:cubicBezTo>
                  <a:close/>
                  <a:moveTo>
                    <a:pt x="39777" y="286"/>
                  </a:moveTo>
                  <a:cubicBezTo>
                    <a:pt x="40263" y="286"/>
                    <a:pt x="40747" y="301"/>
                    <a:pt x="41220" y="345"/>
                  </a:cubicBezTo>
                  <a:lnTo>
                    <a:pt x="41231" y="345"/>
                  </a:lnTo>
                  <a:cubicBezTo>
                    <a:pt x="42572" y="345"/>
                    <a:pt x="43743" y="992"/>
                    <a:pt x="44890" y="1605"/>
                  </a:cubicBezTo>
                  <a:cubicBezTo>
                    <a:pt x="45071" y="1719"/>
                    <a:pt x="45276" y="1822"/>
                    <a:pt x="45469" y="1923"/>
                  </a:cubicBezTo>
                  <a:cubicBezTo>
                    <a:pt x="46288" y="2355"/>
                    <a:pt x="47037" y="2412"/>
                    <a:pt x="47821" y="2469"/>
                  </a:cubicBezTo>
                  <a:cubicBezTo>
                    <a:pt x="48242" y="2503"/>
                    <a:pt x="48673" y="2537"/>
                    <a:pt x="49116" y="2628"/>
                  </a:cubicBezTo>
                  <a:cubicBezTo>
                    <a:pt x="48912" y="3128"/>
                    <a:pt x="47934" y="3730"/>
                    <a:pt x="44606" y="3991"/>
                  </a:cubicBezTo>
                  <a:cubicBezTo>
                    <a:pt x="44538" y="3991"/>
                    <a:pt x="44481" y="4059"/>
                    <a:pt x="44481" y="4139"/>
                  </a:cubicBezTo>
                  <a:cubicBezTo>
                    <a:pt x="44481" y="4208"/>
                    <a:pt x="44538" y="4276"/>
                    <a:pt x="44606" y="4276"/>
                  </a:cubicBezTo>
                  <a:cubicBezTo>
                    <a:pt x="44788" y="4299"/>
                    <a:pt x="44958" y="4321"/>
                    <a:pt x="45106" y="4367"/>
                  </a:cubicBezTo>
                  <a:cubicBezTo>
                    <a:pt x="44856" y="4741"/>
                    <a:pt x="44061" y="5753"/>
                    <a:pt x="43947" y="5877"/>
                  </a:cubicBezTo>
                  <a:cubicBezTo>
                    <a:pt x="43912" y="5900"/>
                    <a:pt x="43890" y="5945"/>
                    <a:pt x="43890" y="5991"/>
                  </a:cubicBezTo>
                  <a:cubicBezTo>
                    <a:pt x="43890" y="6071"/>
                    <a:pt x="43958" y="6127"/>
                    <a:pt x="44038" y="6127"/>
                  </a:cubicBezTo>
                  <a:cubicBezTo>
                    <a:pt x="44333" y="6127"/>
                    <a:pt x="44821" y="5844"/>
                    <a:pt x="45606" y="5377"/>
                  </a:cubicBezTo>
                  <a:cubicBezTo>
                    <a:pt x="46423" y="4877"/>
                    <a:pt x="47502" y="4230"/>
                    <a:pt x="48144" y="4230"/>
                  </a:cubicBezTo>
                  <a:cubicBezTo>
                    <a:pt x="48261" y="4230"/>
                    <a:pt x="48363" y="4251"/>
                    <a:pt x="48446" y="4299"/>
                  </a:cubicBezTo>
                  <a:cubicBezTo>
                    <a:pt x="48639" y="4412"/>
                    <a:pt x="48742" y="4662"/>
                    <a:pt x="48742" y="5071"/>
                  </a:cubicBezTo>
                  <a:cubicBezTo>
                    <a:pt x="48742" y="5582"/>
                    <a:pt x="48162" y="6082"/>
                    <a:pt x="47605" y="6582"/>
                  </a:cubicBezTo>
                  <a:cubicBezTo>
                    <a:pt x="47106" y="7025"/>
                    <a:pt x="46594" y="7480"/>
                    <a:pt x="46447" y="7980"/>
                  </a:cubicBezTo>
                  <a:cubicBezTo>
                    <a:pt x="46435" y="8036"/>
                    <a:pt x="46447" y="8081"/>
                    <a:pt x="46480" y="8127"/>
                  </a:cubicBezTo>
                  <a:cubicBezTo>
                    <a:pt x="46506" y="8153"/>
                    <a:pt x="46545" y="8165"/>
                    <a:pt x="46586" y="8165"/>
                  </a:cubicBezTo>
                  <a:cubicBezTo>
                    <a:pt x="46600" y="8165"/>
                    <a:pt x="46614" y="8164"/>
                    <a:pt x="46628" y="8161"/>
                  </a:cubicBezTo>
                  <a:cubicBezTo>
                    <a:pt x="47401" y="7945"/>
                    <a:pt x="47924" y="7286"/>
                    <a:pt x="48434" y="6650"/>
                  </a:cubicBezTo>
                  <a:cubicBezTo>
                    <a:pt x="48980" y="5945"/>
                    <a:pt x="49514" y="5276"/>
                    <a:pt x="50320" y="5276"/>
                  </a:cubicBezTo>
                  <a:lnTo>
                    <a:pt x="50787" y="5276"/>
                  </a:lnTo>
                  <a:cubicBezTo>
                    <a:pt x="50957" y="5272"/>
                    <a:pt x="51129" y="5268"/>
                    <a:pt x="51300" y="5268"/>
                  </a:cubicBezTo>
                  <a:cubicBezTo>
                    <a:pt x="51643" y="5268"/>
                    <a:pt x="51987" y="5283"/>
                    <a:pt x="52320" y="5344"/>
                  </a:cubicBezTo>
                  <a:cubicBezTo>
                    <a:pt x="52388" y="5355"/>
                    <a:pt x="52454" y="5360"/>
                    <a:pt x="52518" y="5360"/>
                  </a:cubicBezTo>
                  <a:cubicBezTo>
                    <a:pt x="52910" y="5360"/>
                    <a:pt x="53217" y="5169"/>
                    <a:pt x="53491" y="5003"/>
                  </a:cubicBezTo>
                  <a:cubicBezTo>
                    <a:pt x="53752" y="4855"/>
                    <a:pt x="53991" y="4696"/>
                    <a:pt x="54297" y="4696"/>
                  </a:cubicBezTo>
                  <a:cubicBezTo>
                    <a:pt x="54774" y="4696"/>
                    <a:pt x="55195" y="4617"/>
                    <a:pt x="55592" y="4537"/>
                  </a:cubicBezTo>
                  <a:cubicBezTo>
                    <a:pt x="55942" y="4467"/>
                    <a:pt x="56264" y="4403"/>
                    <a:pt x="56579" y="4403"/>
                  </a:cubicBezTo>
                  <a:cubicBezTo>
                    <a:pt x="57081" y="4403"/>
                    <a:pt x="57567" y="4564"/>
                    <a:pt x="58126" y="5117"/>
                  </a:cubicBezTo>
                  <a:cubicBezTo>
                    <a:pt x="58183" y="5173"/>
                    <a:pt x="58194" y="5241"/>
                    <a:pt x="58160" y="5321"/>
                  </a:cubicBezTo>
                  <a:cubicBezTo>
                    <a:pt x="58035" y="5650"/>
                    <a:pt x="57319" y="6127"/>
                    <a:pt x="56263" y="6604"/>
                  </a:cubicBezTo>
                  <a:cubicBezTo>
                    <a:pt x="55342" y="7013"/>
                    <a:pt x="54422" y="7309"/>
                    <a:pt x="54183" y="7309"/>
                  </a:cubicBezTo>
                  <a:cubicBezTo>
                    <a:pt x="54115" y="7309"/>
                    <a:pt x="54070" y="7343"/>
                    <a:pt x="54047" y="7400"/>
                  </a:cubicBezTo>
                  <a:cubicBezTo>
                    <a:pt x="54024" y="7457"/>
                    <a:pt x="54047" y="7525"/>
                    <a:pt x="54092" y="7559"/>
                  </a:cubicBezTo>
                  <a:cubicBezTo>
                    <a:pt x="54240" y="7682"/>
                    <a:pt x="54394" y="7746"/>
                    <a:pt x="54541" y="7746"/>
                  </a:cubicBezTo>
                  <a:cubicBezTo>
                    <a:pt x="54597" y="7746"/>
                    <a:pt x="54653" y="7737"/>
                    <a:pt x="54706" y="7718"/>
                  </a:cubicBezTo>
                  <a:lnTo>
                    <a:pt x="54706" y="7718"/>
                  </a:lnTo>
                  <a:cubicBezTo>
                    <a:pt x="54592" y="8116"/>
                    <a:pt x="54172" y="8230"/>
                    <a:pt x="53592" y="8343"/>
                  </a:cubicBezTo>
                  <a:cubicBezTo>
                    <a:pt x="53502" y="8354"/>
                    <a:pt x="53411" y="8377"/>
                    <a:pt x="53332" y="8389"/>
                  </a:cubicBezTo>
                  <a:cubicBezTo>
                    <a:pt x="53286" y="8400"/>
                    <a:pt x="53252" y="8434"/>
                    <a:pt x="53229" y="8468"/>
                  </a:cubicBezTo>
                  <a:cubicBezTo>
                    <a:pt x="53218" y="8513"/>
                    <a:pt x="53218" y="8559"/>
                    <a:pt x="53241" y="8593"/>
                  </a:cubicBezTo>
                  <a:cubicBezTo>
                    <a:pt x="53297" y="8730"/>
                    <a:pt x="53320" y="8843"/>
                    <a:pt x="53286" y="8934"/>
                  </a:cubicBezTo>
                  <a:cubicBezTo>
                    <a:pt x="53206" y="9149"/>
                    <a:pt x="52865" y="9308"/>
                    <a:pt x="52536" y="9457"/>
                  </a:cubicBezTo>
                  <a:cubicBezTo>
                    <a:pt x="52138" y="9627"/>
                    <a:pt x="51729" y="9808"/>
                    <a:pt x="51706" y="10161"/>
                  </a:cubicBezTo>
                  <a:cubicBezTo>
                    <a:pt x="51661" y="10808"/>
                    <a:pt x="51275" y="11058"/>
                    <a:pt x="50787" y="11376"/>
                  </a:cubicBezTo>
                  <a:cubicBezTo>
                    <a:pt x="50650" y="11467"/>
                    <a:pt x="50525" y="11547"/>
                    <a:pt x="50389" y="11649"/>
                  </a:cubicBezTo>
                  <a:cubicBezTo>
                    <a:pt x="50070" y="11888"/>
                    <a:pt x="50002" y="12252"/>
                    <a:pt x="49946" y="12581"/>
                  </a:cubicBezTo>
                  <a:cubicBezTo>
                    <a:pt x="49911" y="12797"/>
                    <a:pt x="49866" y="12990"/>
                    <a:pt x="49775" y="13149"/>
                  </a:cubicBezTo>
                  <a:cubicBezTo>
                    <a:pt x="49752" y="13183"/>
                    <a:pt x="49752" y="13229"/>
                    <a:pt x="49764" y="13262"/>
                  </a:cubicBezTo>
                  <a:cubicBezTo>
                    <a:pt x="49775" y="13308"/>
                    <a:pt x="49798" y="13330"/>
                    <a:pt x="49843" y="13353"/>
                  </a:cubicBezTo>
                  <a:cubicBezTo>
                    <a:pt x="50219" y="13524"/>
                    <a:pt x="50559" y="13547"/>
                    <a:pt x="50888" y="13558"/>
                  </a:cubicBezTo>
                  <a:cubicBezTo>
                    <a:pt x="51264" y="13580"/>
                    <a:pt x="51616" y="13603"/>
                    <a:pt x="52025" y="13853"/>
                  </a:cubicBezTo>
                  <a:cubicBezTo>
                    <a:pt x="51729" y="14058"/>
                    <a:pt x="51638" y="14183"/>
                    <a:pt x="51661" y="14319"/>
                  </a:cubicBezTo>
                  <a:cubicBezTo>
                    <a:pt x="51684" y="14489"/>
                    <a:pt x="51877" y="14535"/>
                    <a:pt x="52138" y="14592"/>
                  </a:cubicBezTo>
                  <a:cubicBezTo>
                    <a:pt x="52605" y="14694"/>
                    <a:pt x="52979" y="14819"/>
                    <a:pt x="52979" y="15262"/>
                  </a:cubicBezTo>
                  <a:cubicBezTo>
                    <a:pt x="52979" y="15365"/>
                    <a:pt x="52956" y="15444"/>
                    <a:pt x="52877" y="15512"/>
                  </a:cubicBezTo>
                  <a:cubicBezTo>
                    <a:pt x="52709" y="15667"/>
                    <a:pt x="52369" y="15711"/>
                    <a:pt x="52008" y="15711"/>
                  </a:cubicBezTo>
                  <a:cubicBezTo>
                    <a:pt x="51707" y="15711"/>
                    <a:pt x="51392" y="15681"/>
                    <a:pt x="51150" y="15660"/>
                  </a:cubicBezTo>
                  <a:cubicBezTo>
                    <a:pt x="50979" y="15637"/>
                    <a:pt x="50843" y="15625"/>
                    <a:pt x="50752" y="15625"/>
                  </a:cubicBezTo>
                  <a:cubicBezTo>
                    <a:pt x="50332" y="15625"/>
                    <a:pt x="50093" y="15728"/>
                    <a:pt x="50014" y="15921"/>
                  </a:cubicBezTo>
                  <a:cubicBezTo>
                    <a:pt x="49878" y="16274"/>
                    <a:pt x="50332" y="16739"/>
                    <a:pt x="50900" y="17262"/>
                  </a:cubicBezTo>
                  <a:cubicBezTo>
                    <a:pt x="51002" y="17364"/>
                    <a:pt x="51138" y="17489"/>
                    <a:pt x="51161" y="17523"/>
                  </a:cubicBezTo>
                  <a:cubicBezTo>
                    <a:pt x="51229" y="17671"/>
                    <a:pt x="51275" y="17978"/>
                    <a:pt x="51320" y="18273"/>
                  </a:cubicBezTo>
                  <a:cubicBezTo>
                    <a:pt x="51366" y="18546"/>
                    <a:pt x="51400" y="18761"/>
                    <a:pt x="51446" y="18920"/>
                  </a:cubicBezTo>
                  <a:cubicBezTo>
                    <a:pt x="50855" y="18943"/>
                    <a:pt x="50570" y="19068"/>
                    <a:pt x="50537" y="19296"/>
                  </a:cubicBezTo>
                  <a:cubicBezTo>
                    <a:pt x="50502" y="19488"/>
                    <a:pt x="50650" y="19682"/>
                    <a:pt x="51002" y="19909"/>
                  </a:cubicBezTo>
                  <a:cubicBezTo>
                    <a:pt x="51207" y="20046"/>
                    <a:pt x="51479" y="20170"/>
                    <a:pt x="51741" y="20273"/>
                  </a:cubicBezTo>
                  <a:cubicBezTo>
                    <a:pt x="51491" y="20705"/>
                    <a:pt x="50900" y="20909"/>
                    <a:pt x="50389" y="20965"/>
                  </a:cubicBezTo>
                  <a:cubicBezTo>
                    <a:pt x="50320" y="20965"/>
                    <a:pt x="50264" y="21034"/>
                    <a:pt x="50264" y="21102"/>
                  </a:cubicBezTo>
                  <a:cubicBezTo>
                    <a:pt x="50264" y="21523"/>
                    <a:pt x="50264" y="21750"/>
                    <a:pt x="50219" y="21863"/>
                  </a:cubicBezTo>
                  <a:cubicBezTo>
                    <a:pt x="50173" y="21942"/>
                    <a:pt x="50093" y="21988"/>
                    <a:pt x="49866" y="22079"/>
                  </a:cubicBezTo>
                  <a:cubicBezTo>
                    <a:pt x="49684" y="22159"/>
                    <a:pt x="49434" y="22272"/>
                    <a:pt x="49082" y="22477"/>
                  </a:cubicBezTo>
                  <a:cubicBezTo>
                    <a:pt x="48962" y="22545"/>
                    <a:pt x="48863" y="22573"/>
                    <a:pt x="48773" y="22573"/>
                  </a:cubicBezTo>
                  <a:cubicBezTo>
                    <a:pt x="48606" y="22573"/>
                    <a:pt x="48467" y="22477"/>
                    <a:pt x="48275" y="22352"/>
                  </a:cubicBezTo>
                  <a:cubicBezTo>
                    <a:pt x="48048" y="22204"/>
                    <a:pt x="47765" y="22011"/>
                    <a:pt x="47355" y="21977"/>
                  </a:cubicBezTo>
                  <a:cubicBezTo>
                    <a:pt x="47310" y="21977"/>
                    <a:pt x="47265" y="22000"/>
                    <a:pt x="47230" y="22045"/>
                  </a:cubicBezTo>
                  <a:cubicBezTo>
                    <a:pt x="47207" y="22079"/>
                    <a:pt x="47196" y="22124"/>
                    <a:pt x="47219" y="22170"/>
                  </a:cubicBezTo>
                  <a:cubicBezTo>
                    <a:pt x="47401" y="22681"/>
                    <a:pt x="47855" y="22829"/>
                    <a:pt x="48242" y="22965"/>
                  </a:cubicBezTo>
                  <a:cubicBezTo>
                    <a:pt x="48514" y="23056"/>
                    <a:pt x="48775" y="23147"/>
                    <a:pt x="48957" y="23329"/>
                  </a:cubicBezTo>
                  <a:cubicBezTo>
                    <a:pt x="49219" y="23601"/>
                    <a:pt x="49173" y="23942"/>
                    <a:pt x="49014" y="24158"/>
                  </a:cubicBezTo>
                  <a:cubicBezTo>
                    <a:pt x="48912" y="24292"/>
                    <a:pt x="48750" y="24404"/>
                    <a:pt x="48547" y="24404"/>
                  </a:cubicBezTo>
                  <a:cubicBezTo>
                    <a:pt x="48457" y="24404"/>
                    <a:pt x="48358" y="24381"/>
                    <a:pt x="48253" y="24328"/>
                  </a:cubicBezTo>
                  <a:cubicBezTo>
                    <a:pt x="47957" y="24181"/>
                    <a:pt x="47730" y="23919"/>
                    <a:pt x="47515" y="23659"/>
                  </a:cubicBezTo>
                  <a:cubicBezTo>
                    <a:pt x="47207" y="23306"/>
                    <a:pt x="46889" y="22931"/>
                    <a:pt x="46401" y="22931"/>
                  </a:cubicBezTo>
                  <a:cubicBezTo>
                    <a:pt x="46389" y="22931"/>
                    <a:pt x="46378" y="22931"/>
                    <a:pt x="46356" y="22942"/>
                  </a:cubicBezTo>
                  <a:cubicBezTo>
                    <a:pt x="46208" y="22977"/>
                    <a:pt x="46162" y="23079"/>
                    <a:pt x="46151" y="23136"/>
                  </a:cubicBezTo>
                  <a:cubicBezTo>
                    <a:pt x="46094" y="23351"/>
                    <a:pt x="46310" y="23659"/>
                    <a:pt x="46844" y="24147"/>
                  </a:cubicBezTo>
                  <a:cubicBezTo>
                    <a:pt x="46856" y="24169"/>
                    <a:pt x="46866" y="24181"/>
                    <a:pt x="46889" y="24192"/>
                  </a:cubicBezTo>
                  <a:cubicBezTo>
                    <a:pt x="46980" y="24260"/>
                    <a:pt x="47821" y="24908"/>
                    <a:pt x="48560" y="25624"/>
                  </a:cubicBezTo>
                  <a:cubicBezTo>
                    <a:pt x="49719" y="26737"/>
                    <a:pt x="49730" y="27181"/>
                    <a:pt x="49684" y="27317"/>
                  </a:cubicBezTo>
                  <a:cubicBezTo>
                    <a:pt x="49616" y="27544"/>
                    <a:pt x="49207" y="27590"/>
                    <a:pt x="48878" y="27590"/>
                  </a:cubicBezTo>
                  <a:cubicBezTo>
                    <a:pt x="48207" y="27590"/>
                    <a:pt x="47934" y="27226"/>
                    <a:pt x="47594" y="26760"/>
                  </a:cubicBezTo>
                  <a:cubicBezTo>
                    <a:pt x="47492" y="26635"/>
                    <a:pt x="47401" y="26510"/>
                    <a:pt x="47287" y="26373"/>
                  </a:cubicBezTo>
                  <a:cubicBezTo>
                    <a:pt x="46969" y="26010"/>
                    <a:pt x="46628" y="26010"/>
                    <a:pt x="46321" y="26010"/>
                  </a:cubicBezTo>
                  <a:cubicBezTo>
                    <a:pt x="46128" y="26010"/>
                    <a:pt x="45958" y="26010"/>
                    <a:pt x="45799" y="25908"/>
                  </a:cubicBezTo>
                  <a:cubicBezTo>
                    <a:pt x="45776" y="25897"/>
                    <a:pt x="45750" y="25891"/>
                    <a:pt x="45725" y="25891"/>
                  </a:cubicBezTo>
                  <a:cubicBezTo>
                    <a:pt x="45699" y="25891"/>
                    <a:pt x="45674" y="25897"/>
                    <a:pt x="45651" y="25908"/>
                  </a:cubicBezTo>
                  <a:cubicBezTo>
                    <a:pt x="45606" y="25931"/>
                    <a:pt x="45571" y="25976"/>
                    <a:pt x="45571" y="26033"/>
                  </a:cubicBezTo>
                  <a:cubicBezTo>
                    <a:pt x="45571" y="26294"/>
                    <a:pt x="45662" y="26510"/>
                    <a:pt x="45730" y="26681"/>
                  </a:cubicBezTo>
                  <a:cubicBezTo>
                    <a:pt x="45788" y="26805"/>
                    <a:pt x="45833" y="26919"/>
                    <a:pt x="45799" y="26976"/>
                  </a:cubicBezTo>
                  <a:cubicBezTo>
                    <a:pt x="45776" y="27022"/>
                    <a:pt x="45674" y="27101"/>
                    <a:pt x="45288" y="27181"/>
                  </a:cubicBezTo>
                  <a:cubicBezTo>
                    <a:pt x="45220" y="27192"/>
                    <a:pt x="45174" y="27260"/>
                    <a:pt x="45174" y="27328"/>
                  </a:cubicBezTo>
                  <a:cubicBezTo>
                    <a:pt x="45174" y="27760"/>
                    <a:pt x="45515" y="28067"/>
                    <a:pt x="46185" y="28249"/>
                  </a:cubicBezTo>
                  <a:cubicBezTo>
                    <a:pt x="46719" y="28385"/>
                    <a:pt x="47389" y="28430"/>
                    <a:pt x="47980" y="28464"/>
                  </a:cubicBezTo>
                  <a:cubicBezTo>
                    <a:pt x="48253" y="28487"/>
                    <a:pt x="48514" y="28499"/>
                    <a:pt x="48707" y="28521"/>
                  </a:cubicBezTo>
                  <a:cubicBezTo>
                    <a:pt x="48037" y="29021"/>
                    <a:pt x="47207" y="29532"/>
                    <a:pt x="46310" y="29953"/>
                  </a:cubicBezTo>
                  <a:cubicBezTo>
                    <a:pt x="45253" y="30464"/>
                    <a:pt x="44220" y="30816"/>
                    <a:pt x="43390" y="30953"/>
                  </a:cubicBezTo>
                  <a:cubicBezTo>
                    <a:pt x="43152" y="30998"/>
                    <a:pt x="42822" y="31032"/>
                    <a:pt x="42447" y="31066"/>
                  </a:cubicBezTo>
                  <a:cubicBezTo>
                    <a:pt x="41402" y="31180"/>
                    <a:pt x="40107" y="31316"/>
                    <a:pt x="39493" y="31713"/>
                  </a:cubicBezTo>
                  <a:cubicBezTo>
                    <a:pt x="38971" y="32066"/>
                    <a:pt x="38573" y="32634"/>
                    <a:pt x="38186" y="33179"/>
                  </a:cubicBezTo>
                  <a:cubicBezTo>
                    <a:pt x="37732" y="33838"/>
                    <a:pt x="37289" y="34452"/>
                    <a:pt x="36687" y="34702"/>
                  </a:cubicBezTo>
                  <a:cubicBezTo>
                    <a:pt x="36585" y="34747"/>
                    <a:pt x="36459" y="34793"/>
                    <a:pt x="36335" y="34849"/>
                  </a:cubicBezTo>
                  <a:cubicBezTo>
                    <a:pt x="35903" y="35047"/>
                    <a:pt x="35237" y="35338"/>
                    <a:pt x="34814" y="35338"/>
                  </a:cubicBezTo>
                  <a:cubicBezTo>
                    <a:pt x="34703" y="35338"/>
                    <a:pt x="34608" y="35317"/>
                    <a:pt x="34540" y="35270"/>
                  </a:cubicBezTo>
                  <a:cubicBezTo>
                    <a:pt x="34437" y="35202"/>
                    <a:pt x="34392" y="35043"/>
                    <a:pt x="34414" y="34816"/>
                  </a:cubicBezTo>
                  <a:cubicBezTo>
                    <a:pt x="34414" y="34758"/>
                    <a:pt x="34392" y="34713"/>
                    <a:pt x="34358" y="34679"/>
                  </a:cubicBezTo>
                  <a:cubicBezTo>
                    <a:pt x="34330" y="34665"/>
                    <a:pt x="34301" y="34655"/>
                    <a:pt x="34270" y="34655"/>
                  </a:cubicBezTo>
                  <a:cubicBezTo>
                    <a:pt x="34251" y="34655"/>
                    <a:pt x="34231" y="34659"/>
                    <a:pt x="34210" y="34667"/>
                  </a:cubicBezTo>
                  <a:cubicBezTo>
                    <a:pt x="33892" y="34793"/>
                    <a:pt x="33733" y="35054"/>
                    <a:pt x="33596" y="35281"/>
                  </a:cubicBezTo>
                  <a:cubicBezTo>
                    <a:pt x="33460" y="35497"/>
                    <a:pt x="33335" y="35690"/>
                    <a:pt x="33096" y="35804"/>
                  </a:cubicBezTo>
                  <a:cubicBezTo>
                    <a:pt x="32858" y="35906"/>
                    <a:pt x="32619" y="35963"/>
                    <a:pt x="32358" y="36031"/>
                  </a:cubicBezTo>
                  <a:cubicBezTo>
                    <a:pt x="32063" y="36099"/>
                    <a:pt x="31768" y="36179"/>
                    <a:pt x="31483" y="36315"/>
                  </a:cubicBezTo>
                  <a:cubicBezTo>
                    <a:pt x="31097" y="36508"/>
                    <a:pt x="30892" y="36781"/>
                    <a:pt x="30859" y="37156"/>
                  </a:cubicBezTo>
                  <a:cubicBezTo>
                    <a:pt x="30824" y="37462"/>
                    <a:pt x="30915" y="37780"/>
                    <a:pt x="31006" y="38088"/>
                  </a:cubicBezTo>
                  <a:cubicBezTo>
                    <a:pt x="31074" y="38315"/>
                    <a:pt x="31131" y="38530"/>
                    <a:pt x="31131" y="38712"/>
                  </a:cubicBezTo>
                  <a:cubicBezTo>
                    <a:pt x="31131" y="39178"/>
                    <a:pt x="30836" y="39383"/>
                    <a:pt x="30472" y="39656"/>
                  </a:cubicBezTo>
                  <a:cubicBezTo>
                    <a:pt x="30041" y="39962"/>
                    <a:pt x="29552" y="40315"/>
                    <a:pt x="29518" y="41143"/>
                  </a:cubicBezTo>
                  <a:cubicBezTo>
                    <a:pt x="29506" y="41643"/>
                    <a:pt x="29404" y="43359"/>
                    <a:pt x="28688" y="44200"/>
                  </a:cubicBezTo>
                  <a:cubicBezTo>
                    <a:pt x="28662" y="44245"/>
                    <a:pt x="28528" y="44290"/>
                    <a:pt x="28278" y="44290"/>
                  </a:cubicBezTo>
                  <a:cubicBezTo>
                    <a:pt x="28211" y="44290"/>
                    <a:pt x="28136" y="44287"/>
                    <a:pt x="28052" y="44279"/>
                  </a:cubicBezTo>
                  <a:cubicBezTo>
                    <a:pt x="27461" y="44223"/>
                    <a:pt x="26848" y="43984"/>
                    <a:pt x="26734" y="43768"/>
                  </a:cubicBezTo>
                  <a:cubicBezTo>
                    <a:pt x="26325" y="43041"/>
                    <a:pt x="25893" y="42893"/>
                    <a:pt x="25496" y="42893"/>
                  </a:cubicBezTo>
                  <a:cubicBezTo>
                    <a:pt x="25371" y="42893"/>
                    <a:pt x="25246" y="42916"/>
                    <a:pt x="25121" y="42928"/>
                  </a:cubicBezTo>
                  <a:cubicBezTo>
                    <a:pt x="24996" y="42943"/>
                    <a:pt x="24878" y="42957"/>
                    <a:pt x="24762" y="42957"/>
                  </a:cubicBezTo>
                  <a:cubicBezTo>
                    <a:pt x="24530" y="42957"/>
                    <a:pt x="24307" y="42901"/>
                    <a:pt x="24064" y="42689"/>
                  </a:cubicBezTo>
                  <a:cubicBezTo>
                    <a:pt x="23984" y="42610"/>
                    <a:pt x="23883" y="42519"/>
                    <a:pt x="23780" y="42428"/>
                  </a:cubicBezTo>
                  <a:cubicBezTo>
                    <a:pt x="22871" y="41632"/>
                    <a:pt x="21201" y="40144"/>
                    <a:pt x="21156" y="38939"/>
                  </a:cubicBezTo>
                  <a:cubicBezTo>
                    <a:pt x="21156" y="38598"/>
                    <a:pt x="21269" y="38315"/>
                    <a:pt x="21530" y="38065"/>
                  </a:cubicBezTo>
                  <a:cubicBezTo>
                    <a:pt x="21576" y="38008"/>
                    <a:pt x="21588" y="37929"/>
                    <a:pt x="21542" y="37871"/>
                  </a:cubicBezTo>
                  <a:cubicBezTo>
                    <a:pt x="21366" y="37649"/>
                    <a:pt x="21202" y="37580"/>
                    <a:pt x="21057" y="37580"/>
                  </a:cubicBezTo>
                  <a:cubicBezTo>
                    <a:pt x="20921" y="37580"/>
                    <a:pt x="20800" y="37640"/>
                    <a:pt x="20701" y="37690"/>
                  </a:cubicBezTo>
                  <a:cubicBezTo>
                    <a:pt x="20604" y="37734"/>
                    <a:pt x="20518" y="37779"/>
                    <a:pt x="20421" y="37779"/>
                  </a:cubicBezTo>
                  <a:cubicBezTo>
                    <a:pt x="20370" y="37779"/>
                    <a:pt x="20317" y="37766"/>
                    <a:pt x="20258" y="37735"/>
                  </a:cubicBezTo>
                  <a:cubicBezTo>
                    <a:pt x="20111" y="37576"/>
                    <a:pt x="20053" y="37315"/>
                    <a:pt x="19997" y="37053"/>
                  </a:cubicBezTo>
                  <a:cubicBezTo>
                    <a:pt x="19940" y="36747"/>
                    <a:pt x="19872" y="36440"/>
                    <a:pt x="19679" y="36202"/>
                  </a:cubicBezTo>
                  <a:cubicBezTo>
                    <a:pt x="18917" y="35270"/>
                    <a:pt x="18872" y="35054"/>
                    <a:pt x="19179" y="33998"/>
                  </a:cubicBezTo>
                  <a:cubicBezTo>
                    <a:pt x="19202" y="33929"/>
                    <a:pt x="19179" y="33872"/>
                    <a:pt x="19122" y="33838"/>
                  </a:cubicBezTo>
                  <a:cubicBezTo>
                    <a:pt x="18984" y="33739"/>
                    <a:pt x="18842" y="33691"/>
                    <a:pt x="18698" y="33691"/>
                  </a:cubicBezTo>
                  <a:cubicBezTo>
                    <a:pt x="18627" y="33691"/>
                    <a:pt x="18556" y="33702"/>
                    <a:pt x="18485" y="33725"/>
                  </a:cubicBezTo>
                  <a:cubicBezTo>
                    <a:pt x="18452" y="33077"/>
                    <a:pt x="18894" y="32293"/>
                    <a:pt x="19815" y="31350"/>
                  </a:cubicBezTo>
                  <a:cubicBezTo>
                    <a:pt x="20060" y="31224"/>
                    <a:pt x="20206" y="31193"/>
                    <a:pt x="20297" y="31193"/>
                  </a:cubicBezTo>
                  <a:cubicBezTo>
                    <a:pt x="20355" y="31193"/>
                    <a:pt x="20391" y="31205"/>
                    <a:pt x="20417" y="31213"/>
                  </a:cubicBezTo>
                  <a:cubicBezTo>
                    <a:pt x="20451" y="31226"/>
                    <a:pt x="20486" y="31236"/>
                    <a:pt x="20522" y="31236"/>
                  </a:cubicBezTo>
                  <a:cubicBezTo>
                    <a:pt x="20584" y="31236"/>
                    <a:pt x="20648" y="31208"/>
                    <a:pt x="20712" y="31123"/>
                  </a:cubicBezTo>
                  <a:cubicBezTo>
                    <a:pt x="20770" y="31044"/>
                    <a:pt x="20838" y="30895"/>
                    <a:pt x="20997" y="30566"/>
                  </a:cubicBezTo>
                  <a:cubicBezTo>
                    <a:pt x="21030" y="30521"/>
                    <a:pt x="21053" y="30453"/>
                    <a:pt x="21088" y="30395"/>
                  </a:cubicBezTo>
                  <a:cubicBezTo>
                    <a:pt x="21383" y="29918"/>
                    <a:pt x="21621" y="29418"/>
                    <a:pt x="21826" y="28908"/>
                  </a:cubicBezTo>
                  <a:cubicBezTo>
                    <a:pt x="21848" y="28873"/>
                    <a:pt x="21838" y="28828"/>
                    <a:pt x="21826" y="28794"/>
                  </a:cubicBezTo>
                  <a:cubicBezTo>
                    <a:pt x="21803" y="28759"/>
                    <a:pt x="21780" y="28726"/>
                    <a:pt x="21735" y="28714"/>
                  </a:cubicBezTo>
                  <a:cubicBezTo>
                    <a:pt x="21519" y="28646"/>
                    <a:pt x="21179" y="28589"/>
                    <a:pt x="20792" y="28532"/>
                  </a:cubicBezTo>
                  <a:cubicBezTo>
                    <a:pt x="20235" y="28441"/>
                    <a:pt x="19599" y="28339"/>
                    <a:pt x="19076" y="28146"/>
                  </a:cubicBezTo>
                  <a:cubicBezTo>
                    <a:pt x="18588" y="27976"/>
                    <a:pt x="18304" y="27760"/>
                    <a:pt x="18202" y="27499"/>
                  </a:cubicBezTo>
                  <a:cubicBezTo>
                    <a:pt x="18212" y="27498"/>
                    <a:pt x="18223" y="27498"/>
                    <a:pt x="18234" y="27498"/>
                  </a:cubicBezTo>
                  <a:cubicBezTo>
                    <a:pt x="18510" y="27498"/>
                    <a:pt x="18956" y="27640"/>
                    <a:pt x="19372" y="27771"/>
                  </a:cubicBezTo>
                  <a:cubicBezTo>
                    <a:pt x="19724" y="27873"/>
                    <a:pt x="20088" y="27987"/>
                    <a:pt x="20383" y="28032"/>
                  </a:cubicBezTo>
                  <a:cubicBezTo>
                    <a:pt x="20431" y="28040"/>
                    <a:pt x="20509" y="28051"/>
                    <a:pt x="20598" y="28051"/>
                  </a:cubicBezTo>
                  <a:cubicBezTo>
                    <a:pt x="20783" y="28051"/>
                    <a:pt x="21014" y="28002"/>
                    <a:pt x="21099" y="27771"/>
                  </a:cubicBezTo>
                  <a:cubicBezTo>
                    <a:pt x="21144" y="27646"/>
                    <a:pt x="21088" y="27476"/>
                    <a:pt x="20906" y="27214"/>
                  </a:cubicBezTo>
                  <a:cubicBezTo>
                    <a:pt x="20770" y="27032"/>
                    <a:pt x="20588" y="26805"/>
                    <a:pt x="20349" y="26555"/>
                  </a:cubicBezTo>
                  <a:cubicBezTo>
                    <a:pt x="19917" y="26090"/>
                    <a:pt x="19429" y="25635"/>
                    <a:pt x="19202" y="25499"/>
                  </a:cubicBezTo>
                  <a:cubicBezTo>
                    <a:pt x="19167" y="25477"/>
                    <a:pt x="19125" y="25467"/>
                    <a:pt x="19060" y="25467"/>
                  </a:cubicBezTo>
                  <a:cubicBezTo>
                    <a:pt x="18953" y="25467"/>
                    <a:pt x="18787" y="25495"/>
                    <a:pt x="18497" y="25545"/>
                  </a:cubicBezTo>
                  <a:cubicBezTo>
                    <a:pt x="18167" y="25601"/>
                    <a:pt x="17747" y="25669"/>
                    <a:pt x="17407" y="25692"/>
                  </a:cubicBezTo>
                  <a:cubicBezTo>
                    <a:pt x="17357" y="25694"/>
                    <a:pt x="17312" y="25695"/>
                    <a:pt x="17270" y="25695"/>
                  </a:cubicBezTo>
                  <a:cubicBezTo>
                    <a:pt x="16887" y="25695"/>
                    <a:pt x="16803" y="25609"/>
                    <a:pt x="16793" y="25578"/>
                  </a:cubicBezTo>
                  <a:cubicBezTo>
                    <a:pt x="16748" y="25510"/>
                    <a:pt x="16804" y="25328"/>
                    <a:pt x="17077" y="25010"/>
                  </a:cubicBezTo>
                  <a:cubicBezTo>
                    <a:pt x="17417" y="24601"/>
                    <a:pt x="17566" y="24318"/>
                    <a:pt x="17531" y="24078"/>
                  </a:cubicBezTo>
                  <a:cubicBezTo>
                    <a:pt x="17497" y="23840"/>
                    <a:pt x="17304" y="23727"/>
                    <a:pt x="17145" y="23613"/>
                  </a:cubicBezTo>
                  <a:cubicBezTo>
                    <a:pt x="16940" y="23477"/>
                    <a:pt x="16816" y="23374"/>
                    <a:pt x="16816" y="23159"/>
                  </a:cubicBezTo>
                  <a:cubicBezTo>
                    <a:pt x="16816" y="21954"/>
                    <a:pt x="16145" y="20614"/>
                    <a:pt x="14941" y="19375"/>
                  </a:cubicBezTo>
                  <a:cubicBezTo>
                    <a:pt x="14418" y="18841"/>
                    <a:pt x="13805" y="18352"/>
                    <a:pt x="13180" y="17955"/>
                  </a:cubicBezTo>
                  <a:cubicBezTo>
                    <a:pt x="12555" y="17569"/>
                    <a:pt x="11919" y="17273"/>
                    <a:pt x="11350" y="17125"/>
                  </a:cubicBezTo>
                  <a:cubicBezTo>
                    <a:pt x="10990" y="17026"/>
                    <a:pt x="10094" y="16809"/>
                    <a:pt x="9246" y="16809"/>
                  </a:cubicBezTo>
                  <a:cubicBezTo>
                    <a:pt x="8731" y="16809"/>
                    <a:pt x="8233" y="16889"/>
                    <a:pt x="7886" y="17125"/>
                  </a:cubicBezTo>
                  <a:cubicBezTo>
                    <a:pt x="7715" y="17245"/>
                    <a:pt x="7548" y="17284"/>
                    <a:pt x="7374" y="17284"/>
                  </a:cubicBezTo>
                  <a:cubicBezTo>
                    <a:pt x="7201" y="17284"/>
                    <a:pt x="7022" y="17245"/>
                    <a:pt x="6829" y="17205"/>
                  </a:cubicBezTo>
                  <a:cubicBezTo>
                    <a:pt x="6619" y="17157"/>
                    <a:pt x="6396" y="17106"/>
                    <a:pt x="6161" y="17106"/>
                  </a:cubicBezTo>
                  <a:cubicBezTo>
                    <a:pt x="6003" y="17106"/>
                    <a:pt x="5839" y="17129"/>
                    <a:pt x="5670" y="17193"/>
                  </a:cubicBezTo>
                  <a:cubicBezTo>
                    <a:pt x="5624" y="17216"/>
                    <a:pt x="5591" y="17251"/>
                    <a:pt x="5591" y="17307"/>
                  </a:cubicBezTo>
                  <a:cubicBezTo>
                    <a:pt x="5579" y="17352"/>
                    <a:pt x="5591" y="17398"/>
                    <a:pt x="5624" y="17432"/>
                  </a:cubicBezTo>
                  <a:cubicBezTo>
                    <a:pt x="5692" y="17501"/>
                    <a:pt x="5715" y="17546"/>
                    <a:pt x="5738" y="17569"/>
                  </a:cubicBezTo>
                  <a:cubicBezTo>
                    <a:pt x="5716" y="17573"/>
                    <a:pt x="5687" y="17575"/>
                    <a:pt x="5650" y="17575"/>
                  </a:cubicBezTo>
                  <a:cubicBezTo>
                    <a:pt x="5476" y="17575"/>
                    <a:pt x="5139" y="17525"/>
                    <a:pt x="4670" y="17375"/>
                  </a:cubicBezTo>
                  <a:cubicBezTo>
                    <a:pt x="4261" y="17239"/>
                    <a:pt x="3886" y="17069"/>
                    <a:pt x="3682" y="16933"/>
                  </a:cubicBezTo>
                  <a:cubicBezTo>
                    <a:pt x="3897" y="16807"/>
                    <a:pt x="4079" y="16637"/>
                    <a:pt x="4215" y="16421"/>
                  </a:cubicBezTo>
                  <a:cubicBezTo>
                    <a:pt x="4238" y="16387"/>
                    <a:pt x="4250" y="16342"/>
                    <a:pt x="4227" y="16307"/>
                  </a:cubicBezTo>
                  <a:cubicBezTo>
                    <a:pt x="4215" y="16262"/>
                    <a:pt x="4182" y="16228"/>
                    <a:pt x="4147" y="16216"/>
                  </a:cubicBezTo>
                  <a:cubicBezTo>
                    <a:pt x="3670" y="16035"/>
                    <a:pt x="3216" y="15966"/>
                    <a:pt x="2784" y="15898"/>
                  </a:cubicBezTo>
                  <a:cubicBezTo>
                    <a:pt x="2409" y="15842"/>
                    <a:pt x="2057" y="15785"/>
                    <a:pt x="1716" y="15683"/>
                  </a:cubicBezTo>
                  <a:cubicBezTo>
                    <a:pt x="1909" y="15080"/>
                    <a:pt x="2875" y="15080"/>
                    <a:pt x="3897" y="15069"/>
                  </a:cubicBezTo>
                  <a:cubicBezTo>
                    <a:pt x="4465" y="15057"/>
                    <a:pt x="5045" y="15057"/>
                    <a:pt x="5522" y="14944"/>
                  </a:cubicBezTo>
                  <a:cubicBezTo>
                    <a:pt x="6091" y="14807"/>
                    <a:pt x="6431" y="14535"/>
                    <a:pt x="6545" y="14115"/>
                  </a:cubicBezTo>
                  <a:cubicBezTo>
                    <a:pt x="6556" y="14069"/>
                    <a:pt x="6545" y="14035"/>
                    <a:pt x="6533" y="14001"/>
                  </a:cubicBezTo>
                  <a:cubicBezTo>
                    <a:pt x="6510" y="13967"/>
                    <a:pt x="6477" y="13944"/>
                    <a:pt x="6442" y="13933"/>
                  </a:cubicBezTo>
                  <a:cubicBezTo>
                    <a:pt x="6244" y="13884"/>
                    <a:pt x="6056" y="13864"/>
                    <a:pt x="5876" y="13864"/>
                  </a:cubicBezTo>
                  <a:cubicBezTo>
                    <a:pt x="5469" y="13864"/>
                    <a:pt x="5100" y="13967"/>
                    <a:pt x="4738" y="14069"/>
                  </a:cubicBezTo>
                  <a:cubicBezTo>
                    <a:pt x="4396" y="14162"/>
                    <a:pt x="4035" y="14265"/>
                    <a:pt x="3638" y="14265"/>
                  </a:cubicBezTo>
                  <a:cubicBezTo>
                    <a:pt x="3600" y="14265"/>
                    <a:pt x="3562" y="14264"/>
                    <a:pt x="3523" y="14262"/>
                  </a:cubicBezTo>
                  <a:lnTo>
                    <a:pt x="3511" y="14262"/>
                  </a:lnTo>
                  <a:cubicBezTo>
                    <a:pt x="2670" y="14262"/>
                    <a:pt x="1023" y="13638"/>
                    <a:pt x="352" y="13058"/>
                  </a:cubicBezTo>
                  <a:cubicBezTo>
                    <a:pt x="284" y="13001"/>
                    <a:pt x="296" y="12967"/>
                    <a:pt x="296" y="12956"/>
                  </a:cubicBezTo>
                  <a:cubicBezTo>
                    <a:pt x="330" y="12831"/>
                    <a:pt x="648" y="12342"/>
                    <a:pt x="3625" y="11422"/>
                  </a:cubicBezTo>
                  <a:cubicBezTo>
                    <a:pt x="3670" y="11411"/>
                    <a:pt x="3705" y="11399"/>
                    <a:pt x="3727" y="11388"/>
                  </a:cubicBezTo>
                  <a:cubicBezTo>
                    <a:pt x="4170" y="11240"/>
                    <a:pt x="4693" y="11229"/>
                    <a:pt x="5192" y="11217"/>
                  </a:cubicBezTo>
                  <a:cubicBezTo>
                    <a:pt x="5818" y="11206"/>
                    <a:pt x="6397" y="11194"/>
                    <a:pt x="6863" y="10945"/>
                  </a:cubicBezTo>
                  <a:cubicBezTo>
                    <a:pt x="7386" y="10661"/>
                    <a:pt x="7636" y="10093"/>
                    <a:pt x="7636" y="9218"/>
                  </a:cubicBezTo>
                  <a:cubicBezTo>
                    <a:pt x="7636" y="9139"/>
                    <a:pt x="7578" y="9081"/>
                    <a:pt x="7510" y="9070"/>
                  </a:cubicBezTo>
                  <a:cubicBezTo>
                    <a:pt x="7351" y="9059"/>
                    <a:pt x="6760" y="8945"/>
                    <a:pt x="6204" y="8786"/>
                  </a:cubicBezTo>
                  <a:cubicBezTo>
                    <a:pt x="5329" y="8548"/>
                    <a:pt x="5147" y="8389"/>
                    <a:pt x="5102" y="8343"/>
                  </a:cubicBezTo>
                  <a:cubicBezTo>
                    <a:pt x="5136" y="8320"/>
                    <a:pt x="5250" y="8241"/>
                    <a:pt x="5647" y="8161"/>
                  </a:cubicBezTo>
                  <a:lnTo>
                    <a:pt x="5670" y="8161"/>
                  </a:lnTo>
                  <a:cubicBezTo>
                    <a:pt x="6715" y="7821"/>
                    <a:pt x="7727" y="7309"/>
                    <a:pt x="8567" y="6695"/>
                  </a:cubicBezTo>
                  <a:cubicBezTo>
                    <a:pt x="8752" y="6562"/>
                    <a:pt x="8923" y="6521"/>
                    <a:pt x="9089" y="6521"/>
                  </a:cubicBezTo>
                  <a:cubicBezTo>
                    <a:pt x="9219" y="6521"/>
                    <a:pt x="9347" y="6546"/>
                    <a:pt x="9476" y="6571"/>
                  </a:cubicBezTo>
                  <a:cubicBezTo>
                    <a:pt x="9599" y="6593"/>
                    <a:pt x="9729" y="6618"/>
                    <a:pt x="9863" y="6618"/>
                  </a:cubicBezTo>
                  <a:cubicBezTo>
                    <a:pt x="10062" y="6618"/>
                    <a:pt x="10267" y="6563"/>
                    <a:pt x="10464" y="6366"/>
                  </a:cubicBezTo>
                  <a:cubicBezTo>
                    <a:pt x="10691" y="6150"/>
                    <a:pt x="10726" y="5844"/>
                    <a:pt x="10760" y="5571"/>
                  </a:cubicBezTo>
                  <a:cubicBezTo>
                    <a:pt x="10805" y="5139"/>
                    <a:pt x="10851" y="4923"/>
                    <a:pt x="11249" y="4867"/>
                  </a:cubicBezTo>
                  <a:cubicBezTo>
                    <a:pt x="11658" y="4821"/>
                    <a:pt x="12067" y="4730"/>
                    <a:pt x="12453" y="4639"/>
                  </a:cubicBezTo>
                  <a:cubicBezTo>
                    <a:pt x="12817" y="4548"/>
                    <a:pt x="13191" y="4468"/>
                    <a:pt x="13566" y="4412"/>
                  </a:cubicBezTo>
                  <a:cubicBezTo>
                    <a:pt x="14066" y="4344"/>
                    <a:pt x="14577" y="4173"/>
                    <a:pt x="15066" y="4003"/>
                  </a:cubicBezTo>
                  <a:cubicBezTo>
                    <a:pt x="15680" y="3799"/>
                    <a:pt x="16327" y="3582"/>
                    <a:pt x="16940" y="3582"/>
                  </a:cubicBezTo>
                  <a:cubicBezTo>
                    <a:pt x="17202" y="3582"/>
                    <a:pt x="17361" y="3787"/>
                    <a:pt x="17531" y="4026"/>
                  </a:cubicBezTo>
                  <a:cubicBezTo>
                    <a:pt x="17725" y="4299"/>
                    <a:pt x="17940" y="4605"/>
                    <a:pt x="18372" y="4605"/>
                  </a:cubicBezTo>
                  <a:cubicBezTo>
                    <a:pt x="18452" y="4605"/>
                    <a:pt x="18508" y="4537"/>
                    <a:pt x="18508" y="4458"/>
                  </a:cubicBezTo>
                  <a:cubicBezTo>
                    <a:pt x="18508" y="4208"/>
                    <a:pt x="18508" y="3980"/>
                    <a:pt x="18520" y="3867"/>
                  </a:cubicBezTo>
                  <a:cubicBezTo>
                    <a:pt x="18543" y="3844"/>
                    <a:pt x="18576" y="3810"/>
                    <a:pt x="18599" y="3753"/>
                  </a:cubicBezTo>
                  <a:cubicBezTo>
                    <a:pt x="19050" y="4236"/>
                    <a:pt x="19867" y="4425"/>
                    <a:pt x="20560" y="4425"/>
                  </a:cubicBezTo>
                  <a:cubicBezTo>
                    <a:pt x="20600" y="4425"/>
                    <a:pt x="20640" y="4424"/>
                    <a:pt x="20679" y="4423"/>
                  </a:cubicBezTo>
                  <a:cubicBezTo>
                    <a:pt x="20724" y="4423"/>
                    <a:pt x="20770" y="4400"/>
                    <a:pt x="20792" y="4367"/>
                  </a:cubicBezTo>
                  <a:cubicBezTo>
                    <a:pt x="20826" y="4321"/>
                    <a:pt x="20826" y="4276"/>
                    <a:pt x="20815" y="4230"/>
                  </a:cubicBezTo>
                  <a:cubicBezTo>
                    <a:pt x="20679" y="3889"/>
                    <a:pt x="20667" y="3650"/>
                    <a:pt x="20792" y="3526"/>
                  </a:cubicBezTo>
                  <a:cubicBezTo>
                    <a:pt x="20889" y="3420"/>
                    <a:pt x="21072" y="3377"/>
                    <a:pt x="21311" y="3377"/>
                  </a:cubicBezTo>
                  <a:cubicBezTo>
                    <a:pt x="21974" y="3377"/>
                    <a:pt x="23067" y="3710"/>
                    <a:pt x="23928" y="3969"/>
                  </a:cubicBezTo>
                  <a:cubicBezTo>
                    <a:pt x="24734" y="4219"/>
                    <a:pt x="25428" y="4423"/>
                    <a:pt x="25837" y="4423"/>
                  </a:cubicBezTo>
                  <a:cubicBezTo>
                    <a:pt x="25905" y="4423"/>
                    <a:pt x="25961" y="4378"/>
                    <a:pt x="25984" y="4321"/>
                  </a:cubicBezTo>
                  <a:cubicBezTo>
                    <a:pt x="25996" y="4253"/>
                    <a:pt x="25961" y="4185"/>
                    <a:pt x="25905" y="4150"/>
                  </a:cubicBezTo>
                  <a:cubicBezTo>
                    <a:pt x="25848" y="4128"/>
                    <a:pt x="25791" y="4105"/>
                    <a:pt x="25734" y="4071"/>
                  </a:cubicBezTo>
                  <a:cubicBezTo>
                    <a:pt x="25314" y="3867"/>
                    <a:pt x="24916" y="3662"/>
                    <a:pt x="24632" y="3480"/>
                  </a:cubicBezTo>
                  <a:cubicBezTo>
                    <a:pt x="24269" y="3253"/>
                    <a:pt x="24246" y="3128"/>
                    <a:pt x="24257" y="3105"/>
                  </a:cubicBezTo>
                  <a:cubicBezTo>
                    <a:pt x="24257" y="3049"/>
                    <a:pt x="24348" y="2867"/>
                    <a:pt x="25291" y="2662"/>
                  </a:cubicBezTo>
                  <a:cubicBezTo>
                    <a:pt x="25348" y="2640"/>
                    <a:pt x="25393" y="2594"/>
                    <a:pt x="25405" y="2537"/>
                  </a:cubicBezTo>
                  <a:cubicBezTo>
                    <a:pt x="25416" y="2481"/>
                    <a:pt x="25393" y="2423"/>
                    <a:pt x="25337" y="2401"/>
                  </a:cubicBezTo>
                  <a:cubicBezTo>
                    <a:pt x="25178" y="2287"/>
                    <a:pt x="25007" y="2173"/>
                    <a:pt x="24848" y="2049"/>
                  </a:cubicBezTo>
                  <a:cubicBezTo>
                    <a:pt x="25428" y="1787"/>
                    <a:pt x="26052" y="1605"/>
                    <a:pt x="26700" y="1514"/>
                  </a:cubicBezTo>
                  <a:cubicBezTo>
                    <a:pt x="27054" y="1465"/>
                    <a:pt x="27407" y="1440"/>
                    <a:pt x="27758" y="1440"/>
                  </a:cubicBezTo>
                  <a:cubicBezTo>
                    <a:pt x="28129" y="1440"/>
                    <a:pt x="28497" y="1468"/>
                    <a:pt x="28859" y="1526"/>
                  </a:cubicBezTo>
                  <a:cubicBezTo>
                    <a:pt x="29018" y="1549"/>
                    <a:pt x="29154" y="1583"/>
                    <a:pt x="29291" y="1605"/>
                  </a:cubicBezTo>
                  <a:cubicBezTo>
                    <a:pt x="29551" y="1661"/>
                    <a:pt x="29781" y="1717"/>
                    <a:pt x="30068" y="1717"/>
                  </a:cubicBezTo>
                  <a:cubicBezTo>
                    <a:pt x="30131" y="1717"/>
                    <a:pt x="30198" y="1714"/>
                    <a:pt x="30268" y="1708"/>
                  </a:cubicBezTo>
                  <a:cubicBezTo>
                    <a:pt x="30347" y="1708"/>
                    <a:pt x="30404" y="1640"/>
                    <a:pt x="30404" y="1572"/>
                  </a:cubicBezTo>
                  <a:lnTo>
                    <a:pt x="30404" y="1287"/>
                  </a:lnTo>
                  <a:cubicBezTo>
                    <a:pt x="31097" y="1185"/>
                    <a:pt x="31836" y="1037"/>
                    <a:pt x="32551" y="901"/>
                  </a:cubicBezTo>
                  <a:cubicBezTo>
                    <a:pt x="33926" y="628"/>
                    <a:pt x="35358" y="345"/>
                    <a:pt x="36676" y="345"/>
                  </a:cubicBezTo>
                  <a:cubicBezTo>
                    <a:pt x="37176" y="345"/>
                    <a:pt x="37686" y="333"/>
                    <a:pt x="38186" y="322"/>
                  </a:cubicBezTo>
                  <a:cubicBezTo>
                    <a:pt x="38714" y="304"/>
                    <a:pt x="39247" y="286"/>
                    <a:pt x="39777" y="286"/>
                  </a:cubicBezTo>
                  <a:close/>
                  <a:moveTo>
                    <a:pt x="39715" y="1"/>
                  </a:moveTo>
                  <a:cubicBezTo>
                    <a:pt x="39199" y="1"/>
                    <a:pt x="38683" y="15"/>
                    <a:pt x="38175" y="27"/>
                  </a:cubicBezTo>
                  <a:cubicBezTo>
                    <a:pt x="37686" y="49"/>
                    <a:pt x="37164" y="60"/>
                    <a:pt x="36676" y="60"/>
                  </a:cubicBezTo>
                  <a:cubicBezTo>
                    <a:pt x="35323" y="60"/>
                    <a:pt x="33881" y="345"/>
                    <a:pt x="32495" y="617"/>
                  </a:cubicBezTo>
                  <a:cubicBezTo>
                    <a:pt x="31710" y="776"/>
                    <a:pt x="30972" y="924"/>
                    <a:pt x="30245" y="1015"/>
                  </a:cubicBezTo>
                  <a:cubicBezTo>
                    <a:pt x="30165" y="1026"/>
                    <a:pt x="30120" y="1083"/>
                    <a:pt x="30120" y="1163"/>
                  </a:cubicBezTo>
                  <a:lnTo>
                    <a:pt x="30120" y="1424"/>
                  </a:lnTo>
                  <a:cubicBezTo>
                    <a:pt x="30089" y="1425"/>
                    <a:pt x="30059" y="1425"/>
                    <a:pt x="30030" y="1425"/>
                  </a:cubicBezTo>
                  <a:cubicBezTo>
                    <a:pt x="29787" y="1425"/>
                    <a:pt x="29582" y="1384"/>
                    <a:pt x="29359" y="1333"/>
                  </a:cubicBezTo>
                  <a:cubicBezTo>
                    <a:pt x="29211" y="1299"/>
                    <a:pt x="29074" y="1265"/>
                    <a:pt x="28904" y="1242"/>
                  </a:cubicBezTo>
                  <a:cubicBezTo>
                    <a:pt x="28532" y="1184"/>
                    <a:pt x="28150" y="1155"/>
                    <a:pt x="27765" y="1155"/>
                  </a:cubicBezTo>
                  <a:cubicBezTo>
                    <a:pt x="27399" y="1155"/>
                    <a:pt x="27031" y="1181"/>
                    <a:pt x="26666" y="1231"/>
                  </a:cubicBezTo>
                  <a:cubicBezTo>
                    <a:pt x="25905" y="1345"/>
                    <a:pt x="25189" y="1560"/>
                    <a:pt x="24519" y="1878"/>
                  </a:cubicBezTo>
                  <a:cubicBezTo>
                    <a:pt x="24473" y="1901"/>
                    <a:pt x="24451" y="1935"/>
                    <a:pt x="24439" y="1992"/>
                  </a:cubicBezTo>
                  <a:cubicBezTo>
                    <a:pt x="24439" y="2037"/>
                    <a:pt x="24451" y="2083"/>
                    <a:pt x="24484" y="2117"/>
                  </a:cubicBezTo>
                  <a:cubicBezTo>
                    <a:pt x="24632" y="2231"/>
                    <a:pt x="24769" y="2344"/>
                    <a:pt x="24916" y="2458"/>
                  </a:cubicBezTo>
                  <a:cubicBezTo>
                    <a:pt x="24292" y="2617"/>
                    <a:pt x="23996" y="2810"/>
                    <a:pt x="23974" y="3071"/>
                  </a:cubicBezTo>
                  <a:cubicBezTo>
                    <a:pt x="23928" y="3367"/>
                    <a:pt x="24280" y="3640"/>
                    <a:pt x="24848" y="3946"/>
                  </a:cubicBezTo>
                  <a:cubicBezTo>
                    <a:pt x="24587" y="3867"/>
                    <a:pt x="24303" y="3787"/>
                    <a:pt x="24007" y="3696"/>
                  </a:cubicBezTo>
                  <a:cubicBezTo>
                    <a:pt x="23030" y="3396"/>
                    <a:pt x="22027" y="3091"/>
                    <a:pt x="21329" y="3091"/>
                  </a:cubicBezTo>
                  <a:cubicBezTo>
                    <a:pt x="20997" y="3091"/>
                    <a:pt x="20734" y="3160"/>
                    <a:pt x="20576" y="3332"/>
                  </a:cubicBezTo>
                  <a:cubicBezTo>
                    <a:pt x="20406" y="3514"/>
                    <a:pt x="20371" y="3787"/>
                    <a:pt x="20474" y="4139"/>
                  </a:cubicBezTo>
                  <a:cubicBezTo>
                    <a:pt x="20224" y="4128"/>
                    <a:pt x="19883" y="4094"/>
                    <a:pt x="19531" y="3980"/>
                  </a:cubicBezTo>
                  <a:cubicBezTo>
                    <a:pt x="19111" y="3855"/>
                    <a:pt x="18815" y="3640"/>
                    <a:pt x="18656" y="3367"/>
                  </a:cubicBezTo>
                  <a:cubicBezTo>
                    <a:pt x="18637" y="3319"/>
                    <a:pt x="18595" y="3296"/>
                    <a:pt x="18542" y="3296"/>
                  </a:cubicBezTo>
                  <a:cubicBezTo>
                    <a:pt x="18531" y="3296"/>
                    <a:pt x="18520" y="3297"/>
                    <a:pt x="18508" y="3299"/>
                  </a:cubicBezTo>
                  <a:cubicBezTo>
                    <a:pt x="18452" y="3310"/>
                    <a:pt x="18406" y="3355"/>
                    <a:pt x="18395" y="3412"/>
                  </a:cubicBezTo>
                  <a:cubicBezTo>
                    <a:pt x="18372" y="3503"/>
                    <a:pt x="18361" y="3560"/>
                    <a:pt x="18349" y="3594"/>
                  </a:cubicBezTo>
                  <a:cubicBezTo>
                    <a:pt x="18338" y="3594"/>
                    <a:pt x="18326" y="3605"/>
                    <a:pt x="18315" y="3605"/>
                  </a:cubicBezTo>
                  <a:cubicBezTo>
                    <a:pt x="18236" y="3650"/>
                    <a:pt x="18236" y="3741"/>
                    <a:pt x="18225" y="3867"/>
                  </a:cubicBezTo>
                  <a:lnTo>
                    <a:pt x="18225" y="4299"/>
                  </a:lnTo>
                  <a:cubicBezTo>
                    <a:pt x="18031" y="4230"/>
                    <a:pt x="17906" y="4059"/>
                    <a:pt x="17758" y="3855"/>
                  </a:cubicBezTo>
                  <a:cubicBezTo>
                    <a:pt x="17566" y="3594"/>
                    <a:pt x="17349" y="3299"/>
                    <a:pt x="16940" y="3299"/>
                  </a:cubicBezTo>
                  <a:cubicBezTo>
                    <a:pt x="16281" y="3299"/>
                    <a:pt x="15611" y="3514"/>
                    <a:pt x="14975" y="3730"/>
                  </a:cubicBezTo>
                  <a:cubicBezTo>
                    <a:pt x="14498" y="3900"/>
                    <a:pt x="13998" y="4071"/>
                    <a:pt x="13521" y="4128"/>
                  </a:cubicBezTo>
                  <a:cubicBezTo>
                    <a:pt x="13135" y="4185"/>
                    <a:pt x="12759" y="4276"/>
                    <a:pt x="12396" y="4355"/>
                  </a:cubicBezTo>
                  <a:cubicBezTo>
                    <a:pt x="12009" y="4446"/>
                    <a:pt x="11612" y="4537"/>
                    <a:pt x="11214" y="4582"/>
                  </a:cubicBezTo>
                  <a:cubicBezTo>
                    <a:pt x="10578" y="4662"/>
                    <a:pt x="10521" y="5150"/>
                    <a:pt x="10476" y="5536"/>
                  </a:cubicBezTo>
                  <a:cubicBezTo>
                    <a:pt x="10442" y="5776"/>
                    <a:pt x="10419" y="6014"/>
                    <a:pt x="10260" y="6162"/>
                  </a:cubicBezTo>
                  <a:cubicBezTo>
                    <a:pt x="10133" y="6289"/>
                    <a:pt x="10005" y="6329"/>
                    <a:pt x="9861" y="6329"/>
                  </a:cubicBezTo>
                  <a:cubicBezTo>
                    <a:pt x="9762" y="6329"/>
                    <a:pt x="9654" y="6310"/>
                    <a:pt x="9533" y="6286"/>
                  </a:cubicBezTo>
                  <a:cubicBezTo>
                    <a:pt x="9395" y="6262"/>
                    <a:pt x="9245" y="6233"/>
                    <a:pt x="9085" y="6233"/>
                  </a:cubicBezTo>
                  <a:cubicBezTo>
                    <a:pt x="8874" y="6233"/>
                    <a:pt x="8647" y="6283"/>
                    <a:pt x="8408" y="6457"/>
                  </a:cubicBezTo>
                  <a:cubicBezTo>
                    <a:pt x="7578" y="7059"/>
                    <a:pt x="6601" y="7559"/>
                    <a:pt x="5591" y="7889"/>
                  </a:cubicBezTo>
                  <a:cubicBezTo>
                    <a:pt x="5192" y="7957"/>
                    <a:pt x="4795" y="8071"/>
                    <a:pt x="4806" y="8354"/>
                  </a:cubicBezTo>
                  <a:cubicBezTo>
                    <a:pt x="4818" y="8525"/>
                    <a:pt x="4965" y="8740"/>
                    <a:pt x="6056" y="9048"/>
                  </a:cubicBezTo>
                  <a:cubicBezTo>
                    <a:pt x="6556" y="9184"/>
                    <a:pt x="7079" y="9298"/>
                    <a:pt x="7351" y="9343"/>
                  </a:cubicBezTo>
                  <a:cubicBezTo>
                    <a:pt x="7328" y="10036"/>
                    <a:pt x="7124" y="10467"/>
                    <a:pt x="6727" y="10695"/>
                  </a:cubicBezTo>
                  <a:cubicBezTo>
                    <a:pt x="6329" y="10911"/>
                    <a:pt x="5772" y="10922"/>
                    <a:pt x="5192" y="10934"/>
                  </a:cubicBezTo>
                  <a:cubicBezTo>
                    <a:pt x="4670" y="10945"/>
                    <a:pt x="4125" y="10956"/>
                    <a:pt x="3647" y="11115"/>
                  </a:cubicBezTo>
                  <a:cubicBezTo>
                    <a:pt x="3614" y="11126"/>
                    <a:pt x="3579" y="11138"/>
                    <a:pt x="3534" y="11149"/>
                  </a:cubicBezTo>
                  <a:cubicBezTo>
                    <a:pt x="3193" y="11252"/>
                    <a:pt x="2375" y="11502"/>
                    <a:pt x="1614" y="11820"/>
                  </a:cubicBezTo>
                  <a:cubicBezTo>
                    <a:pt x="273" y="12365"/>
                    <a:pt x="57" y="12694"/>
                    <a:pt x="23" y="12899"/>
                  </a:cubicBezTo>
                  <a:cubicBezTo>
                    <a:pt x="1" y="12990"/>
                    <a:pt x="1" y="13138"/>
                    <a:pt x="160" y="13274"/>
                  </a:cubicBezTo>
                  <a:cubicBezTo>
                    <a:pt x="501" y="13570"/>
                    <a:pt x="1080" y="13888"/>
                    <a:pt x="1750" y="14148"/>
                  </a:cubicBezTo>
                  <a:cubicBezTo>
                    <a:pt x="2432" y="14410"/>
                    <a:pt x="3068" y="14558"/>
                    <a:pt x="3511" y="14558"/>
                  </a:cubicBezTo>
                  <a:cubicBezTo>
                    <a:pt x="3535" y="14558"/>
                    <a:pt x="3558" y="14558"/>
                    <a:pt x="3581" y="14558"/>
                  </a:cubicBezTo>
                  <a:cubicBezTo>
                    <a:pt x="4040" y="14558"/>
                    <a:pt x="4439" y="14450"/>
                    <a:pt x="4818" y="14342"/>
                  </a:cubicBezTo>
                  <a:cubicBezTo>
                    <a:pt x="5167" y="14246"/>
                    <a:pt x="5503" y="14156"/>
                    <a:pt x="5871" y="14156"/>
                  </a:cubicBezTo>
                  <a:cubicBezTo>
                    <a:pt x="5982" y="14156"/>
                    <a:pt x="6097" y="14164"/>
                    <a:pt x="6215" y="14183"/>
                  </a:cubicBezTo>
                  <a:cubicBezTo>
                    <a:pt x="6091" y="14421"/>
                    <a:pt x="5851" y="14569"/>
                    <a:pt x="5454" y="14660"/>
                  </a:cubicBezTo>
                  <a:cubicBezTo>
                    <a:pt x="5011" y="14774"/>
                    <a:pt x="4443" y="14774"/>
                    <a:pt x="3897" y="14774"/>
                  </a:cubicBezTo>
                  <a:cubicBezTo>
                    <a:pt x="3329" y="14785"/>
                    <a:pt x="2750" y="14785"/>
                    <a:pt x="2307" y="14898"/>
                  </a:cubicBezTo>
                  <a:cubicBezTo>
                    <a:pt x="1761" y="15035"/>
                    <a:pt x="1466" y="15319"/>
                    <a:pt x="1398" y="15751"/>
                  </a:cubicBezTo>
                  <a:cubicBezTo>
                    <a:pt x="1387" y="15819"/>
                    <a:pt x="1432" y="15887"/>
                    <a:pt x="1489" y="15910"/>
                  </a:cubicBezTo>
                  <a:cubicBezTo>
                    <a:pt x="1898" y="16057"/>
                    <a:pt x="2329" y="16125"/>
                    <a:pt x="2738" y="16183"/>
                  </a:cubicBezTo>
                  <a:cubicBezTo>
                    <a:pt x="3102" y="16239"/>
                    <a:pt x="3477" y="16296"/>
                    <a:pt x="3864" y="16421"/>
                  </a:cubicBezTo>
                  <a:cubicBezTo>
                    <a:pt x="3727" y="16569"/>
                    <a:pt x="3568" y="16683"/>
                    <a:pt x="3364" y="16762"/>
                  </a:cubicBezTo>
                  <a:cubicBezTo>
                    <a:pt x="3318" y="16773"/>
                    <a:pt x="3284" y="16807"/>
                    <a:pt x="3273" y="16853"/>
                  </a:cubicBezTo>
                  <a:cubicBezTo>
                    <a:pt x="3261" y="16898"/>
                    <a:pt x="3273" y="16943"/>
                    <a:pt x="3306" y="16978"/>
                  </a:cubicBezTo>
                  <a:cubicBezTo>
                    <a:pt x="3534" y="17262"/>
                    <a:pt x="4250" y="17534"/>
                    <a:pt x="4465" y="17602"/>
                  </a:cubicBezTo>
                  <a:cubicBezTo>
                    <a:pt x="4850" y="17740"/>
                    <a:pt x="5337" y="17861"/>
                    <a:pt x="5652" y="17861"/>
                  </a:cubicBezTo>
                  <a:cubicBezTo>
                    <a:pt x="5700" y="17861"/>
                    <a:pt x="5744" y="17858"/>
                    <a:pt x="5783" y="17852"/>
                  </a:cubicBezTo>
                  <a:cubicBezTo>
                    <a:pt x="5942" y="17819"/>
                    <a:pt x="6000" y="17739"/>
                    <a:pt x="6022" y="17671"/>
                  </a:cubicBezTo>
                  <a:cubicBezTo>
                    <a:pt x="6056" y="17580"/>
                    <a:pt x="6022" y="17489"/>
                    <a:pt x="5977" y="17410"/>
                  </a:cubicBezTo>
                  <a:cubicBezTo>
                    <a:pt x="6044" y="17398"/>
                    <a:pt x="6110" y="17393"/>
                    <a:pt x="6177" y="17393"/>
                  </a:cubicBezTo>
                  <a:cubicBezTo>
                    <a:pt x="6372" y="17393"/>
                    <a:pt x="6569" y="17435"/>
                    <a:pt x="6772" y="17478"/>
                  </a:cubicBezTo>
                  <a:cubicBezTo>
                    <a:pt x="6974" y="17523"/>
                    <a:pt x="7181" y="17570"/>
                    <a:pt x="7390" y="17570"/>
                  </a:cubicBezTo>
                  <a:cubicBezTo>
                    <a:pt x="7606" y="17570"/>
                    <a:pt x="7826" y="17520"/>
                    <a:pt x="8045" y="17364"/>
                  </a:cubicBezTo>
                  <a:cubicBezTo>
                    <a:pt x="8300" y="17190"/>
                    <a:pt x="8703" y="17098"/>
                    <a:pt x="9222" y="17098"/>
                  </a:cubicBezTo>
                  <a:cubicBezTo>
                    <a:pt x="9349" y="17098"/>
                    <a:pt x="9483" y="17103"/>
                    <a:pt x="9623" y="17114"/>
                  </a:cubicBezTo>
                  <a:cubicBezTo>
                    <a:pt x="10340" y="17160"/>
                    <a:pt x="11021" y="17330"/>
                    <a:pt x="11271" y="17398"/>
                  </a:cubicBezTo>
                  <a:cubicBezTo>
                    <a:pt x="12385" y="17693"/>
                    <a:pt x="13714" y="18534"/>
                    <a:pt x="14736" y="19579"/>
                  </a:cubicBezTo>
                  <a:cubicBezTo>
                    <a:pt x="15884" y="20761"/>
                    <a:pt x="16520" y="22033"/>
                    <a:pt x="16520" y="23159"/>
                  </a:cubicBezTo>
                  <a:cubicBezTo>
                    <a:pt x="16520" y="23545"/>
                    <a:pt x="16793" y="23727"/>
                    <a:pt x="16986" y="23851"/>
                  </a:cubicBezTo>
                  <a:cubicBezTo>
                    <a:pt x="17134" y="23954"/>
                    <a:pt x="17225" y="24022"/>
                    <a:pt x="17248" y="24113"/>
                  </a:cubicBezTo>
                  <a:cubicBezTo>
                    <a:pt x="17258" y="24260"/>
                    <a:pt x="17134" y="24499"/>
                    <a:pt x="16849" y="24828"/>
                  </a:cubicBezTo>
                  <a:cubicBezTo>
                    <a:pt x="16645" y="25067"/>
                    <a:pt x="16384" y="25431"/>
                    <a:pt x="16543" y="25715"/>
                  </a:cubicBezTo>
                  <a:cubicBezTo>
                    <a:pt x="16652" y="25910"/>
                    <a:pt x="16915" y="25980"/>
                    <a:pt x="17273" y="25980"/>
                  </a:cubicBezTo>
                  <a:cubicBezTo>
                    <a:pt x="17623" y="25980"/>
                    <a:pt x="18065" y="25913"/>
                    <a:pt x="18543" y="25828"/>
                  </a:cubicBezTo>
                  <a:cubicBezTo>
                    <a:pt x="18736" y="25798"/>
                    <a:pt x="18939" y="25758"/>
                    <a:pt x="19036" y="25758"/>
                  </a:cubicBezTo>
                  <a:cubicBezTo>
                    <a:pt x="19047" y="25758"/>
                    <a:pt x="19057" y="25759"/>
                    <a:pt x="19065" y="25760"/>
                  </a:cubicBezTo>
                  <a:cubicBezTo>
                    <a:pt x="19247" y="25874"/>
                    <a:pt x="19679" y="26249"/>
                    <a:pt x="20099" y="26703"/>
                  </a:cubicBezTo>
                  <a:cubicBezTo>
                    <a:pt x="20667" y="27317"/>
                    <a:pt x="20826" y="27601"/>
                    <a:pt x="20826" y="27681"/>
                  </a:cubicBezTo>
                  <a:cubicBezTo>
                    <a:pt x="20801" y="27737"/>
                    <a:pt x="20723" y="27760"/>
                    <a:pt x="20614" y="27760"/>
                  </a:cubicBezTo>
                  <a:cubicBezTo>
                    <a:pt x="20327" y="27760"/>
                    <a:pt x="19821" y="27605"/>
                    <a:pt x="19452" y="27499"/>
                  </a:cubicBezTo>
                  <a:cubicBezTo>
                    <a:pt x="18992" y="27351"/>
                    <a:pt x="18559" y="27217"/>
                    <a:pt x="18239" y="27217"/>
                  </a:cubicBezTo>
                  <a:cubicBezTo>
                    <a:pt x="18139" y="27217"/>
                    <a:pt x="18050" y="27230"/>
                    <a:pt x="17975" y="27260"/>
                  </a:cubicBezTo>
                  <a:cubicBezTo>
                    <a:pt x="17906" y="27282"/>
                    <a:pt x="17872" y="27340"/>
                    <a:pt x="17884" y="27408"/>
                  </a:cubicBezTo>
                  <a:cubicBezTo>
                    <a:pt x="18020" y="28373"/>
                    <a:pt x="19599" y="28623"/>
                    <a:pt x="20747" y="28817"/>
                  </a:cubicBezTo>
                  <a:cubicBezTo>
                    <a:pt x="21042" y="28862"/>
                    <a:pt x="21303" y="28896"/>
                    <a:pt x="21508" y="28953"/>
                  </a:cubicBezTo>
                  <a:cubicBezTo>
                    <a:pt x="21315" y="29396"/>
                    <a:pt x="21099" y="29839"/>
                    <a:pt x="20838" y="30248"/>
                  </a:cubicBezTo>
                  <a:lnTo>
                    <a:pt x="20838" y="30259"/>
                  </a:lnTo>
                  <a:cubicBezTo>
                    <a:pt x="20803" y="30327"/>
                    <a:pt x="20770" y="30385"/>
                    <a:pt x="20747" y="30441"/>
                  </a:cubicBezTo>
                  <a:cubicBezTo>
                    <a:pt x="20621" y="30691"/>
                    <a:pt x="20531" y="30873"/>
                    <a:pt x="20485" y="30941"/>
                  </a:cubicBezTo>
                  <a:cubicBezTo>
                    <a:pt x="20440" y="30927"/>
                    <a:pt x="20380" y="30910"/>
                    <a:pt x="20293" y="30910"/>
                  </a:cubicBezTo>
                  <a:cubicBezTo>
                    <a:pt x="20160" y="30910"/>
                    <a:pt x="19964" y="30949"/>
                    <a:pt x="19656" y="31100"/>
                  </a:cubicBezTo>
                  <a:lnTo>
                    <a:pt x="19622" y="31134"/>
                  </a:lnTo>
                  <a:cubicBezTo>
                    <a:pt x="19179" y="31589"/>
                    <a:pt x="18849" y="31998"/>
                    <a:pt x="18611" y="32384"/>
                  </a:cubicBezTo>
                  <a:cubicBezTo>
                    <a:pt x="18258" y="32963"/>
                    <a:pt x="18134" y="33498"/>
                    <a:pt x="18225" y="33975"/>
                  </a:cubicBezTo>
                  <a:cubicBezTo>
                    <a:pt x="18236" y="34031"/>
                    <a:pt x="18270" y="34066"/>
                    <a:pt x="18315" y="34088"/>
                  </a:cubicBezTo>
                  <a:cubicBezTo>
                    <a:pt x="18332" y="34092"/>
                    <a:pt x="18348" y="34095"/>
                    <a:pt x="18365" y="34095"/>
                  </a:cubicBezTo>
                  <a:cubicBezTo>
                    <a:pt x="18394" y="34095"/>
                    <a:pt x="18423" y="34087"/>
                    <a:pt x="18452" y="34066"/>
                  </a:cubicBezTo>
                  <a:cubicBezTo>
                    <a:pt x="18531" y="34006"/>
                    <a:pt x="18614" y="33977"/>
                    <a:pt x="18697" y="33977"/>
                  </a:cubicBezTo>
                  <a:cubicBezTo>
                    <a:pt x="18756" y="33977"/>
                    <a:pt x="18815" y="33992"/>
                    <a:pt x="18872" y="34020"/>
                  </a:cubicBezTo>
                  <a:cubicBezTo>
                    <a:pt x="18724" y="34531"/>
                    <a:pt x="18667" y="34884"/>
                    <a:pt x="18747" y="35213"/>
                  </a:cubicBezTo>
                  <a:cubicBezTo>
                    <a:pt x="18826" y="35565"/>
                    <a:pt x="19043" y="35884"/>
                    <a:pt x="19452" y="36383"/>
                  </a:cubicBezTo>
                  <a:cubicBezTo>
                    <a:pt x="19611" y="36576"/>
                    <a:pt x="19656" y="36826"/>
                    <a:pt x="19712" y="37111"/>
                  </a:cubicBezTo>
                  <a:cubicBezTo>
                    <a:pt x="19781" y="37417"/>
                    <a:pt x="19849" y="37735"/>
                    <a:pt x="20065" y="37962"/>
                  </a:cubicBezTo>
                  <a:cubicBezTo>
                    <a:pt x="20076" y="37974"/>
                    <a:pt x="20088" y="37974"/>
                    <a:pt x="20099" y="37985"/>
                  </a:cubicBezTo>
                  <a:cubicBezTo>
                    <a:pt x="20214" y="38047"/>
                    <a:pt x="20318" y="38070"/>
                    <a:pt x="20413" y="38070"/>
                  </a:cubicBezTo>
                  <a:cubicBezTo>
                    <a:pt x="20581" y="38070"/>
                    <a:pt x="20717" y="37998"/>
                    <a:pt x="20826" y="37940"/>
                  </a:cubicBezTo>
                  <a:cubicBezTo>
                    <a:pt x="20918" y="37897"/>
                    <a:pt x="20987" y="37864"/>
                    <a:pt x="21054" y="37864"/>
                  </a:cubicBezTo>
                  <a:cubicBezTo>
                    <a:pt x="21111" y="37864"/>
                    <a:pt x="21167" y="37888"/>
                    <a:pt x="21235" y="37951"/>
                  </a:cubicBezTo>
                  <a:cubicBezTo>
                    <a:pt x="20985" y="38247"/>
                    <a:pt x="20860" y="38576"/>
                    <a:pt x="20871" y="38951"/>
                  </a:cubicBezTo>
                  <a:cubicBezTo>
                    <a:pt x="20894" y="39542"/>
                    <a:pt x="21224" y="40201"/>
                    <a:pt x="21894" y="40996"/>
                  </a:cubicBezTo>
                  <a:cubicBezTo>
                    <a:pt x="22451" y="41632"/>
                    <a:pt x="23110" y="42211"/>
                    <a:pt x="23587" y="42643"/>
                  </a:cubicBezTo>
                  <a:cubicBezTo>
                    <a:pt x="23689" y="42734"/>
                    <a:pt x="23792" y="42825"/>
                    <a:pt x="23871" y="42893"/>
                  </a:cubicBezTo>
                  <a:cubicBezTo>
                    <a:pt x="24175" y="43175"/>
                    <a:pt x="24475" y="43242"/>
                    <a:pt x="24756" y="43242"/>
                  </a:cubicBezTo>
                  <a:cubicBezTo>
                    <a:pt x="24894" y="43242"/>
                    <a:pt x="25028" y="43226"/>
                    <a:pt x="25155" y="43211"/>
                  </a:cubicBezTo>
                  <a:cubicBezTo>
                    <a:pt x="25275" y="43197"/>
                    <a:pt x="25389" y="43184"/>
                    <a:pt x="25500" y="43184"/>
                  </a:cubicBezTo>
                  <a:cubicBezTo>
                    <a:pt x="25838" y="43184"/>
                    <a:pt x="26141" y="43308"/>
                    <a:pt x="26484" y="43916"/>
                  </a:cubicBezTo>
                  <a:cubicBezTo>
                    <a:pt x="26700" y="44302"/>
                    <a:pt x="27529" y="44518"/>
                    <a:pt x="28029" y="44564"/>
                  </a:cubicBezTo>
                  <a:cubicBezTo>
                    <a:pt x="28109" y="44564"/>
                    <a:pt x="28200" y="44575"/>
                    <a:pt x="28291" y="44575"/>
                  </a:cubicBezTo>
                  <a:cubicBezTo>
                    <a:pt x="28541" y="44575"/>
                    <a:pt x="28791" y="44529"/>
                    <a:pt x="28915" y="44393"/>
                  </a:cubicBezTo>
                  <a:cubicBezTo>
                    <a:pt x="29211" y="44029"/>
                    <a:pt x="29450" y="43496"/>
                    <a:pt x="29609" y="42814"/>
                  </a:cubicBezTo>
                  <a:cubicBezTo>
                    <a:pt x="29756" y="42143"/>
                    <a:pt x="29802" y="41484"/>
                    <a:pt x="29813" y="41155"/>
                  </a:cubicBezTo>
                  <a:cubicBezTo>
                    <a:pt x="29836" y="40474"/>
                    <a:pt x="30222" y="40189"/>
                    <a:pt x="30631" y="39883"/>
                  </a:cubicBezTo>
                  <a:cubicBezTo>
                    <a:pt x="31018" y="39610"/>
                    <a:pt x="31415" y="39326"/>
                    <a:pt x="31415" y="38712"/>
                  </a:cubicBezTo>
                  <a:cubicBezTo>
                    <a:pt x="31415" y="38497"/>
                    <a:pt x="31358" y="38258"/>
                    <a:pt x="31279" y="38019"/>
                  </a:cubicBezTo>
                  <a:cubicBezTo>
                    <a:pt x="31199" y="37724"/>
                    <a:pt x="31119" y="37440"/>
                    <a:pt x="31142" y="37179"/>
                  </a:cubicBezTo>
                  <a:cubicBezTo>
                    <a:pt x="31165" y="36906"/>
                    <a:pt x="31313" y="36712"/>
                    <a:pt x="31608" y="36565"/>
                  </a:cubicBezTo>
                  <a:cubicBezTo>
                    <a:pt x="31858" y="36440"/>
                    <a:pt x="32131" y="36383"/>
                    <a:pt x="32426" y="36303"/>
                  </a:cubicBezTo>
                  <a:cubicBezTo>
                    <a:pt x="32687" y="36247"/>
                    <a:pt x="32949" y="36179"/>
                    <a:pt x="33210" y="36065"/>
                  </a:cubicBezTo>
                  <a:cubicBezTo>
                    <a:pt x="33540" y="35917"/>
                    <a:pt x="33699" y="35656"/>
                    <a:pt x="33835" y="35429"/>
                  </a:cubicBezTo>
                  <a:cubicBezTo>
                    <a:pt x="33926" y="35281"/>
                    <a:pt x="34005" y="35145"/>
                    <a:pt x="34131" y="35043"/>
                  </a:cubicBezTo>
                  <a:cubicBezTo>
                    <a:pt x="34153" y="35258"/>
                    <a:pt x="34232" y="35406"/>
                    <a:pt x="34381" y="35508"/>
                  </a:cubicBezTo>
                  <a:cubicBezTo>
                    <a:pt x="34494" y="35588"/>
                    <a:pt x="34642" y="35622"/>
                    <a:pt x="34812" y="35622"/>
                  </a:cubicBezTo>
                  <a:cubicBezTo>
                    <a:pt x="35290" y="35622"/>
                    <a:pt x="35914" y="35349"/>
                    <a:pt x="36448" y="35111"/>
                  </a:cubicBezTo>
                  <a:cubicBezTo>
                    <a:pt x="36573" y="35065"/>
                    <a:pt x="36698" y="35008"/>
                    <a:pt x="36800" y="34963"/>
                  </a:cubicBezTo>
                  <a:cubicBezTo>
                    <a:pt x="37482" y="34690"/>
                    <a:pt x="37959" y="34008"/>
                    <a:pt x="38425" y="33349"/>
                  </a:cubicBezTo>
                  <a:cubicBezTo>
                    <a:pt x="38789" y="32816"/>
                    <a:pt x="39175" y="32271"/>
                    <a:pt x="39663" y="31952"/>
                  </a:cubicBezTo>
                  <a:cubicBezTo>
                    <a:pt x="40209" y="31589"/>
                    <a:pt x="41516" y="31453"/>
                    <a:pt x="42481" y="31350"/>
                  </a:cubicBezTo>
                  <a:cubicBezTo>
                    <a:pt x="42856" y="31316"/>
                    <a:pt x="43185" y="31282"/>
                    <a:pt x="43435" y="31236"/>
                  </a:cubicBezTo>
                  <a:cubicBezTo>
                    <a:pt x="45379" y="30918"/>
                    <a:pt x="47821" y="29612"/>
                    <a:pt x="49139" y="28555"/>
                  </a:cubicBezTo>
                  <a:cubicBezTo>
                    <a:pt x="49184" y="28521"/>
                    <a:pt x="49196" y="28476"/>
                    <a:pt x="49196" y="28419"/>
                  </a:cubicBezTo>
                  <a:cubicBezTo>
                    <a:pt x="49184" y="28373"/>
                    <a:pt x="49139" y="28328"/>
                    <a:pt x="49093" y="28305"/>
                  </a:cubicBezTo>
                  <a:cubicBezTo>
                    <a:pt x="48992" y="28271"/>
                    <a:pt x="48901" y="28259"/>
                    <a:pt x="48821" y="28249"/>
                  </a:cubicBezTo>
                  <a:cubicBezTo>
                    <a:pt x="48593" y="28214"/>
                    <a:pt x="48321" y="28203"/>
                    <a:pt x="47992" y="28180"/>
                  </a:cubicBezTo>
                  <a:cubicBezTo>
                    <a:pt x="47424" y="28146"/>
                    <a:pt x="46765" y="28100"/>
                    <a:pt x="46253" y="27964"/>
                  </a:cubicBezTo>
                  <a:cubicBezTo>
                    <a:pt x="45651" y="27805"/>
                    <a:pt x="45503" y="27590"/>
                    <a:pt x="45469" y="27441"/>
                  </a:cubicBezTo>
                  <a:cubicBezTo>
                    <a:pt x="45799" y="27362"/>
                    <a:pt x="45969" y="27260"/>
                    <a:pt x="46048" y="27112"/>
                  </a:cubicBezTo>
                  <a:cubicBezTo>
                    <a:pt x="46139" y="26942"/>
                    <a:pt x="46071" y="26760"/>
                    <a:pt x="45992" y="26567"/>
                  </a:cubicBezTo>
                  <a:cubicBezTo>
                    <a:pt x="45958" y="26476"/>
                    <a:pt x="45912" y="26373"/>
                    <a:pt x="45889" y="26260"/>
                  </a:cubicBezTo>
                  <a:lnTo>
                    <a:pt x="45889" y="26260"/>
                  </a:lnTo>
                  <a:cubicBezTo>
                    <a:pt x="46038" y="26294"/>
                    <a:pt x="46185" y="26294"/>
                    <a:pt x="46333" y="26294"/>
                  </a:cubicBezTo>
                  <a:cubicBezTo>
                    <a:pt x="46606" y="26294"/>
                    <a:pt x="46844" y="26294"/>
                    <a:pt x="47071" y="26567"/>
                  </a:cubicBezTo>
                  <a:cubicBezTo>
                    <a:pt x="47174" y="26692"/>
                    <a:pt x="47265" y="26817"/>
                    <a:pt x="47355" y="26931"/>
                  </a:cubicBezTo>
                  <a:cubicBezTo>
                    <a:pt x="47719" y="27419"/>
                    <a:pt x="48071" y="27873"/>
                    <a:pt x="48878" y="27873"/>
                  </a:cubicBezTo>
                  <a:cubicBezTo>
                    <a:pt x="49491" y="27873"/>
                    <a:pt x="49855" y="27714"/>
                    <a:pt x="49957" y="27408"/>
                  </a:cubicBezTo>
                  <a:cubicBezTo>
                    <a:pt x="50105" y="26987"/>
                    <a:pt x="49707" y="26328"/>
                    <a:pt x="48764" y="25408"/>
                  </a:cubicBezTo>
                  <a:cubicBezTo>
                    <a:pt x="48094" y="24772"/>
                    <a:pt x="47344" y="24181"/>
                    <a:pt x="47116" y="24010"/>
                  </a:cubicBezTo>
                  <a:cubicBezTo>
                    <a:pt x="47116" y="23999"/>
                    <a:pt x="47106" y="23999"/>
                    <a:pt x="47106" y="23988"/>
                  </a:cubicBezTo>
                  <a:cubicBezTo>
                    <a:pt x="47094" y="23988"/>
                    <a:pt x="47083" y="23977"/>
                    <a:pt x="47060" y="23954"/>
                  </a:cubicBezTo>
                  <a:cubicBezTo>
                    <a:pt x="46515" y="23465"/>
                    <a:pt x="46435" y="23272"/>
                    <a:pt x="46424" y="23215"/>
                  </a:cubicBezTo>
                  <a:lnTo>
                    <a:pt x="46424" y="23215"/>
                  </a:lnTo>
                  <a:cubicBezTo>
                    <a:pt x="46776" y="23238"/>
                    <a:pt x="47015" y="23522"/>
                    <a:pt x="47298" y="23851"/>
                  </a:cubicBezTo>
                  <a:cubicBezTo>
                    <a:pt x="47537" y="24124"/>
                    <a:pt x="47775" y="24419"/>
                    <a:pt x="48128" y="24590"/>
                  </a:cubicBezTo>
                  <a:cubicBezTo>
                    <a:pt x="48260" y="24656"/>
                    <a:pt x="48401" y="24688"/>
                    <a:pt x="48539" y="24688"/>
                  </a:cubicBezTo>
                  <a:cubicBezTo>
                    <a:pt x="48616" y="24688"/>
                    <a:pt x="48691" y="24678"/>
                    <a:pt x="48764" y="24658"/>
                  </a:cubicBezTo>
                  <a:cubicBezTo>
                    <a:pt x="48957" y="24613"/>
                    <a:pt x="49116" y="24499"/>
                    <a:pt x="49241" y="24328"/>
                  </a:cubicBezTo>
                  <a:cubicBezTo>
                    <a:pt x="49469" y="24033"/>
                    <a:pt x="49537" y="23522"/>
                    <a:pt x="49162" y="23136"/>
                  </a:cubicBezTo>
                  <a:cubicBezTo>
                    <a:pt x="49048" y="23010"/>
                    <a:pt x="48912" y="22931"/>
                    <a:pt x="48775" y="22863"/>
                  </a:cubicBezTo>
                  <a:cubicBezTo>
                    <a:pt x="48912" y="22863"/>
                    <a:pt x="49060" y="22818"/>
                    <a:pt x="49230" y="22727"/>
                  </a:cubicBezTo>
                  <a:cubicBezTo>
                    <a:pt x="49560" y="22533"/>
                    <a:pt x="49798" y="22420"/>
                    <a:pt x="49980" y="22352"/>
                  </a:cubicBezTo>
                  <a:cubicBezTo>
                    <a:pt x="50241" y="22238"/>
                    <a:pt x="50389" y="22170"/>
                    <a:pt x="50479" y="21977"/>
                  </a:cubicBezTo>
                  <a:cubicBezTo>
                    <a:pt x="50548" y="21829"/>
                    <a:pt x="50548" y="21636"/>
                    <a:pt x="50548" y="21227"/>
                  </a:cubicBezTo>
                  <a:cubicBezTo>
                    <a:pt x="50957" y="21170"/>
                    <a:pt x="51809" y="20954"/>
                    <a:pt x="52070" y="20238"/>
                  </a:cubicBezTo>
                  <a:cubicBezTo>
                    <a:pt x="52082" y="20205"/>
                    <a:pt x="52082" y="20159"/>
                    <a:pt x="52070" y="20125"/>
                  </a:cubicBezTo>
                  <a:cubicBezTo>
                    <a:pt x="52047" y="20091"/>
                    <a:pt x="52025" y="20068"/>
                    <a:pt x="51979" y="20056"/>
                  </a:cubicBezTo>
                  <a:cubicBezTo>
                    <a:pt x="51706" y="19955"/>
                    <a:pt x="51400" y="19818"/>
                    <a:pt x="51173" y="19670"/>
                  </a:cubicBezTo>
                  <a:cubicBezTo>
                    <a:pt x="50820" y="19455"/>
                    <a:pt x="50820" y="19352"/>
                    <a:pt x="50809" y="19352"/>
                  </a:cubicBezTo>
                  <a:cubicBezTo>
                    <a:pt x="50820" y="19341"/>
                    <a:pt x="50888" y="19205"/>
                    <a:pt x="51661" y="19205"/>
                  </a:cubicBezTo>
                  <a:cubicBezTo>
                    <a:pt x="51718" y="19205"/>
                    <a:pt x="51775" y="19182"/>
                    <a:pt x="51797" y="19125"/>
                  </a:cubicBezTo>
                  <a:cubicBezTo>
                    <a:pt x="51820" y="19079"/>
                    <a:pt x="51809" y="19011"/>
                    <a:pt x="51775" y="18978"/>
                  </a:cubicBezTo>
                  <a:cubicBezTo>
                    <a:pt x="51696" y="18887"/>
                    <a:pt x="51650" y="18500"/>
                    <a:pt x="51605" y="18228"/>
                  </a:cubicBezTo>
                  <a:cubicBezTo>
                    <a:pt x="51559" y="17898"/>
                    <a:pt x="51514" y="17591"/>
                    <a:pt x="51423" y="17398"/>
                  </a:cubicBezTo>
                  <a:cubicBezTo>
                    <a:pt x="51388" y="17330"/>
                    <a:pt x="51297" y="17239"/>
                    <a:pt x="51093" y="17057"/>
                  </a:cubicBezTo>
                  <a:cubicBezTo>
                    <a:pt x="50911" y="16875"/>
                    <a:pt x="50673" y="16660"/>
                    <a:pt x="50502" y="16455"/>
                  </a:cubicBezTo>
                  <a:cubicBezTo>
                    <a:pt x="50252" y="16160"/>
                    <a:pt x="50275" y="16046"/>
                    <a:pt x="50287" y="16024"/>
                  </a:cubicBezTo>
                  <a:cubicBezTo>
                    <a:pt x="50298" y="16012"/>
                    <a:pt x="50355" y="15910"/>
                    <a:pt x="50752" y="15910"/>
                  </a:cubicBezTo>
                  <a:cubicBezTo>
                    <a:pt x="50832" y="15910"/>
                    <a:pt x="50968" y="15933"/>
                    <a:pt x="51128" y="15944"/>
                  </a:cubicBezTo>
                  <a:cubicBezTo>
                    <a:pt x="51384" y="15968"/>
                    <a:pt x="51696" y="15997"/>
                    <a:pt x="52002" y="15997"/>
                  </a:cubicBezTo>
                  <a:cubicBezTo>
                    <a:pt x="52427" y="15997"/>
                    <a:pt x="52839" y="15940"/>
                    <a:pt x="53070" y="15728"/>
                  </a:cubicBezTo>
                  <a:cubicBezTo>
                    <a:pt x="53206" y="15603"/>
                    <a:pt x="53274" y="15444"/>
                    <a:pt x="53274" y="15262"/>
                  </a:cubicBezTo>
                  <a:cubicBezTo>
                    <a:pt x="53274" y="14558"/>
                    <a:pt x="52605" y="14398"/>
                    <a:pt x="52195" y="14308"/>
                  </a:cubicBezTo>
                  <a:cubicBezTo>
                    <a:pt x="52127" y="14297"/>
                    <a:pt x="52036" y="14274"/>
                    <a:pt x="51979" y="14251"/>
                  </a:cubicBezTo>
                  <a:cubicBezTo>
                    <a:pt x="52025" y="14206"/>
                    <a:pt x="52127" y="14126"/>
                    <a:pt x="52355" y="13989"/>
                  </a:cubicBezTo>
                  <a:cubicBezTo>
                    <a:pt x="52388" y="13967"/>
                    <a:pt x="52423" y="13921"/>
                    <a:pt x="52423" y="13876"/>
                  </a:cubicBezTo>
                  <a:cubicBezTo>
                    <a:pt x="52423" y="13830"/>
                    <a:pt x="52400" y="13785"/>
                    <a:pt x="52365" y="13751"/>
                  </a:cubicBezTo>
                  <a:cubicBezTo>
                    <a:pt x="51820" y="13330"/>
                    <a:pt x="51355" y="13297"/>
                    <a:pt x="50900" y="13274"/>
                  </a:cubicBezTo>
                  <a:cubicBezTo>
                    <a:pt x="50628" y="13262"/>
                    <a:pt x="50366" y="13251"/>
                    <a:pt x="50093" y="13149"/>
                  </a:cubicBezTo>
                  <a:cubicBezTo>
                    <a:pt x="50161" y="12979"/>
                    <a:pt x="50196" y="12808"/>
                    <a:pt x="50229" y="12638"/>
                  </a:cubicBezTo>
                  <a:cubicBezTo>
                    <a:pt x="50287" y="12331"/>
                    <a:pt x="50332" y="12047"/>
                    <a:pt x="50559" y="11876"/>
                  </a:cubicBezTo>
                  <a:cubicBezTo>
                    <a:pt x="50684" y="11785"/>
                    <a:pt x="50820" y="11706"/>
                    <a:pt x="50934" y="11615"/>
                  </a:cubicBezTo>
                  <a:cubicBezTo>
                    <a:pt x="51457" y="11285"/>
                    <a:pt x="51934" y="10967"/>
                    <a:pt x="51991" y="10184"/>
                  </a:cubicBezTo>
                  <a:cubicBezTo>
                    <a:pt x="52002" y="10002"/>
                    <a:pt x="52332" y="9854"/>
                    <a:pt x="52650" y="9717"/>
                  </a:cubicBezTo>
                  <a:cubicBezTo>
                    <a:pt x="53036" y="9548"/>
                    <a:pt x="53433" y="9366"/>
                    <a:pt x="53559" y="9036"/>
                  </a:cubicBezTo>
                  <a:cubicBezTo>
                    <a:pt x="53592" y="8911"/>
                    <a:pt x="53604" y="8775"/>
                    <a:pt x="53559" y="8639"/>
                  </a:cubicBezTo>
                  <a:cubicBezTo>
                    <a:pt x="53592" y="8639"/>
                    <a:pt x="53615" y="8627"/>
                    <a:pt x="53650" y="8627"/>
                  </a:cubicBezTo>
                  <a:cubicBezTo>
                    <a:pt x="53968" y="8559"/>
                    <a:pt x="54286" y="8502"/>
                    <a:pt x="54559" y="8343"/>
                  </a:cubicBezTo>
                  <a:cubicBezTo>
                    <a:pt x="54877" y="8150"/>
                    <a:pt x="55036" y="7843"/>
                    <a:pt x="55036" y="7445"/>
                  </a:cubicBezTo>
                  <a:cubicBezTo>
                    <a:pt x="55036" y="7422"/>
                    <a:pt x="55036" y="7412"/>
                    <a:pt x="55024" y="7389"/>
                  </a:cubicBezTo>
                  <a:cubicBezTo>
                    <a:pt x="55422" y="7263"/>
                    <a:pt x="55910" y="7071"/>
                    <a:pt x="56377" y="6866"/>
                  </a:cubicBezTo>
                  <a:cubicBezTo>
                    <a:pt x="57195" y="6491"/>
                    <a:pt x="58217" y="5945"/>
                    <a:pt x="58432" y="5435"/>
                  </a:cubicBezTo>
                  <a:cubicBezTo>
                    <a:pt x="58512" y="5241"/>
                    <a:pt x="58467" y="5048"/>
                    <a:pt x="58331" y="4912"/>
                  </a:cubicBezTo>
                  <a:cubicBezTo>
                    <a:pt x="57702" y="4290"/>
                    <a:pt x="57133" y="4115"/>
                    <a:pt x="56576" y="4115"/>
                  </a:cubicBezTo>
                  <a:cubicBezTo>
                    <a:pt x="56228" y="4115"/>
                    <a:pt x="55885" y="4183"/>
                    <a:pt x="55536" y="4253"/>
                  </a:cubicBezTo>
                  <a:cubicBezTo>
                    <a:pt x="55149" y="4332"/>
                    <a:pt x="54740" y="4412"/>
                    <a:pt x="54297" y="4412"/>
                  </a:cubicBezTo>
                  <a:cubicBezTo>
                    <a:pt x="53911" y="4412"/>
                    <a:pt x="53627" y="4594"/>
                    <a:pt x="53343" y="4764"/>
                  </a:cubicBezTo>
                  <a:cubicBezTo>
                    <a:pt x="53077" y="4921"/>
                    <a:pt x="52828" y="5071"/>
                    <a:pt x="52516" y="5071"/>
                  </a:cubicBezTo>
                  <a:cubicBezTo>
                    <a:pt x="52467" y="5071"/>
                    <a:pt x="52417" y="5067"/>
                    <a:pt x="52365" y="5059"/>
                  </a:cubicBezTo>
                  <a:cubicBezTo>
                    <a:pt x="52017" y="4999"/>
                    <a:pt x="51664" y="4984"/>
                    <a:pt x="51312" y="4984"/>
                  </a:cubicBezTo>
                  <a:cubicBezTo>
                    <a:pt x="51136" y="4984"/>
                    <a:pt x="50961" y="4987"/>
                    <a:pt x="50787" y="4991"/>
                  </a:cubicBezTo>
                  <a:lnTo>
                    <a:pt x="50320" y="4991"/>
                  </a:lnTo>
                  <a:cubicBezTo>
                    <a:pt x="49673" y="4991"/>
                    <a:pt x="49196" y="5344"/>
                    <a:pt x="48775" y="5786"/>
                  </a:cubicBezTo>
                  <a:cubicBezTo>
                    <a:pt x="48923" y="5559"/>
                    <a:pt x="49025" y="5321"/>
                    <a:pt x="49025" y="5071"/>
                  </a:cubicBezTo>
                  <a:cubicBezTo>
                    <a:pt x="49025" y="4559"/>
                    <a:pt x="48878" y="4208"/>
                    <a:pt x="48593" y="4049"/>
                  </a:cubicBezTo>
                  <a:cubicBezTo>
                    <a:pt x="48465" y="3977"/>
                    <a:pt x="48317" y="3945"/>
                    <a:pt x="48152" y="3945"/>
                  </a:cubicBezTo>
                  <a:cubicBezTo>
                    <a:pt x="47427" y="3945"/>
                    <a:pt x="46393" y="4563"/>
                    <a:pt x="45458" y="5127"/>
                  </a:cubicBezTo>
                  <a:cubicBezTo>
                    <a:pt x="45106" y="5344"/>
                    <a:pt x="44742" y="5559"/>
                    <a:pt x="44470" y="5696"/>
                  </a:cubicBezTo>
                  <a:cubicBezTo>
                    <a:pt x="44561" y="5571"/>
                    <a:pt x="44674" y="5423"/>
                    <a:pt x="44776" y="5287"/>
                  </a:cubicBezTo>
                  <a:cubicBezTo>
                    <a:pt x="45412" y="4468"/>
                    <a:pt x="45435" y="4367"/>
                    <a:pt x="45447" y="4321"/>
                  </a:cubicBezTo>
                  <a:cubicBezTo>
                    <a:pt x="45458" y="4276"/>
                    <a:pt x="45458" y="4241"/>
                    <a:pt x="45435" y="4208"/>
                  </a:cubicBezTo>
                  <a:cubicBezTo>
                    <a:pt x="46412" y="4105"/>
                    <a:pt x="47219" y="3958"/>
                    <a:pt x="47833" y="3776"/>
                  </a:cubicBezTo>
                  <a:cubicBezTo>
                    <a:pt x="48287" y="3628"/>
                    <a:pt x="48651" y="3469"/>
                    <a:pt x="48912" y="3287"/>
                  </a:cubicBezTo>
                  <a:cubicBezTo>
                    <a:pt x="49219" y="3071"/>
                    <a:pt x="49389" y="2822"/>
                    <a:pt x="49434" y="2537"/>
                  </a:cubicBezTo>
                  <a:cubicBezTo>
                    <a:pt x="49446" y="2469"/>
                    <a:pt x="49389" y="2390"/>
                    <a:pt x="49321" y="2378"/>
                  </a:cubicBezTo>
                  <a:cubicBezTo>
                    <a:pt x="48810" y="2253"/>
                    <a:pt x="48321" y="2219"/>
                    <a:pt x="47844" y="2185"/>
                  </a:cubicBezTo>
                  <a:cubicBezTo>
                    <a:pt x="47083" y="2128"/>
                    <a:pt x="46367" y="2072"/>
                    <a:pt x="45606" y="1674"/>
                  </a:cubicBezTo>
                  <a:cubicBezTo>
                    <a:pt x="45412" y="1572"/>
                    <a:pt x="45208" y="1458"/>
                    <a:pt x="45026" y="1355"/>
                  </a:cubicBezTo>
                  <a:cubicBezTo>
                    <a:pt x="43856" y="719"/>
                    <a:pt x="42652" y="60"/>
                    <a:pt x="41243" y="60"/>
                  </a:cubicBezTo>
                  <a:cubicBezTo>
                    <a:pt x="40739" y="15"/>
                    <a:pt x="40227" y="1"/>
                    <a:pt x="39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0"/>
            <p:cNvSpPr/>
            <p:nvPr/>
          </p:nvSpPr>
          <p:spPr>
            <a:xfrm>
              <a:off x="2959225" y="2137725"/>
              <a:ext cx="156825" cy="152025"/>
            </a:xfrm>
            <a:custGeom>
              <a:avLst/>
              <a:gdLst/>
              <a:ahLst/>
              <a:cxnLst/>
              <a:rect l="l" t="t" r="r" b="b"/>
              <a:pathLst>
                <a:path w="6273" h="6081" extrusionOk="0">
                  <a:moveTo>
                    <a:pt x="3329" y="320"/>
                  </a:moveTo>
                  <a:cubicBezTo>
                    <a:pt x="3329" y="695"/>
                    <a:pt x="3124" y="979"/>
                    <a:pt x="2897" y="1286"/>
                  </a:cubicBezTo>
                  <a:cubicBezTo>
                    <a:pt x="2682" y="1592"/>
                    <a:pt x="2455" y="1911"/>
                    <a:pt x="2420" y="2331"/>
                  </a:cubicBezTo>
                  <a:cubicBezTo>
                    <a:pt x="2409" y="2377"/>
                    <a:pt x="2432" y="2422"/>
                    <a:pt x="2466" y="2456"/>
                  </a:cubicBezTo>
                  <a:cubicBezTo>
                    <a:pt x="2491" y="2473"/>
                    <a:pt x="2522" y="2483"/>
                    <a:pt x="2554" y="2483"/>
                  </a:cubicBezTo>
                  <a:cubicBezTo>
                    <a:pt x="2566" y="2483"/>
                    <a:pt x="2579" y="2482"/>
                    <a:pt x="2591" y="2479"/>
                  </a:cubicBezTo>
                  <a:cubicBezTo>
                    <a:pt x="2738" y="2445"/>
                    <a:pt x="2864" y="2365"/>
                    <a:pt x="2965" y="2297"/>
                  </a:cubicBezTo>
                  <a:cubicBezTo>
                    <a:pt x="3070" y="2225"/>
                    <a:pt x="3144" y="2173"/>
                    <a:pt x="3227" y="2173"/>
                  </a:cubicBezTo>
                  <a:cubicBezTo>
                    <a:pt x="3289" y="2173"/>
                    <a:pt x="3355" y="2202"/>
                    <a:pt x="3443" y="2274"/>
                  </a:cubicBezTo>
                  <a:cubicBezTo>
                    <a:pt x="3374" y="2410"/>
                    <a:pt x="3352" y="2479"/>
                    <a:pt x="3306" y="2683"/>
                  </a:cubicBezTo>
                  <a:cubicBezTo>
                    <a:pt x="3295" y="2729"/>
                    <a:pt x="3295" y="2763"/>
                    <a:pt x="3318" y="2797"/>
                  </a:cubicBezTo>
                  <a:cubicBezTo>
                    <a:pt x="3341" y="2831"/>
                    <a:pt x="3386" y="2854"/>
                    <a:pt x="3420" y="2865"/>
                  </a:cubicBezTo>
                  <a:cubicBezTo>
                    <a:pt x="3511" y="2877"/>
                    <a:pt x="3624" y="2888"/>
                    <a:pt x="3750" y="2910"/>
                  </a:cubicBezTo>
                  <a:cubicBezTo>
                    <a:pt x="4060" y="2971"/>
                    <a:pt x="4436" y="3042"/>
                    <a:pt x="4787" y="3042"/>
                  </a:cubicBezTo>
                  <a:cubicBezTo>
                    <a:pt x="4963" y="3042"/>
                    <a:pt x="5132" y="3024"/>
                    <a:pt x="5283" y="2979"/>
                  </a:cubicBezTo>
                  <a:lnTo>
                    <a:pt x="5283" y="2979"/>
                  </a:lnTo>
                  <a:cubicBezTo>
                    <a:pt x="5283" y="3069"/>
                    <a:pt x="5260" y="3149"/>
                    <a:pt x="5250" y="3228"/>
                  </a:cubicBezTo>
                  <a:cubicBezTo>
                    <a:pt x="5215" y="3445"/>
                    <a:pt x="5181" y="3627"/>
                    <a:pt x="5295" y="3763"/>
                  </a:cubicBezTo>
                  <a:cubicBezTo>
                    <a:pt x="5363" y="3854"/>
                    <a:pt x="5488" y="3887"/>
                    <a:pt x="5613" y="3899"/>
                  </a:cubicBezTo>
                  <a:cubicBezTo>
                    <a:pt x="5601" y="3945"/>
                    <a:pt x="5579" y="3990"/>
                    <a:pt x="5568" y="4036"/>
                  </a:cubicBezTo>
                  <a:cubicBezTo>
                    <a:pt x="5465" y="4376"/>
                    <a:pt x="5351" y="4740"/>
                    <a:pt x="5545" y="4887"/>
                  </a:cubicBezTo>
                  <a:cubicBezTo>
                    <a:pt x="5587" y="4918"/>
                    <a:pt x="5639" y="4945"/>
                    <a:pt x="5713" y="4945"/>
                  </a:cubicBezTo>
                  <a:cubicBezTo>
                    <a:pt x="5780" y="4945"/>
                    <a:pt x="5864" y="4923"/>
                    <a:pt x="5977" y="4865"/>
                  </a:cubicBezTo>
                  <a:lnTo>
                    <a:pt x="5977" y="4865"/>
                  </a:lnTo>
                  <a:cubicBezTo>
                    <a:pt x="5977" y="5137"/>
                    <a:pt x="5965" y="5354"/>
                    <a:pt x="5954" y="5501"/>
                  </a:cubicBezTo>
                  <a:cubicBezTo>
                    <a:pt x="5942" y="5637"/>
                    <a:pt x="5931" y="5717"/>
                    <a:pt x="5909" y="5763"/>
                  </a:cubicBezTo>
                  <a:cubicBezTo>
                    <a:pt x="5840" y="5694"/>
                    <a:pt x="5727" y="5535"/>
                    <a:pt x="5624" y="5410"/>
                  </a:cubicBezTo>
                  <a:cubicBezTo>
                    <a:pt x="5465" y="5194"/>
                    <a:pt x="5272" y="4933"/>
                    <a:pt x="5033" y="4683"/>
                  </a:cubicBezTo>
                  <a:cubicBezTo>
                    <a:pt x="5022" y="4660"/>
                    <a:pt x="5011" y="4649"/>
                    <a:pt x="5000" y="4637"/>
                  </a:cubicBezTo>
                  <a:cubicBezTo>
                    <a:pt x="4975" y="4619"/>
                    <a:pt x="4939" y="4600"/>
                    <a:pt x="4900" y="4600"/>
                  </a:cubicBezTo>
                  <a:cubicBezTo>
                    <a:pt x="4867" y="4600"/>
                    <a:pt x="4831" y="4613"/>
                    <a:pt x="4795" y="4649"/>
                  </a:cubicBezTo>
                  <a:cubicBezTo>
                    <a:pt x="4795" y="4660"/>
                    <a:pt x="4783" y="4672"/>
                    <a:pt x="4772" y="4683"/>
                  </a:cubicBezTo>
                  <a:cubicBezTo>
                    <a:pt x="4750" y="4705"/>
                    <a:pt x="4715" y="4728"/>
                    <a:pt x="4681" y="4774"/>
                  </a:cubicBezTo>
                  <a:cubicBezTo>
                    <a:pt x="4568" y="4899"/>
                    <a:pt x="4363" y="5115"/>
                    <a:pt x="4182" y="5296"/>
                  </a:cubicBezTo>
                  <a:cubicBezTo>
                    <a:pt x="4068" y="5399"/>
                    <a:pt x="3988" y="5467"/>
                    <a:pt x="3920" y="5524"/>
                  </a:cubicBezTo>
                  <a:cubicBezTo>
                    <a:pt x="3988" y="5410"/>
                    <a:pt x="4068" y="5319"/>
                    <a:pt x="4170" y="5251"/>
                  </a:cubicBezTo>
                  <a:cubicBezTo>
                    <a:pt x="4227" y="5217"/>
                    <a:pt x="4238" y="5149"/>
                    <a:pt x="4227" y="5092"/>
                  </a:cubicBezTo>
                  <a:cubicBezTo>
                    <a:pt x="4204" y="5024"/>
                    <a:pt x="4147" y="4990"/>
                    <a:pt x="4091" y="4990"/>
                  </a:cubicBezTo>
                  <a:lnTo>
                    <a:pt x="364" y="4990"/>
                  </a:lnTo>
                  <a:cubicBezTo>
                    <a:pt x="364" y="4978"/>
                    <a:pt x="341" y="4933"/>
                    <a:pt x="364" y="4785"/>
                  </a:cubicBezTo>
                  <a:cubicBezTo>
                    <a:pt x="375" y="4660"/>
                    <a:pt x="410" y="4501"/>
                    <a:pt x="443" y="4354"/>
                  </a:cubicBezTo>
                  <a:cubicBezTo>
                    <a:pt x="500" y="4127"/>
                    <a:pt x="546" y="3956"/>
                    <a:pt x="534" y="3831"/>
                  </a:cubicBezTo>
                  <a:cubicBezTo>
                    <a:pt x="716" y="3672"/>
                    <a:pt x="1011" y="3274"/>
                    <a:pt x="1579" y="2479"/>
                  </a:cubicBezTo>
                  <a:cubicBezTo>
                    <a:pt x="1943" y="1991"/>
                    <a:pt x="2341" y="1433"/>
                    <a:pt x="2693" y="1013"/>
                  </a:cubicBezTo>
                  <a:cubicBezTo>
                    <a:pt x="3068" y="547"/>
                    <a:pt x="3250" y="377"/>
                    <a:pt x="3329" y="320"/>
                  </a:cubicBezTo>
                  <a:close/>
                  <a:moveTo>
                    <a:pt x="3379" y="0"/>
                  </a:moveTo>
                  <a:cubicBezTo>
                    <a:pt x="3226" y="0"/>
                    <a:pt x="3006" y="162"/>
                    <a:pt x="2523" y="752"/>
                  </a:cubicBezTo>
                  <a:cubicBezTo>
                    <a:pt x="2159" y="1195"/>
                    <a:pt x="1727" y="1786"/>
                    <a:pt x="1352" y="2309"/>
                  </a:cubicBezTo>
                  <a:cubicBezTo>
                    <a:pt x="943" y="2877"/>
                    <a:pt x="443" y="3569"/>
                    <a:pt x="319" y="3638"/>
                  </a:cubicBezTo>
                  <a:cubicBezTo>
                    <a:pt x="250" y="3672"/>
                    <a:pt x="228" y="3740"/>
                    <a:pt x="250" y="3808"/>
                  </a:cubicBezTo>
                  <a:cubicBezTo>
                    <a:pt x="273" y="3877"/>
                    <a:pt x="205" y="4127"/>
                    <a:pt x="171" y="4286"/>
                  </a:cubicBezTo>
                  <a:cubicBezTo>
                    <a:pt x="80" y="4649"/>
                    <a:pt x="1" y="4978"/>
                    <a:pt x="148" y="5160"/>
                  </a:cubicBezTo>
                  <a:cubicBezTo>
                    <a:pt x="182" y="5217"/>
                    <a:pt x="250" y="5274"/>
                    <a:pt x="387" y="5274"/>
                  </a:cubicBezTo>
                  <a:lnTo>
                    <a:pt x="3738" y="5274"/>
                  </a:lnTo>
                  <a:cubicBezTo>
                    <a:pt x="3659" y="5376"/>
                    <a:pt x="3613" y="5501"/>
                    <a:pt x="3579" y="5637"/>
                  </a:cubicBezTo>
                  <a:cubicBezTo>
                    <a:pt x="3568" y="5649"/>
                    <a:pt x="3568" y="5660"/>
                    <a:pt x="3568" y="5672"/>
                  </a:cubicBezTo>
                  <a:cubicBezTo>
                    <a:pt x="3568" y="5831"/>
                    <a:pt x="3659" y="5876"/>
                    <a:pt x="3704" y="5887"/>
                  </a:cubicBezTo>
                  <a:cubicBezTo>
                    <a:pt x="3728" y="5897"/>
                    <a:pt x="3752" y="5903"/>
                    <a:pt x="3780" y="5903"/>
                  </a:cubicBezTo>
                  <a:cubicBezTo>
                    <a:pt x="3966" y="5903"/>
                    <a:pt x="4262" y="5651"/>
                    <a:pt x="4897" y="4967"/>
                  </a:cubicBezTo>
                  <a:lnTo>
                    <a:pt x="4897" y="4955"/>
                  </a:lnTo>
                  <a:cubicBezTo>
                    <a:pt x="5090" y="5172"/>
                    <a:pt x="5260" y="5399"/>
                    <a:pt x="5397" y="5581"/>
                  </a:cubicBezTo>
                  <a:cubicBezTo>
                    <a:pt x="5624" y="5887"/>
                    <a:pt x="5772" y="6081"/>
                    <a:pt x="5942" y="6081"/>
                  </a:cubicBezTo>
                  <a:cubicBezTo>
                    <a:pt x="5965" y="6081"/>
                    <a:pt x="5988" y="6081"/>
                    <a:pt x="6010" y="6069"/>
                  </a:cubicBezTo>
                  <a:cubicBezTo>
                    <a:pt x="6215" y="6001"/>
                    <a:pt x="6272" y="5694"/>
                    <a:pt x="6272" y="4615"/>
                  </a:cubicBezTo>
                  <a:cubicBezTo>
                    <a:pt x="6272" y="4569"/>
                    <a:pt x="6238" y="4524"/>
                    <a:pt x="6192" y="4490"/>
                  </a:cubicBezTo>
                  <a:cubicBezTo>
                    <a:pt x="6172" y="4480"/>
                    <a:pt x="6149" y="4474"/>
                    <a:pt x="6126" y="4474"/>
                  </a:cubicBezTo>
                  <a:cubicBezTo>
                    <a:pt x="6098" y="4474"/>
                    <a:pt x="6070" y="4483"/>
                    <a:pt x="6045" y="4501"/>
                  </a:cubicBezTo>
                  <a:cubicBezTo>
                    <a:pt x="5851" y="4626"/>
                    <a:pt x="5760" y="4649"/>
                    <a:pt x="5727" y="4660"/>
                  </a:cubicBezTo>
                  <a:cubicBezTo>
                    <a:pt x="5704" y="4558"/>
                    <a:pt x="5806" y="4251"/>
                    <a:pt x="5840" y="4115"/>
                  </a:cubicBezTo>
                  <a:cubicBezTo>
                    <a:pt x="5886" y="3990"/>
                    <a:pt x="5919" y="3865"/>
                    <a:pt x="5931" y="3786"/>
                  </a:cubicBezTo>
                  <a:cubicBezTo>
                    <a:pt x="5931" y="3740"/>
                    <a:pt x="5919" y="3706"/>
                    <a:pt x="5897" y="3672"/>
                  </a:cubicBezTo>
                  <a:cubicBezTo>
                    <a:pt x="5863" y="3638"/>
                    <a:pt x="5829" y="3627"/>
                    <a:pt x="5783" y="3627"/>
                  </a:cubicBezTo>
                  <a:cubicBezTo>
                    <a:pt x="5568" y="3627"/>
                    <a:pt x="5522" y="3592"/>
                    <a:pt x="5510" y="3581"/>
                  </a:cubicBezTo>
                  <a:cubicBezTo>
                    <a:pt x="5488" y="3547"/>
                    <a:pt x="5510" y="3399"/>
                    <a:pt x="5533" y="3274"/>
                  </a:cubicBezTo>
                  <a:cubicBezTo>
                    <a:pt x="5556" y="3138"/>
                    <a:pt x="5590" y="2956"/>
                    <a:pt x="5590" y="2751"/>
                  </a:cubicBezTo>
                  <a:cubicBezTo>
                    <a:pt x="5590" y="2695"/>
                    <a:pt x="5568" y="2650"/>
                    <a:pt x="5522" y="2627"/>
                  </a:cubicBezTo>
                  <a:cubicBezTo>
                    <a:pt x="5499" y="2615"/>
                    <a:pt x="5474" y="2610"/>
                    <a:pt x="5448" y="2610"/>
                  </a:cubicBezTo>
                  <a:cubicBezTo>
                    <a:pt x="5422" y="2610"/>
                    <a:pt x="5397" y="2615"/>
                    <a:pt x="5374" y="2627"/>
                  </a:cubicBezTo>
                  <a:cubicBezTo>
                    <a:pt x="5221" y="2720"/>
                    <a:pt x="5009" y="2752"/>
                    <a:pt x="4779" y="2752"/>
                  </a:cubicBezTo>
                  <a:cubicBezTo>
                    <a:pt x="4446" y="2752"/>
                    <a:pt x="4077" y="2685"/>
                    <a:pt x="3795" y="2638"/>
                  </a:cubicBezTo>
                  <a:cubicBezTo>
                    <a:pt x="3738" y="2627"/>
                    <a:pt x="3670" y="2615"/>
                    <a:pt x="3624" y="2604"/>
                  </a:cubicBezTo>
                  <a:cubicBezTo>
                    <a:pt x="3647" y="2524"/>
                    <a:pt x="3670" y="2468"/>
                    <a:pt x="3704" y="2388"/>
                  </a:cubicBezTo>
                  <a:cubicBezTo>
                    <a:pt x="3715" y="2354"/>
                    <a:pt x="3727" y="2331"/>
                    <a:pt x="3750" y="2297"/>
                  </a:cubicBezTo>
                  <a:cubicBezTo>
                    <a:pt x="3773" y="2251"/>
                    <a:pt x="3761" y="2183"/>
                    <a:pt x="3715" y="2138"/>
                  </a:cubicBezTo>
                  <a:cubicBezTo>
                    <a:pt x="3525" y="1948"/>
                    <a:pt x="3363" y="1883"/>
                    <a:pt x="3222" y="1883"/>
                  </a:cubicBezTo>
                  <a:cubicBezTo>
                    <a:pt x="3052" y="1883"/>
                    <a:pt x="2913" y="1978"/>
                    <a:pt x="2795" y="2059"/>
                  </a:cubicBezTo>
                  <a:cubicBezTo>
                    <a:pt x="2795" y="2070"/>
                    <a:pt x="2784" y="2070"/>
                    <a:pt x="2773" y="2081"/>
                  </a:cubicBezTo>
                  <a:cubicBezTo>
                    <a:pt x="2852" y="1865"/>
                    <a:pt x="2988" y="1661"/>
                    <a:pt x="3136" y="1456"/>
                  </a:cubicBezTo>
                  <a:cubicBezTo>
                    <a:pt x="3374" y="1127"/>
                    <a:pt x="3624" y="774"/>
                    <a:pt x="3624" y="309"/>
                  </a:cubicBezTo>
                  <a:cubicBezTo>
                    <a:pt x="3624" y="105"/>
                    <a:pt x="3534" y="36"/>
                    <a:pt x="3454" y="14"/>
                  </a:cubicBezTo>
                  <a:cubicBezTo>
                    <a:pt x="3431" y="5"/>
                    <a:pt x="3406" y="0"/>
                    <a:pt x="3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0"/>
            <p:cNvSpPr/>
            <p:nvPr/>
          </p:nvSpPr>
          <p:spPr>
            <a:xfrm>
              <a:off x="2027575" y="1055200"/>
              <a:ext cx="13100" cy="11475"/>
            </a:xfrm>
            <a:custGeom>
              <a:avLst/>
              <a:gdLst/>
              <a:ahLst/>
              <a:cxnLst/>
              <a:rect l="l" t="t" r="r" b="b"/>
              <a:pathLst>
                <a:path w="524" h="459" extrusionOk="0">
                  <a:moveTo>
                    <a:pt x="165" y="0"/>
                  </a:moveTo>
                  <a:cubicBezTo>
                    <a:pt x="138" y="0"/>
                    <a:pt x="110" y="8"/>
                    <a:pt x="80" y="27"/>
                  </a:cubicBezTo>
                  <a:cubicBezTo>
                    <a:pt x="34" y="61"/>
                    <a:pt x="1" y="141"/>
                    <a:pt x="46" y="232"/>
                  </a:cubicBezTo>
                  <a:cubicBezTo>
                    <a:pt x="69" y="265"/>
                    <a:pt x="205" y="459"/>
                    <a:pt x="364" y="459"/>
                  </a:cubicBezTo>
                  <a:cubicBezTo>
                    <a:pt x="375" y="459"/>
                    <a:pt x="398" y="459"/>
                    <a:pt x="421" y="447"/>
                  </a:cubicBezTo>
                  <a:cubicBezTo>
                    <a:pt x="466" y="436"/>
                    <a:pt x="501" y="402"/>
                    <a:pt x="512" y="345"/>
                  </a:cubicBezTo>
                  <a:cubicBezTo>
                    <a:pt x="523" y="300"/>
                    <a:pt x="512" y="254"/>
                    <a:pt x="478" y="220"/>
                  </a:cubicBezTo>
                  <a:lnTo>
                    <a:pt x="319" y="61"/>
                  </a:lnTo>
                  <a:cubicBezTo>
                    <a:pt x="287" y="45"/>
                    <a:pt x="231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0"/>
            <p:cNvSpPr/>
            <p:nvPr/>
          </p:nvSpPr>
          <p:spPr>
            <a:xfrm>
              <a:off x="2428350" y="1277500"/>
              <a:ext cx="119325" cy="56750"/>
            </a:xfrm>
            <a:custGeom>
              <a:avLst/>
              <a:gdLst/>
              <a:ahLst/>
              <a:cxnLst/>
              <a:rect l="l" t="t" r="r" b="b"/>
              <a:pathLst>
                <a:path w="4773" h="2270" extrusionOk="0">
                  <a:moveTo>
                    <a:pt x="796" y="293"/>
                  </a:moveTo>
                  <a:cubicBezTo>
                    <a:pt x="1126" y="293"/>
                    <a:pt x="1546" y="394"/>
                    <a:pt x="1864" y="463"/>
                  </a:cubicBezTo>
                  <a:cubicBezTo>
                    <a:pt x="2103" y="531"/>
                    <a:pt x="2295" y="576"/>
                    <a:pt x="2421" y="576"/>
                  </a:cubicBezTo>
                  <a:cubicBezTo>
                    <a:pt x="2784" y="576"/>
                    <a:pt x="4000" y="1212"/>
                    <a:pt x="4398" y="1656"/>
                  </a:cubicBezTo>
                  <a:cubicBezTo>
                    <a:pt x="4477" y="1758"/>
                    <a:pt x="4489" y="1803"/>
                    <a:pt x="4489" y="1815"/>
                  </a:cubicBezTo>
                  <a:cubicBezTo>
                    <a:pt x="4477" y="1826"/>
                    <a:pt x="4409" y="1883"/>
                    <a:pt x="4125" y="1883"/>
                  </a:cubicBezTo>
                  <a:cubicBezTo>
                    <a:pt x="3727" y="1883"/>
                    <a:pt x="3341" y="1906"/>
                    <a:pt x="2966" y="1929"/>
                  </a:cubicBezTo>
                  <a:cubicBezTo>
                    <a:pt x="2603" y="1962"/>
                    <a:pt x="2216" y="1985"/>
                    <a:pt x="1841" y="1985"/>
                  </a:cubicBezTo>
                  <a:cubicBezTo>
                    <a:pt x="1580" y="1985"/>
                    <a:pt x="1182" y="1803"/>
                    <a:pt x="853" y="1542"/>
                  </a:cubicBezTo>
                  <a:cubicBezTo>
                    <a:pt x="500" y="1258"/>
                    <a:pt x="285" y="929"/>
                    <a:pt x="285" y="667"/>
                  </a:cubicBezTo>
                  <a:cubicBezTo>
                    <a:pt x="285" y="543"/>
                    <a:pt x="319" y="452"/>
                    <a:pt x="399" y="394"/>
                  </a:cubicBezTo>
                  <a:cubicBezTo>
                    <a:pt x="489" y="315"/>
                    <a:pt x="626" y="293"/>
                    <a:pt x="796" y="293"/>
                  </a:cubicBezTo>
                  <a:close/>
                  <a:moveTo>
                    <a:pt x="807" y="0"/>
                  </a:moveTo>
                  <a:cubicBezTo>
                    <a:pt x="574" y="0"/>
                    <a:pt x="366" y="45"/>
                    <a:pt x="217" y="167"/>
                  </a:cubicBezTo>
                  <a:cubicBezTo>
                    <a:pt x="69" y="281"/>
                    <a:pt x="0" y="452"/>
                    <a:pt x="0" y="667"/>
                  </a:cubicBezTo>
                  <a:cubicBezTo>
                    <a:pt x="0" y="1020"/>
                    <a:pt x="239" y="1417"/>
                    <a:pt x="671" y="1758"/>
                  </a:cubicBezTo>
                  <a:cubicBezTo>
                    <a:pt x="1058" y="2076"/>
                    <a:pt x="1512" y="2270"/>
                    <a:pt x="1841" y="2270"/>
                  </a:cubicBezTo>
                  <a:cubicBezTo>
                    <a:pt x="2227" y="2270"/>
                    <a:pt x="2614" y="2247"/>
                    <a:pt x="2989" y="2224"/>
                  </a:cubicBezTo>
                  <a:cubicBezTo>
                    <a:pt x="3353" y="2201"/>
                    <a:pt x="3739" y="2167"/>
                    <a:pt x="4125" y="2167"/>
                  </a:cubicBezTo>
                  <a:cubicBezTo>
                    <a:pt x="4318" y="2167"/>
                    <a:pt x="4466" y="2144"/>
                    <a:pt x="4568" y="2099"/>
                  </a:cubicBezTo>
                  <a:cubicBezTo>
                    <a:pt x="4750" y="2020"/>
                    <a:pt x="4772" y="1894"/>
                    <a:pt x="4772" y="1815"/>
                  </a:cubicBezTo>
                  <a:cubicBezTo>
                    <a:pt x="4772" y="1497"/>
                    <a:pt x="4239" y="1111"/>
                    <a:pt x="3784" y="838"/>
                  </a:cubicBezTo>
                  <a:cubicBezTo>
                    <a:pt x="3318" y="565"/>
                    <a:pt x="2727" y="281"/>
                    <a:pt x="2421" y="281"/>
                  </a:cubicBezTo>
                  <a:cubicBezTo>
                    <a:pt x="2330" y="281"/>
                    <a:pt x="2136" y="235"/>
                    <a:pt x="1932" y="190"/>
                  </a:cubicBezTo>
                  <a:cubicBezTo>
                    <a:pt x="1570" y="101"/>
                    <a:pt x="1159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0"/>
            <p:cNvSpPr/>
            <p:nvPr/>
          </p:nvSpPr>
          <p:spPr>
            <a:xfrm>
              <a:off x="2055975" y="1078200"/>
              <a:ext cx="73875" cy="26550"/>
            </a:xfrm>
            <a:custGeom>
              <a:avLst/>
              <a:gdLst/>
              <a:ahLst/>
              <a:cxnLst/>
              <a:rect l="l" t="t" r="r" b="b"/>
              <a:pathLst>
                <a:path w="2955" h="1062" extrusionOk="0">
                  <a:moveTo>
                    <a:pt x="1399" y="308"/>
                  </a:moveTo>
                  <a:cubicBezTo>
                    <a:pt x="1553" y="308"/>
                    <a:pt x="1710" y="315"/>
                    <a:pt x="1864" y="322"/>
                  </a:cubicBezTo>
                  <a:cubicBezTo>
                    <a:pt x="2009" y="322"/>
                    <a:pt x="2151" y="326"/>
                    <a:pt x="2286" y="326"/>
                  </a:cubicBezTo>
                  <a:cubicBezTo>
                    <a:pt x="2417" y="326"/>
                    <a:pt x="2542" y="323"/>
                    <a:pt x="2660" y="312"/>
                  </a:cubicBezTo>
                  <a:lnTo>
                    <a:pt x="2660" y="584"/>
                  </a:lnTo>
                  <a:cubicBezTo>
                    <a:pt x="2660" y="630"/>
                    <a:pt x="2648" y="652"/>
                    <a:pt x="2614" y="675"/>
                  </a:cubicBezTo>
                  <a:cubicBezTo>
                    <a:pt x="2569" y="720"/>
                    <a:pt x="2456" y="769"/>
                    <a:pt x="2195" y="769"/>
                  </a:cubicBezTo>
                  <a:cubicBezTo>
                    <a:pt x="2057" y="769"/>
                    <a:pt x="1879" y="756"/>
                    <a:pt x="1648" y="721"/>
                  </a:cubicBezTo>
                  <a:cubicBezTo>
                    <a:pt x="1228" y="663"/>
                    <a:pt x="784" y="550"/>
                    <a:pt x="489" y="482"/>
                  </a:cubicBezTo>
                  <a:cubicBezTo>
                    <a:pt x="746" y="342"/>
                    <a:pt x="1066" y="308"/>
                    <a:pt x="1399" y="308"/>
                  </a:cubicBezTo>
                  <a:close/>
                  <a:moveTo>
                    <a:pt x="2809" y="0"/>
                  </a:moveTo>
                  <a:cubicBezTo>
                    <a:pt x="2797" y="0"/>
                    <a:pt x="2785" y="1"/>
                    <a:pt x="2773" y="4"/>
                  </a:cubicBezTo>
                  <a:cubicBezTo>
                    <a:pt x="2635" y="30"/>
                    <a:pt x="2475" y="37"/>
                    <a:pt x="2304" y="37"/>
                  </a:cubicBezTo>
                  <a:cubicBezTo>
                    <a:pt x="2167" y="37"/>
                    <a:pt x="2022" y="32"/>
                    <a:pt x="1875" y="27"/>
                  </a:cubicBezTo>
                  <a:cubicBezTo>
                    <a:pt x="1741" y="22"/>
                    <a:pt x="1601" y="17"/>
                    <a:pt x="1461" y="17"/>
                  </a:cubicBezTo>
                  <a:cubicBezTo>
                    <a:pt x="949" y="17"/>
                    <a:pt x="423" y="82"/>
                    <a:pt x="57" y="448"/>
                  </a:cubicBezTo>
                  <a:cubicBezTo>
                    <a:pt x="24" y="482"/>
                    <a:pt x="1" y="539"/>
                    <a:pt x="24" y="595"/>
                  </a:cubicBezTo>
                  <a:cubicBezTo>
                    <a:pt x="35" y="641"/>
                    <a:pt x="80" y="686"/>
                    <a:pt x="125" y="698"/>
                  </a:cubicBezTo>
                  <a:cubicBezTo>
                    <a:pt x="171" y="698"/>
                    <a:pt x="262" y="721"/>
                    <a:pt x="365" y="743"/>
                  </a:cubicBezTo>
                  <a:cubicBezTo>
                    <a:pt x="1034" y="913"/>
                    <a:pt x="1693" y="1061"/>
                    <a:pt x="2171" y="1061"/>
                  </a:cubicBezTo>
                  <a:cubicBezTo>
                    <a:pt x="2443" y="1061"/>
                    <a:pt x="2660" y="1016"/>
                    <a:pt x="2796" y="902"/>
                  </a:cubicBezTo>
                  <a:cubicBezTo>
                    <a:pt x="2898" y="822"/>
                    <a:pt x="2955" y="721"/>
                    <a:pt x="2955" y="584"/>
                  </a:cubicBezTo>
                  <a:lnTo>
                    <a:pt x="2955" y="141"/>
                  </a:lnTo>
                  <a:cubicBezTo>
                    <a:pt x="2955" y="95"/>
                    <a:pt x="2932" y="62"/>
                    <a:pt x="2898" y="27"/>
                  </a:cubicBezTo>
                  <a:cubicBezTo>
                    <a:pt x="2873" y="10"/>
                    <a:pt x="2842" y="0"/>
                    <a:pt x="28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0"/>
            <p:cNvSpPr/>
            <p:nvPr/>
          </p:nvSpPr>
          <p:spPr>
            <a:xfrm>
              <a:off x="1978150" y="1460400"/>
              <a:ext cx="98875" cy="60175"/>
            </a:xfrm>
            <a:custGeom>
              <a:avLst/>
              <a:gdLst/>
              <a:ahLst/>
              <a:cxnLst/>
              <a:rect l="l" t="t" r="r" b="b"/>
              <a:pathLst>
                <a:path w="3955" h="2407" extrusionOk="0">
                  <a:moveTo>
                    <a:pt x="1954" y="291"/>
                  </a:moveTo>
                  <a:cubicBezTo>
                    <a:pt x="2096" y="291"/>
                    <a:pt x="2334" y="416"/>
                    <a:pt x="2659" y="668"/>
                  </a:cubicBezTo>
                  <a:cubicBezTo>
                    <a:pt x="2728" y="725"/>
                    <a:pt x="2807" y="782"/>
                    <a:pt x="2887" y="839"/>
                  </a:cubicBezTo>
                  <a:cubicBezTo>
                    <a:pt x="3261" y="1111"/>
                    <a:pt x="3647" y="1395"/>
                    <a:pt x="3659" y="1668"/>
                  </a:cubicBezTo>
                  <a:cubicBezTo>
                    <a:pt x="3659" y="1793"/>
                    <a:pt x="3591" y="1918"/>
                    <a:pt x="3443" y="2054"/>
                  </a:cubicBezTo>
                  <a:cubicBezTo>
                    <a:pt x="3396" y="2096"/>
                    <a:pt x="3271" y="2123"/>
                    <a:pt x="3072" y="2123"/>
                  </a:cubicBezTo>
                  <a:cubicBezTo>
                    <a:pt x="2836" y="2123"/>
                    <a:pt x="2495" y="2085"/>
                    <a:pt x="2057" y="1986"/>
                  </a:cubicBezTo>
                  <a:cubicBezTo>
                    <a:pt x="1637" y="1895"/>
                    <a:pt x="1193" y="1770"/>
                    <a:pt x="853" y="1645"/>
                  </a:cubicBezTo>
                  <a:cubicBezTo>
                    <a:pt x="546" y="1521"/>
                    <a:pt x="398" y="1430"/>
                    <a:pt x="330" y="1372"/>
                  </a:cubicBezTo>
                  <a:cubicBezTo>
                    <a:pt x="431" y="1314"/>
                    <a:pt x="543" y="1280"/>
                    <a:pt x="660" y="1280"/>
                  </a:cubicBezTo>
                  <a:cubicBezTo>
                    <a:pt x="701" y="1280"/>
                    <a:pt x="743" y="1284"/>
                    <a:pt x="784" y="1293"/>
                  </a:cubicBezTo>
                  <a:cubicBezTo>
                    <a:pt x="806" y="1307"/>
                    <a:pt x="831" y="1317"/>
                    <a:pt x="860" y="1317"/>
                  </a:cubicBezTo>
                  <a:cubicBezTo>
                    <a:pt x="879" y="1317"/>
                    <a:pt x="899" y="1313"/>
                    <a:pt x="921" y="1304"/>
                  </a:cubicBezTo>
                  <a:lnTo>
                    <a:pt x="933" y="1304"/>
                  </a:lnTo>
                  <a:cubicBezTo>
                    <a:pt x="989" y="1281"/>
                    <a:pt x="1034" y="1271"/>
                    <a:pt x="1057" y="1259"/>
                  </a:cubicBezTo>
                  <a:cubicBezTo>
                    <a:pt x="1069" y="1259"/>
                    <a:pt x="1080" y="1248"/>
                    <a:pt x="1092" y="1248"/>
                  </a:cubicBezTo>
                  <a:cubicBezTo>
                    <a:pt x="1125" y="1236"/>
                    <a:pt x="1148" y="1213"/>
                    <a:pt x="1160" y="1202"/>
                  </a:cubicBezTo>
                  <a:cubicBezTo>
                    <a:pt x="1421" y="1032"/>
                    <a:pt x="1557" y="793"/>
                    <a:pt x="1660" y="600"/>
                  </a:cubicBezTo>
                  <a:cubicBezTo>
                    <a:pt x="1761" y="418"/>
                    <a:pt x="1819" y="316"/>
                    <a:pt x="1921" y="293"/>
                  </a:cubicBezTo>
                  <a:cubicBezTo>
                    <a:pt x="1931" y="292"/>
                    <a:pt x="1942" y="291"/>
                    <a:pt x="1954" y="291"/>
                  </a:cubicBezTo>
                  <a:close/>
                  <a:moveTo>
                    <a:pt x="1957" y="0"/>
                  </a:moveTo>
                  <a:cubicBezTo>
                    <a:pt x="1925" y="0"/>
                    <a:pt x="1894" y="3"/>
                    <a:pt x="1864" y="9"/>
                  </a:cubicBezTo>
                  <a:cubicBezTo>
                    <a:pt x="1625" y="66"/>
                    <a:pt x="1523" y="259"/>
                    <a:pt x="1410" y="463"/>
                  </a:cubicBezTo>
                  <a:cubicBezTo>
                    <a:pt x="1296" y="668"/>
                    <a:pt x="1171" y="884"/>
                    <a:pt x="921" y="998"/>
                  </a:cubicBezTo>
                  <a:cubicBezTo>
                    <a:pt x="910" y="1009"/>
                    <a:pt x="898" y="1009"/>
                    <a:pt x="898" y="1009"/>
                  </a:cubicBezTo>
                  <a:cubicBezTo>
                    <a:pt x="887" y="1009"/>
                    <a:pt x="887" y="1021"/>
                    <a:pt x="887" y="1021"/>
                  </a:cubicBezTo>
                  <a:cubicBezTo>
                    <a:pt x="808" y="1004"/>
                    <a:pt x="731" y="995"/>
                    <a:pt x="657" y="995"/>
                  </a:cubicBezTo>
                  <a:cubicBezTo>
                    <a:pt x="434" y="995"/>
                    <a:pt x="234" y="1072"/>
                    <a:pt x="46" y="1225"/>
                  </a:cubicBezTo>
                  <a:cubicBezTo>
                    <a:pt x="12" y="1259"/>
                    <a:pt x="1" y="1293"/>
                    <a:pt x="1" y="1339"/>
                  </a:cubicBezTo>
                  <a:cubicBezTo>
                    <a:pt x="1" y="1509"/>
                    <a:pt x="171" y="1657"/>
                    <a:pt x="557" y="1827"/>
                  </a:cubicBezTo>
                  <a:cubicBezTo>
                    <a:pt x="989" y="2020"/>
                    <a:pt x="1648" y="2213"/>
                    <a:pt x="2250" y="2316"/>
                  </a:cubicBezTo>
                  <a:cubicBezTo>
                    <a:pt x="2569" y="2384"/>
                    <a:pt x="2841" y="2407"/>
                    <a:pt x="3057" y="2407"/>
                  </a:cubicBezTo>
                  <a:cubicBezTo>
                    <a:pt x="3329" y="2407"/>
                    <a:pt x="3523" y="2361"/>
                    <a:pt x="3637" y="2270"/>
                  </a:cubicBezTo>
                  <a:cubicBezTo>
                    <a:pt x="3852" y="2077"/>
                    <a:pt x="3955" y="1861"/>
                    <a:pt x="3943" y="1657"/>
                  </a:cubicBezTo>
                  <a:cubicBezTo>
                    <a:pt x="3920" y="1248"/>
                    <a:pt x="3478" y="918"/>
                    <a:pt x="3057" y="600"/>
                  </a:cubicBezTo>
                  <a:cubicBezTo>
                    <a:pt x="2978" y="543"/>
                    <a:pt x="2909" y="486"/>
                    <a:pt x="2829" y="441"/>
                  </a:cubicBezTo>
                  <a:cubicBezTo>
                    <a:pt x="2444" y="135"/>
                    <a:pt x="2171" y="0"/>
                    <a:pt x="1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0"/>
            <p:cNvSpPr/>
            <p:nvPr/>
          </p:nvSpPr>
          <p:spPr>
            <a:xfrm>
              <a:off x="1579950" y="1275525"/>
              <a:ext cx="371525" cy="244475"/>
            </a:xfrm>
            <a:custGeom>
              <a:avLst/>
              <a:gdLst/>
              <a:ahLst/>
              <a:cxnLst/>
              <a:rect l="l" t="t" r="r" b="b"/>
              <a:pathLst>
                <a:path w="14861" h="9779" extrusionOk="0">
                  <a:moveTo>
                    <a:pt x="9782" y="291"/>
                  </a:moveTo>
                  <a:cubicBezTo>
                    <a:pt x="10221" y="291"/>
                    <a:pt x="10689" y="454"/>
                    <a:pt x="10850" y="701"/>
                  </a:cubicBezTo>
                  <a:cubicBezTo>
                    <a:pt x="10963" y="860"/>
                    <a:pt x="10918" y="1053"/>
                    <a:pt x="10736" y="1269"/>
                  </a:cubicBezTo>
                  <a:cubicBezTo>
                    <a:pt x="9964" y="2200"/>
                    <a:pt x="10271" y="2859"/>
                    <a:pt x="10657" y="3689"/>
                  </a:cubicBezTo>
                  <a:cubicBezTo>
                    <a:pt x="10748" y="3894"/>
                    <a:pt x="10839" y="4098"/>
                    <a:pt x="10930" y="4325"/>
                  </a:cubicBezTo>
                  <a:cubicBezTo>
                    <a:pt x="11463" y="5677"/>
                    <a:pt x="12225" y="6052"/>
                    <a:pt x="13099" y="6472"/>
                  </a:cubicBezTo>
                  <a:cubicBezTo>
                    <a:pt x="13508" y="6677"/>
                    <a:pt x="13975" y="6904"/>
                    <a:pt x="14463" y="7257"/>
                  </a:cubicBezTo>
                  <a:cubicBezTo>
                    <a:pt x="14229" y="7381"/>
                    <a:pt x="13990" y="7442"/>
                    <a:pt x="13739" y="7442"/>
                  </a:cubicBezTo>
                  <a:cubicBezTo>
                    <a:pt x="13624" y="7442"/>
                    <a:pt x="13505" y="7429"/>
                    <a:pt x="13384" y="7404"/>
                  </a:cubicBezTo>
                  <a:cubicBezTo>
                    <a:pt x="13372" y="7404"/>
                    <a:pt x="13361" y="7393"/>
                    <a:pt x="13349" y="7393"/>
                  </a:cubicBezTo>
                  <a:cubicBezTo>
                    <a:pt x="13236" y="7393"/>
                    <a:pt x="12907" y="7393"/>
                    <a:pt x="12827" y="7643"/>
                  </a:cubicBezTo>
                  <a:cubicBezTo>
                    <a:pt x="12759" y="7813"/>
                    <a:pt x="12872" y="8029"/>
                    <a:pt x="13168" y="8325"/>
                  </a:cubicBezTo>
                  <a:cubicBezTo>
                    <a:pt x="13281" y="8427"/>
                    <a:pt x="13418" y="8552"/>
                    <a:pt x="13577" y="8666"/>
                  </a:cubicBezTo>
                  <a:cubicBezTo>
                    <a:pt x="13429" y="8870"/>
                    <a:pt x="13122" y="9097"/>
                    <a:pt x="12463" y="9143"/>
                  </a:cubicBezTo>
                  <a:cubicBezTo>
                    <a:pt x="12390" y="9147"/>
                    <a:pt x="12317" y="9149"/>
                    <a:pt x="12244" y="9149"/>
                  </a:cubicBezTo>
                  <a:cubicBezTo>
                    <a:pt x="11762" y="9149"/>
                    <a:pt x="11297" y="9058"/>
                    <a:pt x="11021" y="8949"/>
                  </a:cubicBezTo>
                  <a:cubicBezTo>
                    <a:pt x="10050" y="8574"/>
                    <a:pt x="9281" y="8400"/>
                    <a:pt x="8547" y="8400"/>
                  </a:cubicBezTo>
                  <a:cubicBezTo>
                    <a:pt x="8481" y="8400"/>
                    <a:pt x="8416" y="8401"/>
                    <a:pt x="8350" y="8404"/>
                  </a:cubicBezTo>
                  <a:cubicBezTo>
                    <a:pt x="7419" y="8438"/>
                    <a:pt x="6532" y="8756"/>
                    <a:pt x="5646" y="9381"/>
                  </a:cubicBezTo>
                  <a:cubicBezTo>
                    <a:pt x="5396" y="9404"/>
                    <a:pt x="4658" y="9484"/>
                    <a:pt x="3931" y="9494"/>
                  </a:cubicBezTo>
                  <a:cubicBezTo>
                    <a:pt x="3863" y="9496"/>
                    <a:pt x="3799" y="9496"/>
                    <a:pt x="3737" y="9496"/>
                  </a:cubicBezTo>
                  <a:cubicBezTo>
                    <a:pt x="2567" y="9496"/>
                    <a:pt x="2454" y="9302"/>
                    <a:pt x="2454" y="9302"/>
                  </a:cubicBezTo>
                  <a:cubicBezTo>
                    <a:pt x="2033" y="8461"/>
                    <a:pt x="1306" y="8358"/>
                    <a:pt x="614" y="8267"/>
                  </a:cubicBezTo>
                  <a:cubicBezTo>
                    <a:pt x="534" y="8257"/>
                    <a:pt x="455" y="8245"/>
                    <a:pt x="386" y="8234"/>
                  </a:cubicBezTo>
                  <a:cubicBezTo>
                    <a:pt x="704" y="7711"/>
                    <a:pt x="1045" y="7177"/>
                    <a:pt x="1374" y="6666"/>
                  </a:cubicBezTo>
                  <a:cubicBezTo>
                    <a:pt x="1579" y="6654"/>
                    <a:pt x="1795" y="6654"/>
                    <a:pt x="2000" y="6643"/>
                  </a:cubicBezTo>
                  <a:cubicBezTo>
                    <a:pt x="2329" y="6631"/>
                    <a:pt x="2670" y="6620"/>
                    <a:pt x="3000" y="6598"/>
                  </a:cubicBezTo>
                  <a:cubicBezTo>
                    <a:pt x="3068" y="6598"/>
                    <a:pt x="3113" y="6552"/>
                    <a:pt x="3124" y="6484"/>
                  </a:cubicBezTo>
                  <a:cubicBezTo>
                    <a:pt x="3147" y="6427"/>
                    <a:pt x="3113" y="6359"/>
                    <a:pt x="3056" y="6336"/>
                  </a:cubicBezTo>
                  <a:cubicBezTo>
                    <a:pt x="2715" y="6131"/>
                    <a:pt x="2318" y="6018"/>
                    <a:pt x="1841" y="5962"/>
                  </a:cubicBezTo>
                  <a:cubicBezTo>
                    <a:pt x="2591" y="4814"/>
                    <a:pt x="3374" y="3677"/>
                    <a:pt x="4169" y="2564"/>
                  </a:cubicBezTo>
                  <a:cubicBezTo>
                    <a:pt x="4306" y="2689"/>
                    <a:pt x="4465" y="2791"/>
                    <a:pt x="4613" y="2848"/>
                  </a:cubicBezTo>
                  <a:cubicBezTo>
                    <a:pt x="4732" y="2894"/>
                    <a:pt x="4843" y="2917"/>
                    <a:pt x="4942" y="2917"/>
                  </a:cubicBezTo>
                  <a:cubicBezTo>
                    <a:pt x="5041" y="2917"/>
                    <a:pt x="5130" y="2894"/>
                    <a:pt x="5204" y="2848"/>
                  </a:cubicBezTo>
                  <a:cubicBezTo>
                    <a:pt x="5363" y="2758"/>
                    <a:pt x="5510" y="2553"/>
                    <a:pt x="5385" y="2064"/>
                  </a:cubicBezTo>
                  <a:cubicBezTo>
                    <a:pt x="5417" y="2062"/>
                    <a:pt x="5449" y="2061"/>
                    <a:pt x="5480" y="2061"/>
                  </a:cubicBezTo>
                  <a:cubicBezTo>
                    <a:pt x="5855" y="2061"/>
                    <a:pt x="6215" y="2185"/>
                    <a:pt x="6499" y="2405"/>
                  </a:cubicBezTo>
                  <a:cubicBezTo>
                    <a:pt x="6805" y="2655"/>
                    <a:pt x="6987" y="2996"/>
                    <a:pt x="7021" y="3405"/>
                  </a:cubicBezTo>
                  <a:cubicBezTo>
                    <a:pt x="7067" y="3848"/>
                    <a:pt x="7328" y="4132"/>
                    <a:pt x="7567" y="4212"/>
                  </a:cubicBezTo>
                  <a:cubicBezTo>
                    <a:pt x="7624" y="4232"/>
                    <a:pt x="7680" y="4242"/>
                    <a:pt x="7734" y="4242"/>
                  </a:cubicBezTo>
                  <a:cubicBezTo>
                    <a:pt x="7832" y="4242"/>
                    <a:pt x="7921" y="4209"/>
                    <a:pt x="7987" y="4144"/>
                  </a:cubicBezTo>
                  <a:cubicBezTo>
                    <a:pt x="8089" y="4030"/>
                    <a:pt x="8169" y="3791"/>
                    <a:pt x="7987" y="3314"/>
                  </a:cubicBezTo>
                  <a:cubicBezTo>
                    <a:pt x="7964" y="3257"/>
                    <a:pt x="7930" y="3177"/>
                    <a:pt x="7896" y="3098"/>
                  </a:cubicBezTo>
                  <a:cubicBezTo>
                    <a:pt x="7703" y="2655"/>
                    <a:pt x="7305" y="1735"/>
                    <a:pt x="7544" y="1382"/>
                  </a:cubicBezTo>
                  <a:cubicBezTo>
                    <a:pt x="7612" y="1281"/>
                    <a:pt x="7726" y="1223"/>
                    <a:pt x="7919" y="1223"/>
                  </a:cubicBezTo>
                  <a:cubicBezTo>
                    <a:pt x="8044" y="1223"/>
                    <a:pt x="8169" y="1258"/>
                    <a:pt x="8282" y="1281"/>
                  </a:cubicBezTo>
                  <a:cubicBezTo>
                    <a:pt x="8388" y="1304"/>
                    <a:pt x="8487" y="1327"/>
                    <a:pt x="8579" y="1327"/>
                  </a:cubicBezTo>
                  <a:cubicBezTo>
                    <a:pt x="8665" y="1327"/>
                    <a:pt x="8745" y="1307"/>
                    <a:pt x="8817" y="1246"/>
                  </a:cubicBezTo>
                  <a:cubicBezTo>
                    <a:pt x="8930" y="1155"/>
                    <a:pt x="8976" y="1008"/>
                    <a:pt x="8976" y="746"/>
                  </a:cubicBezTo>
                  <a:cubicBezTo>
                    <a:pt x="8976" y="553"/>
                    <a:pt x="9100" y="417"/>
                    <a:pt x="9362" y="349"/>
                  </a:cubicBezTo>
                  <a:cubicBezTo>
                    <a:pt x="9490" y="309"/>
                    <a:pt x="9634" y="291"/>
                    <a:pt x="9782" y="291"/>
                  </a:cubicBezTo>
                  <a:close/>
                  <a:moveTo>
                    <a:pt x="9772" y="0"/>
                  </a:moveTo>
                  <a:cubicBezTo>
                    <a:pt x="9597" y="0"/>
                    <a:pt x="9429" y="21"/>
                    <a:pt x="9282" y="64"/>
                  </a:cubicBezTo>
                  <a:cubicBezTo>
                    <a:pt x="8907" y="178"/>
                    <a:pt x="8691" y="428"/>
                    <a:pt x="8691" y="746"/>
                  </a:cubicBezTo>
                  <a:cubicBezTo>
                    <a:pt x="8691" y="962"/>
                    <a:pt x="8646" y="1019"/>
                    <a:pt x="8635" y="1031"/>
                  </a:cubicBezTo>
                  <a:cubicBezTo>
                    <a:pt x="8625" y="1037"/>
                    <a:pt x="8608" y="1040"/>
                    <a:pt x="8585" y="1040"/>
                  </a:cubicBezTo>
                  <a:cubicBezTo>
                    <a:pt x="8526" y="1040"/>
                    <a:pt x="8432" y="1021"/>
                    <a:pt x="8350" y="996"/>
                  </a:cubicBezTo>
                  <a:cubicBezTo>
                    <a:pt x="8226" y="973"/>
                    <a:pt x="8078" y="940"/>
                    <a:pt x="7919" y="940"/>
                  </a:cubicBezTo>
                  <a:cubicBezTo>
                    <a:pt x="7635" y="940"/>
                    <a:pt x="7419" y="1031"/>
                    <a:pt x="7305" y="1223"/>
                  </a:cubicBezTo>
                  <a:cubicBezTo>
                    <a:pt x="7010" y="1667"/>
                    <a:pt x="7317" y="2485"/>
                    <a:pt x="7635" y="3212"/>
                  </a:cubicBezTo>
                  <a:cubicBezTo>
                    <a:pt x="7669" y="3291"/>
                    <a:pt x="7691" y="3359"/>
                    <a:pt x="7714" y="3417"/>
                  </a:cubicBezTo>
                  <a:cubicBezTo>
                    <a:pt x="7840" y="3746"/>
                    <a:pt x="7817" y="3894"/>
                    <a:pt x="7771" y="3939"/>
                  </a:cubicBezTo>
                  <a:cubicBezTo>
                    <a:pt x="7762" y="3953"/>
                    <a:pt x="7746" y="3958"/>
                    <a:pt x="7729" y="3958"/>
                  </a:cubicBezTo>
                  <a:cubicBezTo>
                    <a:pt x="7706" y="3958"/>
                    <a:pt x="7682" y="3950"/>
                    <a:pt x="7669" y="3950"/>
                  </a:cubicBezTo>
                  <a:cubicBezTo>
                    <a:pt x="7510" y="3894"/>
                    <a:pt x="7340" y="3677"/>
                    <a:pt x="7317" y="3382"/>
                  </a:cubicBezTo>
                  <a:cubicBezTo>
                    <a:pt x="7271" y="2905"/>
                    <a:pt x="7044" y="2473"/>
                    <a:pt x="6681" y="2189"/>
                  </a:cubicBezTo>
                  <a:cubicBezTo>
                    <a:pt x="6340" y="1915"/>
                    <a:pt x="5905" y="1774"/>
                    <a:pt x="5454" y="1774"/>
                  </a:cubicBezTo>
                  <a:cubicBezTo>
                    <a:pt x="5364" y="1774"/>
                    <a:pt x="5272" y="1780"/>
                    <a:pt x="5181" y="1791"/>
                  </a:cubicBezTo>
                  <a:cubicBezTo>
                    <a:pt x="5135" y="1803"/>
                    <a:pt x="5101" y="1826"/>
                    <a:pt x="5078" y="1860"/>
                  </a:cubicBezTo>
                  <a:cubicBezTo>
                    <a:pt x="5055" y="1894"/>
                    <a:pt x="5045" y="1940"/>
                    <a:pt x="5067" y="1985"/>
                  </a:cubicBezTo>
                  <a:cubicBezTo>
                    <a:pt x="5169" y="2303"/>
                    <a:pt x="5169" y="2541"/>
                    <a:pt x="5055" y="2609"/>
                  </a:cubicBezTo>
                  <a:cubicBezTo>
                    <a:pt x="5030" y="2622"/>
                    <a:pt x="4996" y="2629"/>
                    <a:pt x="4957" y="2629"/>
                  </a:cubicBezTo>
                  <a:cubicBezTo>
                    <a:pt x="4892" y="2629"/>
                    <a:pt x="4812" y="2611"/>
                    <a:pt x="4726" y="2576"/>
                  </a:cubicBezTo>
                  <a:cubicBezTo>
                    <a:pt x="4556" y="2519"/>
                    <a:pt x="4386" y="2394"/>
                    <a:pt x="4249" y="2246"/>
                  </a:cubicBezTo>
                  <a:cubicBezTo>
                    <a:pt x="4221" y="2227"/>
                    <a:pt x="4194" y="2209"/>
                    <a:pt x="4160" y="2209"/>
                  </a:cubicBezTo>
                  <a:cubicBezTo>
                    <a:pt x="4152" y="2209"/>
                    <a:pt x="4144" y="2210"/>
                    <a:pt x="4136" y="2212"/>
                  </a:cubicBezTo>
                  <a:cubicBezTo>
                    <a:pt x="4090" y="2212"/>
                    <a:pt x="4056" y="2235"/>
                    <a:pt x="4022" y="2269"/>
                  </a:cubicBezTo>
                  <a:cubicBezTo>
                    <a:pt x="3147" y="3485"/>
                    <a:pt x="2283" y="4745"/>
                    <a:pt x="1465" y="6007"/>
                  </a:cubicBezTo>
                  <a:cubicBezTo>
                    <a:pt x="1443" y="6041"/>
                    <a:pt x="1432" y="6098"/>
                    <a:pt x="1454" y="6143"/>
                  </a:cubicBezTo>
                  <a:cubicBezTo>
                    <a:pt x="1477" y="6189"/>
                    <a:pt x="1523" y="6222"/>
                    <a:pt x="1579" y="6222"/>
                  </a:cubicBezTo>
                  <a:cubicBezTo>
                    <a:pt x="1863" y="6245"/>
                    <a:pt x="2113" y="6280"/>
                    <a:pt x="2341" y="6348"/>
                  </a:cubicBezTo>
                  <a:cubicBezTo>
                    <a:pt x="2227" y="6348"/>
                    <a:pt x="2113" y="6348"/>
                    <a:pt x="1988" y="6359"/>
                  </a:cubicBezTo>
                  <a:cubicBezTo>
                    <a:pt x="1761" y="6359"/>
                    <a:pt x="1523" y="6371"/>
                    <a:pt x="1295" y="6381"/>
                  </a:cubicBezTo>
                  <a:cubicBezTo>
                    <a:pt x="1238" y="6381"/>
                    <a:pt x="1204" y="6404"/>
                    <a:pt x="1182" y="6450"/>
                  </a:cubicBezTo>
                  <a:cubicBezTo>
                    <a:pt x="784" y="7040"/>
                    <a:pt x="397" y="7654"/>
                    <a:pt x="23" y="8267"/>
                  </a:cubicBezTo>
                  <a:cubicBezTo>
                    <a:pt x="0" y="8302"/>
                    <a:pt x="0" y="8358"/>
                    <a:pt x="11" y="8393"/>
                  </a:cubicBezTo>
                  <a:cubicBezTo>
                    <a:pt x="34" y="8438"/>
                    <a:pt x="79" y="8472"/>
                    <a:pt x="125" y="8484"/>
                  </a:cubicBezTo>
                  <a:lnTo>
                    <a:pt x="568" y="8552"/>
                  </a:lnTo>
                  <a:cubicBezTo>
                    <a:pt x="1261" y="8643"/>
                    <a:pt x="1852" y="8722"/>
                    <a:pt x="2192" y="9426"/>
                  </a:cubicBezTo>
                  <a:cubicBezTo>
                    <a:pt x="2272" y="9597"/>
                    <a:pt x="2533" y="9779"/>
                    <a:pt x="3715" y="9779"/>
                  </a:cubicBezTo>
                  <a:lnTo>
                    <a:pt x="3931" y="9779"/>
                  </a:lnTo>
                  <a:cubicBezTo>
                    <a:pt x="4715" y="9767"/>
                    <a:pt x="5510" y="9688"/>
                    <a:pt x="5726" y="9654"/>
                  </a:cubicBezTo>
                  <a:cubicBezTo>
                    <a:pt x="5749" y="9654"/>
                    <a:pt x="5772" y="9643"/>
                    <a:pt x="5783" y="9631"/>
                  </a:cubicBezTo>
                  <a:cubicBezTo>
                    <a:pt x="6635" y="9029"/>
                    <a:pt x="7476" y="8722"/>
                    <a:pt x="8362" y="8688"/>
                  </a:cubicBezTo>
                  <a:cubicBezTo>
                    <a:pt x="8425" y="8685"/>
                    <a:pt x="8488" y="8684"/>
                    <a:pt x="8552" y="8684"/>
                  </a:cubicBezTo>
                  <a:cubicBezTo>
                    <a:pt x="9245" y="8684"/>
                    <a:pt x="9981" y="8857"/>
                    <a:pt x="10918" y="9211"/>
                  </a:cubicBezTo>
                  <a:cubicBezTo>
                    <a:pt x="11210" y="9328"/>
                    <a:pt x="11711" y="9436"/>
                    <a:pt x="12227" y="9436"/>
                  </a:cubicBezTo>
                  <a:cubicBezTo>
                    <a:pt x="12313" y="9436"/>
                    <a:pt x="12400" y="9433"/>
                    <a:pt x="12486" y="9426"/>
                  </a:cubicBezTo>
                  <a:cubicBezTo>
                    <a:pt x="13202" y="9381"/>
                    <a:pt x="13690" y="9120"/>
                    <a:pt x="13884" y="8688"/>
                  </a:cubicBezTo>
                  <a:cubicBezTo>
                    <a:pt x="13917" y="8631"/>
                    <a:pt x="13895" y="8552"/>
                    <a:pt x="13849" y="8517"/>
                  </a:cubicBezTo>
                  <a:cubicBezTo>
                    <a:pt x="13668" y="8381"/>
                    <a:pt x="13508" y="8245"/>
                    <a:pt x="13384" y="8120"/>
                  </a:cubicBezTo>
                  <a:cubicBezTo>
                    <a:pt x="13099" y="7858"/>
                    <a:pt x="13099" y="7745"/>
                    <a:pt x="13099" y="7734"/>
                  </a:cubicBezTo>
                  <a:cubicBezTo>
                    <a:pt x="13099" y="7722"/>
                    <a:pt x="13157" y="7688"/>
                    <a:pt x="13338" y="7688"/>
                  </a:cubicBezTo>
                  <a:cubicBezTo>
                    <a:pt x="13474" y="7715"/>
                    <a:pt x="13608" y="7728"/>
                    <a:pt x="13739" y="7728"/>
                  </a:cubicBezTo>
                  <a:cubicBezTo>
                    <a:pt x="14112" y="7728"/>
                    <a:pt x="14465" y="7620"/>
                    <a:pt x="14793" y="7393"/>
                  </a:cubicBezTo>
                  <a:cubicBezTo>
                    <a:pt x="14826" y="7359"/>
                    <a:pt x="14849" y="7325"/>
                    <a:pt x="14861" y="7279"/>
                  </a:cubicBezTo>
                  <a:cubicBezTo>
                    <a:pt x="14861" y="7234"/>
                    <a:pt x="14838" y="7189"/>
                    <a:pt x="14804" y="7154"/>
                  </a:cubicBezTo>
                  <a:cubicBezTo>
                    <a:pt x="14236" y="6711"/>
                    <a:pt x="13702" y="6450"/>
                    <a:pt x="13225" y="6222"/>
                  </a:cubicBezTo>
                  <a:cubicBezTo>
                    <a:pt x="12372" y="5802"/>
                    <a:pt x="11691" y="5473"/>
                    <a:pt x="11203" y="4223"/>
                  </a:cubicBezTo>
                  <a:cubicBezTo>
                    <a:pt x="11112" y="3985"/>
                    <a:pt x="11009" y="3780"/>
                    <a:pt x="10918" y="3576"/>
                  </a:cubicBezTo>
                  <a:cubicBezTo>
                    <a:pt x="10736" y="3177"/>
                    <a:pt x="10577" y="2837"/>
                    <a:pt x="10544" y="2496"/>
                  </a:cubicBezTo>
                  <a:cubicBezTo>
                    <a:pt x="10521" y="2144"/>
                    <a:pt x="10645" y="1826"/>
                    <a:pt x="10953" y="1462"/>
                  </a:cubicBezTo>
                  <a:cubicBezTo>
                    <a:pt x="11112" y="1269"/>
                    <a:pt x="11339" y="905"/>
                    <a:pt x="11089" y="542"/>
                  </a:cubicBezTo>
                  <a:cubicBezTo>
                    <a:pt x="10859" y="185"/>
                    <a:pt x="10288" y="0"/>
                    <a:pt x="9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0"/>
            <p:cNvSpPr/>
            <p:nvPr/>
          </p:nvSpPr>
          <p:spPr>
            <a:xfrm>
              <a:off x="1996350" y="1485150"/>
              <a:ext cx="10250" cy="8150"/>
            </a:xfrm>
            <a:custGeom>
              <a:avLst/>
              <a:gdLst/>
              <a:ahLst/>
              <a:cxnLst/>
              <a:rect l="l" t="t" r="r" b="b"/>
              <a:pathLst>
                <a:path w="410" h="326" extrusionOk="0">
                  <a:moveTo>
                    <a:pt x="248" y="1"/>
                  </a:moveTo>
                  <a:cubicBezTo>
                    <a:pt x="234" y="1"/>
                    <a:pt x="219" y="3"/>
                    <a:pt x="205" y="8"/>
                  </a:cubicBezTo>
                  <a:cubicBezTo>
                    <a:pt x="193" y="8"/>
                    <a:pt x="136" y="31"/>
                    <a:pt x="102" y="42"/>
                  </a:cubicBezTo>
                  <a:cubicBezTo>
                    <a:pt x="45" y="64"/>
                    <a:pt x="0" y="121"/>
                    <a:pt x="11" y="178"/>
                  </a:cubicBezTo>
                  <a:cubicBezTo>
                    <a:pt x="11" y="246"/>
                    <a:pt x="56" y="303"/>
                    <a:pt x="114" y="314"/>
                  </a:cubicBezTo>
                  <a:lnTo>
                    <a:pt x="125" y="314"/>
                  </a:lnTo>
                  <a:cubicBezTo>
                    <a:pt x="136" y="314"/>
                    <a:pt x="147" y="326"/>
                    <a:pt x="159" y="326"/>
                  </a:cubicBezTo>
                  <a:cubicBezTo>
                    <a:pt x="182" y="326"/>
                    <a:pt x="193" y="314"/>
                    <a:pt x="205" y="314"/>
                  </a:cubicBezTo>
                  <a:cubicBezTo>
                    <a:pt x="238" y="303"/>
                    <a:pt x="273" y="291"/>
                    <a:pt x="306" y="269"/>
                  </a:cubicBezTo>
                  <a:cubicBezTo>
                    <a:pt x="375" y="246"/>
                    <a:pt x="409" y="167"/>
                    <a:pt x="386" y="87"/>
                  </a:cubicBezTo>
                  <a:cubicBezTo>
                    <a:pt x="359" y="33"/>
                    <a:pt x="304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0"/>
            <p:cNvSpPr/>
            <p:nvPr/>
          </p:nvSpPr>
          <p:spPr>
            <a:xfrm>
              <a:off x="1907725" y="1272075"/>
              <a:ext cx="157375" cy="124375"/>
            </a:xfrm>
            <a:custGeom>
              <a:avLst/>
              <a:gdLst/>
              <a:ahLst/>
              <a:cxnLst/>
              <a:rect l="l" t="t" r="r" b="b"/>
              <a:pathLst>
                <a:path w="6295" h="4975" extrusionOk="0">
                  <a:moveTo>
                    <a:pt x="4276" y="292"/>
                  </a:moveTo>
                  <a:cubicBezTo>
                    <a:pt x="4498" y="292"/>
                    <a:pt x="4574" y="350"/>
                    <a:pt x="4601" y="384"/>
                  </a:cubicBezTo>
                  <a:cubicBezTo>
                    <a:pt x="4658" y="452"/>
                    <a:pt x="4647" y="611"/>
                    <a:pt x="4556" y="805"/>
                  </a:cubicBezTo>
                  <a:cubicBezTo>
                    <a:pt x="4442" y="1078"/>
                    <a:pt x="4215" y="1441"/>
                    <a:pt x="3863" y="1884"/>
                  </a:cubicBezTo>
                  <a:cubicBezTo>
                    <a:pt x="3829" y="1929"/>
                    <a:pt x="3829" y="1987"/>
                    <a:pt x="3851" y="2043"/>
                  </a:cubicBezTo>
                  <a:cubicBezTo>
                    <a:pt x="3881" y="2082"/>
                    <a:pt x="3927" y="2114"/>
                    <a:pt x="3977" y="2114"/>
                  </a:cubicBezTo>
                  <a:cubicBezTo>
                    <a:pt x="3984" y="2114"/>
                    <a:pt x="3992" y="2113"/>
                    <a:pt x="4000" y="2111"/>
                  </a:cubicBezTo>
                  <a:cubicBezTo>
                    <a:pt x="4159" y="2088"/>
                    <a:pt x="4306" y="2066"/>
                    <a:pt x="4431" y="2043"/>
                  </a:cubicBezTo>
                  <a:cubicBezTo>
                    <a:pt x="4587" y="2021"/>
                    <a:pt x="4719" y="1998"/>
                    <a:pt x="4808" y="1998"/>
                  </a:cubicBezTo>
                  <a:cubicBezTo>
                    <a:pt x="4854" y="1998"/>
                    <a:pt x="4889" y="2005"/>
                    <a:pt x="4908" y="2020"/>
                  </a:cubicBezTo>
                  <a:cubicBezTo>
                    <a:pt x="4965" y="2066"/>
                    <a:pt x="4987" y="2237"/>
                    <a:pt x="4987" y="2520"/>
                  </a:cubicBezTo>
                  <a:cubicBezTo>
                    <a:pt x="4987" y="2577"/>
                    <a:pt x="5033" y="2646"/>
                    <a:pt x="5101" y="2657"/>
                  </a:cubicBezTo>
                  <a:cubicBezTo>
                    <a:pt x="5795" y="2827"/>
                    <a:pt x="5919" y="3009"/>
                    <a:pt x="5931" y="3100"/>
                  </a:cubicBezTo>
                  <a:cubicBezTo>
                    <a:pt x="5942" y="3179"/>
                    <a:pt x="5908" y="3327"/>
                    <a:pt x="5624" y="3565"/>
                  </a:cubicBezTo>
                  <a:cubicBezTo>
                    <a:pt x="5397" y="3759"/>
                    <a:pt x="5090" y="3952"/>
                    <a:pt x="4818" y="4134"/>
                  </a:cubicBezTo>
                  <a:cubicBezTo>
                    <a:pt x="4499" y="4327"/>
                    <a:pt x="4227" y="4509"/>
                    <a:pt x="4101" y="4656"/>
                  </a:cubicBezTo>
                  <a:cubicBezTo>
                    <a:pt x="4091" y="4672"/>
                    <a:pt x="4059" y="4685"/>
                    <a:pt x="4000" y="4685"/>
                  </a:cubicBezTo>
                  <a:cubicBezTo>
                    <a:pt x="3929" y="4685"/>
                    <a:pt x="3819" y="4666"/>
                    <a:pt x="3659" y="4611"/>
                  </a:cubicBezTo>
                  <a:cubicBezTo>
                    <a:pt x="3136" y="4441"/>
                    <a:pt x="2306" y="3941"/>
                    <a:pt x="1545" y="3350"/>
                  </a:cubicBezTo>
                  <a:cubicBezTo>
                    <a:pt x="909" y="2850"/>
                    <a:pt x="523" y="2452"/>
                    <a:pt x="364" y="2202"/>
                  </a:cubicBezTo>
                  <a:lnTo>
                    <a:pt x="364" y="2202"/>
                  </a:lnTo>
                  <a:cubicBezTo>
                    <a:pt x="466" y="2237"/>
                    <a:pt x="591" y="2270"/>
                    <a:pt x="705" y="2316"/>
                  </a:cubicBezTo>
                  <a:cubicBezTo>
                    <a:pt x="1157" y="2472"/>
                    <a:pt x="1550" y="2596"/>
                    <a:pt x="1841" y="2596"/>
                  </a:cubicBezTo>
                  <a:cubicBezTo>
                    <a:pt x="1973" y="2596"/>
                    <a:pt x="2084" y="2570"/>
                    <a:pt x="2170" y="2509"/>
                  </a:cubicBezTo>
                  <a:cubicBezTo>
                    <a:pt x="2238" y="2452"/>
                    <a:pt x="2318" y="2361"/>
                    <a:pt x="2318" y="2179"/>
                  </a:cubicBezTo>
                  <a:cubicBezTo>
                    <a:pt x="2318" y="1475"/>
                    <a:pt x="1874" y="1384"/>
                    <a:pt x="1579" y="1328"/>
                  </a:cubicBezTo>
                  <a:cubicBezTo>
                    <a:pt x="1397" y="1293"/>
                    <a:pt x="1295" y="1260"/>
                    <a:pt x="1261" y="1191"/>
                  </a:cubicBezTo>
                  <a:cubicBezTo>
                    <a:pt x="1397" y="1157"/>
                    <a:pt x="1614" y="1078"/>
                    <a:pt x="1977" y="941"/>
                  </a:cubicBezTo>
                  <a:cubicBezTo>
                    <a:pt x="2465" y="760"/>
                    <a:pt x="3068" y="532"/>
                    <a:pt x="3601" y="396"/>
                  </a:cubicBezTo>
                  <a:cubicBezTo>
                    <a:pt x="3912" y="318"/>
                    <a:pt x="4126" y="292"/>
                    <a:pt x="4276" y="292"/>
                  </a:cubicBezTo>
                  <a:close/>
                  <a:moveTo>
                    <a:pt x="4275" y="1"/>
                  </a:moveTo>
                  <a:cubicBezTo>
                    <a:pt x="3710" y="1"/>
                    <a:pt x="2840" y="302"/>
                    <a:pt x="1874" y="669"/>
                  </a:cubicBezTo>
                  <a:cubicBezTo>
                    <a:pt x="1591" y="782"/>
                    <a:pt x="1261" y="896"/>
                    <a:pt x="1147" y="930"/>
                  </a:cubicBezTo>
                  <a:cubicBezTo>
                    <a:pt x="1136" y="919"/>
                    <a:pt x="1114" y="907"/>
                    <a:pt x="1091" y="907"/>
                  </a:cubicBezTo>
                  <a:cubicBezTo>
                    <a:pt x="1011" y="907"/>
                    <a:pt x="943" y="975"/>
                    <a:pt x="943" y="1055"/>
                  </a:cubicBezTo>
                  <a:cubicBezTo>
                    <a:pt x="943" y="1498"/>
                    <a:pt x="1284" y="1566"/>
                    <a:pt x="1523" y="1611"/>
                  </a:cubicBezTo>
                  <a:cubicBezTo>
                    <a:pt x="1818" y="1669"/>
                    <a:pt x="2034" y="1702"/>
                    <a:pt x="2034" y="2179"/>
                  </a:cubicBezTo>
                  <a:cubicBezTo>
                    <a:pt x="2034" y="2248"/>
                    <a:pt x="2011" y="2259"/>
                    <a:pt x="2000" y="2270"/>
                  </a:cubicBezTo>
                  <a:cubicBezTo>
                    <a:pt x="1979" y="2284"/>
                    <a:pt x="1933" y="2306"/>
                    <a:pt x="1829" y="2306"/>
                  </a:cubicBezTo>
                  <a:cubicBezTo>
                    <a:pt x="1762" y="2306"/>
                    <a:pt x="1670" y="2297"/>
                    <a:pt x="1545" y="2270"/>
                  </a:cubicBezTo>
                  <a:cubicBezTo>
                    <a:pt x="1306" y="2214"/>
                    <a:pt x="1034" y="2123"/>
                    <a:pt x="796" y="2043"/>
                  </a:cubicBezTo>
                  <a:cubicBezTo>
                    <a:pt x="477" y="1929"/>
                    <a:pt x="273" y="1861"/>
                    <a:pt x="137" y="1861"/>
                  </a:cubicBezTo>
                  <a:cubicBezTo>
                    <a:pt x="102" y="1861"/>
                    <a:pt x="68" y="1884"/>
                    <a:pt x="34" y="1907"/>
                  </a:cubicBezTo>
                  <a:cubicBezTo>
                    <a:pt x="11" y="1941"/>
                    <a:pt x="0" y="1975"/>
                    <a:pt x="0" y="2009"/>
                  </a:cubicBezTo>
                  <a:cubicBezTo>
                    <a:pt x="11" y="2452"/>
                    <a:pt x="864" y="3179"/>
                    <a:pt x="1364" y="3577"/>
                  </a:cubicBezTo>
                  <a:cubicBezTo>
                    <a:pt x="2159" y="4191"/>
                    <a:pt x="3022" y="4702"/>
                    <a:pt x="3568" y="4883"/>
                  </a:cubicBezTo>
                  <a:cubicBezTo>
                    <a:pt x="3738" y="4941"/>
                    <a:pt x="3874" y="4974"/>
                    <a:pt x="4000" y="4974"/>
                  </a:cubicBezTo>
                  <a:cubicBezTo>
                    <a:pt x="4147" y="4974"/>
                    <a:pt x="4249" y="4929"/>
                    <a:pt x="4329" y="4838"/>
                  </a:cubicBezTo>
                  <a:cubicBezTo>
                    <a:pt x="4419" y="4724"/>
                    <a:pt x="4681" y="4554"/>
                    <a:pt x="4965" y="4373"/>
                  </a:cubicBezTo>
                  <a:cubicBezTo>
                    <a:pt x="5590" y="3974"/>
                    <a:pt x="6295" y="3532"/>
                    <a:pt x="6215" y="3055"/>
                  </a:cubicBezTo>
                  <a:cubicBezTo>
                    <a:pt x="6169" y="2770"/>
                    <a:pt x="5874" y="2566"/>
                    <a:pt x="5272" y="2407"/>
                  </a:cubicBezTo>
                  <a:cubicBezTo>
                    <a:pt x="5272" y="2123"/>
                    <a:pt x="5227" y="1918"/>
                    <a:pt x="5090" y="1805"/>
                  </a:cubicBezTo>
                  <a:cubicBezTo>
                    <a:pt x="5008" y="1735"/>
                    <a:pt x="4908" y="1709"/>
                    <a:pt x="4787" y="1709"/>
                  </a:cubicBezTo>
                  <a:cubicBezTo>
                    <a:pt x="4673" y="1709"/>
                    <a:pt x="4540" y="1732"/>
                    <a:pt x="4386" y="1759"/>
                  </a:cubicBezTo>
                  <a:cubicBezTo>
                    <a:pt x="4363" y="1770"/>
                    <a:pt x="4329" y="1770"/>
                    <a:pt x="4306" y="1782"/>
                  </a:cubicBezTo>
                  <a:cubicBezTo>
                    <a:pt x="4556" y="1441"/>
                    <a:pt x="4727" y="1157"/>
                    <a:pt x="4828" y="919"/>
                  </a:cubicBezTo>
                  <a:cubicBezTo>
                    <a:pt x="4954" y="611"/>
                    <a:pt x="4954" y="384"/>
                    <a:pt x="4840" y="214"/>
                  </a:cubicBezTo>
                  <a:cubicBezTo>
                    <a:pt x="4729" y="64"/>
                    <a:pt x="4534" y="1"/>
                    <a:pt x="4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0"/>
            <p:cNvSpPr/>
            <p:nvPr/>
          </p:nvSpPr>
          <p:spPr>
            <a:xfrm>
              <a:off x="1896350" y="1065525"/>
              <a:ext cx="40650" cy="19625"/>
            </a:xfrm>
            <a:custGeom>
              <a:avLst/>
              <a:gdLst/>
              <a:ahLst/>
              <a:cxnLst/>
              <a:rect l="l" t="t" r="r" b="b"/>
              <a:pathLst>
                <a:path w="1626" h="785" extrusionOk="0">
                  <a:moveTo>
                    <a:pt x="705" y="284"/>
                  </a:moveTo>
                  <a:cubicBezTo>
                    <a:pt x="875" y="307"/>
                    <a:pt x="1023" y="352"/>
                    <a:pt x="1171" y="420"/>
                  </a:cubicBezTo>
                  <a:cubicBezTo>
                    <a:pt x="1091" y="443"/>
                    <a:pt x="978" y="466"/>
                    <a:pt x="842" y="478"/>
                  </a:cubicBezTo>
                  <a:cubicBezTo>
                    <a:pt x="729" y="491"/>
                    <a:pt x="628" y="496"/>
                    <a:pt x="544" y="496"/>
                  </a:cubicBezTo>
                  <a:cubicBezTo>
                    <a:pt x="482" y="496"/>
                    <a:pt x="430" y="494"/>
                    <a:pt x="387" y="489"/>
                  </a:cubicBezTo>
                  <a:cubicBezTo>
                    <a:pt x="478" y="398"/>
                    <a:pt x="580" y="330"/>
                    <a:pt x="705" y="284"/>
                  </a:cubicBezTo>
                  <a:close/>
                  <a:moveTo>
                    <a:pt x="648" y="1"/>
                  </a:moveTo>
                  <a:cubicBezTo>
                    <a:pt x="410" y="80"/>
                    <a:pt x="205" y="228"/>
                    <a:pt x="57" y="432"/>
                  </a:cubicBezTo>
                  <a:cubicBezTo>
                    <a:pt x="46" y="443"/>
                    <a:pt x="34" y="455"/>
                    <a:pt x="34" y="466"/>
                  </a:cubicBezTo>
                  <a:cubicBezTo>
                    <a:pt x="1" y="546"/>
                    <a:pt x="24" y="648"/>
                    <a:pt x="137" y="716"/>
                  </a:cubicBezTo>
                  <a:cubicBezTo>
                    <a:pt x="239" y="761"/>
                    <a:pt x="410" y="784"/>
                    <a:pt x="557" y="784"/>
                  </a:cubicBezTo>
                  <a:cubicBezTo>
                    <a:pt x="705" y="784"/>
                    <a:pt x="830" y="773"/>
                    <a:pt x="875" y="761"/>
                  </a:cubicBezTo>
                  <a:cubicBezTo>
                    <a:pt x="1137" y="739"/>
                    <a:pt x="1478" y="660"/>
                    <a:pt x="1591" y="500"/>
                  </a:cubicBezTo>
                  <a:cubicBezTo>
                    <a:pt x="1614" y="466"/>
                    <a:pt x="1625" y="420"/>
                    <a:pt x="1614" y="387"/>
                  </a:cubicBezTo>
                  <a:cubicBezTo>
                    <a:pt x="1614" y="341"/>
                    <a:pt x="1591" y="307"/>
                    <a:pt x="1557" y="284"/>
                  </a:cubicBezTo>
                  <a:cubicBezTo>
                    <a:pt x="1296" y="137"/>
                    <a:pt x="1012" y="34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0"/>
            <p:cNvSpPr/>
            <p:nvPr/>
          </p:nvSpPr>
          <p:spPr>
            <a:xfrm>
              <a:off x="2060525" y="881975"/>
              <a:ext cx="272700" cy="185275"/>
            </a:xfrm>
            <a:custGeom>
              <a:avLst/>
              <a:gdLst/>
              <a:ahLst/>
              <a:cxnLst/>
              <a:rect l="l" t="t" r="r" b="b"/>
              <a:pathLst>
                <a:path w="10908" h="7411" extrusionOk="0">
                  <a:moveTo>
                    <a:pt x="2352" y="309"/>
                  </a:moveTo>
                  <a:cubicBezTo>
                    <a:pt x="3114" y="344"/>
                    <a:pt x="4159" y="400"/>
                    <a:pt x="4488" y="1036"/>
                  </a:cubicBezTo>
                  <a:cubicBezTo>
                    <a:pt x="4943" y="1912"/>
                    <a:pt x="5182" y="1957"/>
                    <a:pt x="5659" y="1991"/>
                  </a:cubicBezTo>
                  <a:cubicBezTo>
                    <a:pt x="5874" y="2003"/>
                    <a:pt x="6147" y="2025"/>
                    <a:pt x="6545" y="2184"/>
                  </a:cubicBezTo>
                  <a:cubicBezTo>
                    <a:pt x="6692" y="2241"/>
                    <a:pt x="6919" y="2513"/>
                    <a:pt x="7090" y="2718"/>
                  </a:cubicBezTo>
                  <a:cubicBezTo>
                    <a:pt x="7287" y="2953"/>
                    <a:pt x="7407" y="3102"/>
                    <a:pt x="7532" y="3102"/>
                  </a:cubicBezTo>
                  <a:cubicBezTo>
                    <a:pt x="7558" y="3102"/>
                    <a:pt x="7585" y="3095"/>
                    <a:pt x="7613" y="3082"/>
                  </a:cubicBezTo>
                  <a:cubicBezTo>
                    <a:pt x="7737" y="3013"/>
                    <a:pt x="7737" y="2854"/>
                    <a:pt x="7636" y="2457"/>
                  </a:cubicBezTo>
                  <a:lnTo>
                    <a:pt x="7636" y="2457"/>
                  </a:lnTo>
                  <a:cubicBezTo>
                    <a:pt x="7806" y="2468"/>
                    <a:pt x="7942" y="2525"/>
                    <a:pt x="8033" y="2616"/>
                  </a:cubicBezTo>
                  <a:cubicBezTo>
                    <a:pt x="8272" y="2843"/>
                    <a:pt x="8260" y="3321"/>
                    <a:pt x="8260" y="3718"/>
                  </a:cubicBezTo>
                  <a:lnTo>
                    <a:pt x="8260" y="3911"/>
                  </a:lnTo>
                  <a:cubicBezTo>
                    <a:pt x="8260" y="3990"/>
                    <a:pt x="8317" y="4059"/>
                    <a:pt x="8396" y="4059"/>
                  </a:cubicBezTo>
                  <a:cubicBezTo>
                    <a:pt x="8454" y="4059"/>
                    <a:pt x="8510" y="4025"/>
                    <a:pt x="8533" y="3968"/>
                  </a:cubicBezTo>
                  <a:cubicBezTo>
                    <a:pt x="8544" y="3966"/>
                    <a:pt x="8559" y="3964"/>
                    <a:pt x="8580" y="3964"/>
                  </a:cubicBezTo>
                  <a:cubicBezTo>
                    <a:pt x="8665" y="3964"/>
                    <a:pt x="8837" y="3987"/>
                    <a:pt x="9113" y="4070"/>
                  </a:cubicBezTo>
                  <a:cubicBezTo>
                    <a:pt x="9431" y="4161"/>
                    <a:pt x="9794" y="4298"/>
                    <a:pt x="10078" y="4445"/>
                  </a:cubicBezTo>
                  <a:cubicBezTo>
                    <a:pt x="10442" y="4616"/>
                    <a:pt x="10567" y="4752"/>
                    <a:pt x="10590" y="4798"/>
                  </a:cubicBezTo>
                  <a:cubicBezTo>
                    <a:pt x="10567" y="4808"/>
                    <a:pt x="10476" y="4854"/>
                    <a:pt x="10260" y="4877"/>
                  </a:cubicBezTo>
                  <a:cubicBezTo>
                    <a:pt x="9873" y="4911"/>
                    <a:pt x="9487" y="5172"/>
                    <a:pt x="9101" y="5422"/>
                  </a:cubicBezTo>
                  <a:cubicBezTo>
                    <a:pt x="8778" y="5647"/>
                    <a:pt x="8447" y="5872"/>
                    <a:pt x="8216" y="5872"/>
                  </a:cubicBezTo>
                  <a:cubicBezTo>
                    <a:pt x="8179" y="5872"/>
                    <a:pt x="8144" y="5866"/>
                    <a:pt x="8113" y="5854"/>
                  </a:cubicBezTo>
                  <a:cubicBezTo>
                    <a:pt x="7987" y="5808"/>
                    <a:pt x="7897" y="5661"/>
                    <a:pt x="7828" y="5411"/>
                  </a:cubicBezTo>
                  <a:cubicBezTo>
                    <a:pt x="7817" y="5354"/>
                    <a:pt x="7772" y="5320"/>
                    <a:pt x="7727" y="5308"/>
                  </a:cubicBezTo>
                  <a:cubicBezTo>
                    <a:pt x="7712" y="5306"/>
                    <a:pt x="7699" y="5304"/>
                    <a:pt x="7686" y="5304"/>
                  </a:cubicBezTo>
                  <a:cubicBezTo>
                    <a:pt x="7648" y="5304"/>
                    <a:pt x="7616" y="5317"/>
                    <a:pt x="7590" y="5343"/>
                  </a:cubicBezTo>
                  <a:cubicBezTo>
                    <a:pt x="7328" y="5604"/>
                    <a:pt x="7215" y="5752"/>
                    <a:pt x="7181" y="5888"/>
                  </a:cubicBezTo>
                  <a:cubicBezTo>
                    <a:pt x="7147" y="6058"/>
                    <a:pt x="7238" y="6172"/>
                    <a:pt x="7340" y="6275"/>
                  </a:cubicBezTo>
                  <a:cubicBezTo>
                    <a:pt x="7397" y="6354"/>
                    <a:pt x="7465" y="6434"/>
                    <a:pt x="7533" y="6558"/>
                  </a:cubicBezTo>
                  <a:cubicBezTo>
                    <a:pt x="7295" y="6672"/>
                    <a:pt x="7249" y="6729"/>
                    <a:pt x="7181" y="6808"/>
                  </a:cubicBezTo>
                  <a:cubicBezTo>
                    <a:pt x="7158" y="6843"/>
                    <a:pt x="7136" y="6876"/>
                    <a:pt x="7079" y="6922"/>
                  </a:cubicBezTo>
                  <a:cubicBezTo>
                    <a:pt x="6669" y="6808"/>
                    <a:pt x="6306" y="6626"/>
                    <a:pt x="5977" y="6354"/>
                  </a:cubicBezTo>
                  <a:cubicBezTo>
                    <a:pt x="5947" y="6332"/>
                    <a:pt x="5913" y="6319"/>
                    <a:pt x="5880" y="6319"/>
                  </a:cubicBezTo>
                  <a:cubicBezTo>
                    <a:pt x="5862" y="6319"/>
                    <a:pt x="5845" y="6323"/>
                    <a:pt x="5829" y="6331"/>
                  </a:cubicBezTo>
                  <a:cubicBezTo>
                    <a:pt x="5772" y="6354"/>
                    <a:pt x="5738" y="6411"/>
                    <a:pt x="5738" y="6467"/>
                  </a:cubicBezTo>
                  <a:cubicBezTo>
                    <a:pt x="5738" y="6854"/>
                    <a:pt x="5374" y="7013"/>
                    <a:pt x="5159" y="7070"/>
                  </a:cubicBezTo>
                  <a:cubicBezTo>
                    <a:pt x="5024" y="7106"/>
                    <a:pt x="4887" y="7122"/>
                    <a:pt x="4758" y="7122"/>
                  </a:cubicBezTo>
                  <a:cubicBezTo>
                    <a:pt x="4441" y="7122"/>
                    <a:pt x="4172" y="7025"/>
                    <a:pt x="4091" y="6888"/>
                  </a:cubicBezTo>
                  <a:cubicBezTo>
                    <a:pt x="4023" y="6774"/>
                    <a:pt x="4147" y="6615"/>
                    <a:pt x="4261" y="6502"/>
                  </a:cubicBezTo>
                  <a:cubicBezTo>
                    <a:pt x="4295" y="6456"/>
                    <a:pt x="4306" y="6399"/>
                    <a:pt x="4284" y="6343"/>
                  </a:cubicBezTo>
                  <a:cubicBezTo>
                    <a:pt x="4261" y="6285"/>
                    <a:pt x="4215" y="6252"/>
                    <a:pt x="4159" y="6252"/>
                  </a:cubicBezTo>
                  <a:cubicBezTo>
                    <a:pt x="3943" y="6252"/>
                    <a:pt x="3614" y="6149"/>
                    <a:pt x="3318" y="5990"/>
                  </a:cubicBezTo>
                  <a:cubicBezTo>
                    <a:pt x="2955" y="5808"/>
                    <a:pt x="2807" y="5627"/>
                    <a:pt x="2796" y="5525"/>
                  </a:cubicBezTo>
                  <a:cubicBezTo>
                    <a:pt x="2784" y="5422"/>
                    <a:pt x="2943" y="5320"/>
                    <a:pt x="3227" y="5240"/>
                  </a:cubicBezTo>
                  <a:cubicBezTo>
                    <a:pt x="3568" y="5149"/>
                    <a:pt x="3920" y="5127"/>
                    <a:pt x="4295" y="5104"/>
                  </a:cubicBezTo>
                  <a:cubicBezTo>
                    <a:pt x="4602" y="5093"/>
                    <a:pt x="4920" y="5070"/>
                    <a:pt x="5238" y="5013"/>
                  </a:cubicBezTo>
                  <a:cubicBezTo>
                    <a:pt x="5295" y="4990"/>
                    <a:pt x="5352" y="4934"/>
                    <a:pt x="5352" y="4877"/>
                  </a:cubicBezTo>
                  <a:cubicBezTo>
                    <a:pt x="5352" y="4808"/>
                    <a:pt x="5306" y="4740"/>
                    <a:pt x="5238" y="4729"/>
                  </a:cubicBezTo>
                  <a:cubicBezTo>
                    <a:pt x="5102" y="4695"/>
                    <a:pt x="4818" y="4684"/>
                    <a:pt x="4465" y="4684"/>
                  </a:cubicBezTo>
                  <a:lnTo>
                    <a:pt x="3988" y="4684"/>
                  </a:lnTo>
                  <a:cubicBezTo>
                    <a:pt x="3872" y="4684"/>
                    <a:pt x="3738" y="4685"/>
                    <a:pt x="3599" y="4685"/>
                  </a:cubicBezTo>
                  <a:cubicBezTo>
                    <a:pt x="3164" y="4685"/>
                    <a:pt x="2683" y="4678"/>
                    <a:pt x="2579" y="4627"/>
                  </a:cubicBezTo>
                  <a:cubicBezTo>
                    <a:pt x="2451" y="4462"/>
                    <a:pt x="2314" y="4409"/>
                    <a:pt x="2185" y="4409"/>
                  </a:cubicBezTo>
                  <a:cubicBezTo>
                    <a:pt x="2038" y="4409"/>
                    <a:pt x="1903" y="4477"/>
                    <a:pt x="1807" y="4525"/>
                  </a:cubicBezTo>
                  <a:cubicBezTo>
                    <a:pt x="1702" y="4574"/>
                    <a:pt x="1640" y="4597"/>
                    <a:pt x="1598" y="4597"/>
                  </a:cubicBezTo>
                  <a:cubicBezTo>
                    <a:pt x="1553" y="4597"/>
                    <a:pt x="1529" y="4572"/>
                    <a:pt x="1500" y="4525"/>
                  </a:cubicBezTo>
                  <a:cubicBezTo>
                    <a:pt x="1478" y="4490"/>
                    <a:pt x="1478" y="4468"/>
                    <a:pt x="1478" y="4457"/>
                  </a:cubicBezTo>
                  <a:cubicBezTo>
                    <a:pt x="1489" y="4399"/>
                    <a:pt x="1670" y="4320"/>
                    <a:pt x="1784" y="4275"/>
                  </a:cubicBezTo>
                  <a:cubicBezTo>
                    <a:pt x="1955" y="4207"/>
                    <a:pt x="2137" y="4127"/>
                    <a:pt x="2228" y="4002"/>
                  </a:cubicBezTo>
                  <a:cubicBezTo>
                    <a:pt x="2261" y="3957"/>
                    <a:pt x="2261" y="3900"/>
                    <a:pt x="2239" y="3854"/>
                  </a:cubicBezTo>
                  <a:cubicBezTo>
                    <a:pt x="2216" y="3798"/>
                    <a:pt x="2170" y="3775"/>
                    <a:pt x="2114" y="3775"/>
                  </a:cubicBezTo>
                  <a:cubicBezTo>
                    <a:pt x="1239" y="3775"/>
                    <a:pt x="489" y="3707"/>
                    <a:pt x="319" y="2991"/>
                  </a:cubicBezTo>
                  <a:lnTo>
                    <a:pt x="319" y="2991"/>
                  </a:lnTo>
                  <a:cubicBezTo>
                    <a:pt x="489" y="3025"/>
                    <a:pt x="660" y="3082"/>
                    <a:pt x="830" y="3139"/>
                  </a:cubicBezTo>
                  <a:cubicBezTo>
                    <a:pt x="1091" y="3230"/>
                    <a:pt x="1364" y="3309"/>
                    <a:pt x="1670" y="3309"/>
                  </a:cubicBezTo>
                  <a:cubicBezTo>
                    <a:pt x="1693" y="3309"/>
                    <a:pt x="1705" y="3309"/>
                    <a:pt x="1728" y="3298"/>
                  </a:cubicBezTo>
                  <a:cubicBezTo>
                    <a:pt x="1898" y="3230"/>
                    <a:pt x="2023" y="3116"/>
                    <a:pt x="2102" y="2968"/>
                  </a:cubicBezTo>
                  <a:cubicBezTo>
                    <a:pt x="2125" y="2922"/>
                    <a:pt x="2125" y="2889"/>
                    <a:pt x="2114" y="2843"/>
                  </a:cubicBezTo>
                  <a:cubicBezTo>
                    <a:pt x="2091" y="2798"/>
                    <a:pt x="2057" y="2775"/>
                    <a:pt x="2023" y="2763"/>
                  </a:cubicBezTo>
                  <a:cubicBezTo>
                    <a:pt x="1261" y="2525"/>
                    <a:pt x="955" y="2389"/>
                    <a:pt x="830" y="2321"/>
                  </a:cubicBezTo>
                  <a:cubicBezTo>
                    <a:pt x="955" y="2286"/>
                    <a:pt x="1171" y="2253"/>
                    <a:pt x="1341" y="2218"/>
                  </a:cubicBezTo>
                  <a:cubicBezTo>
                    <a:pt x="1841" y="2139"/>
                    <a:pt x="2420" y="2059"/>
                    <a:pt x="2659" y="1809"/>
                  </a:cubicBezTo>
                  <a:cubicBezTo>
                    <a:pt x="2693" y="1775"/>
                    <a:pt x="2705" y="1730"/>
                    <a:pt x="2693" y="1685"/>
                  </a:cubicBezTo>
                  <a:cubicBezTo>
                    <a:pt x="2693" y="1639"/>
                    <a:pt x="2670" y="1605"/>
                    <a:pt x="2625" y="1582"/>
                  </a:cubicBezTo>
                  <a:cubicBezTo>
                    <a:pt x="2516" y="1512"/>
                    <a:pt x="2376" y="1495"/>
                    <a:pt x="2222" y="1495"/>
                  </a:cubicBezTo>
                  <a:cubicBezTo>
                    <a:pt x="2150" y="1495"/>
                    <a:pt x="2076" y="1499"/>
                    <a:pt x="2000" y="1503"/>
                  </a:cubicBezTo>
                  <a:cubicBezTo>
                    <a:pt x="1928" y="1506"/>
                    <a:pt x="1854" y="1509"/>
                    <a:pt x="1783" y="1509"/>
                  </a:cubicBezTo>
                  <a:cubicBezTo>
                    <a:pt x="1618" y="1509"/>
                    <a:pt x="1466" y="1491"/>
                    <a:pt x="1387" y="1412"/>
                  </a:cubicBezTo>
                  <a:cubicBezTo>
                    <a:pt x="1341" y="1377"/>
                    <a:pt x="1319" y="1321"/>
                    <a:pt x="1307" y="1241"/>
                  </a:cubicBezTo>
                  <a:cubicBezTo>
                    <a:pt x="1663" y="1055"/>
                    <a:pt x="2069" y="957"/>
                    <a:pt x="2503" y="957"/>
                  </a:cubicBezTo>
                  <a:cubicBezTo>
                    <a:pt x="2651" y="957"/>
                    <a:pt x="2802" y="968"/>
                    <a:pt x="2955" y="991"/>
                  </a:cubicBezTo>
                  <a:cubicBezTo>
                    <a:pt x="2962" y="992"/>
                    <a:pt x="2969" y="993"/>
                    <a:pt x="2975" y="993"/>
                  </a:cubicBezTo>
                  <a:cubicBezTo>
                    <a:pt x="3045" y="993"/>
                    <a:pt x="3103" y="939"/>
                    <a:pt x="3114" y="866"/>
                  </a:cubicBezTo>
                  <a:cubicBezTo>
                    <a:pt x="3125" y="787"/>
                    <a:pt x="3079" y="718"/>
                    <a:pt x="3000" y="707"/>
                  </a:cubicBezTo>
                  <a:cubicBezTo>
                    <a:pt x="2693" y="662"/>
                    <a:pt x="2455" y="526"/>
                    <a:pt x="2284" y="309"/>
                  </a:cubicBezTo>
                  <a:close/>
                  <a:moveTo>
                    <a:pt x="2000" y="1"/>
                  </a:moveTo>
                  <a:cubicBezTo>
                    <a:pt x="1954" y="1"/>
                    <a:pt x="1917" y="30"/>
                    <a:pt x="1898" y="59"/>
                  </a:cubicBezTo>
                  <a:cubicBezTo>
                    <a:pt x="1864" y="105"/>
                    <a:pt x="1864" y="162"/>
                    <a:pt x="1887" y="208"/>
                  </a:cubicBezTo>
                  <a:cubicBezTo>
                    <a:pt x="1978" y="400"/>
                    <a:pt x="2102" y="559"/>
                    <a:pt x="2250" y="685"/>
                  </a:cubicBezTo>
                  <a:cubicBezTo>
                    <a:pt x="1829" y="718"/>
                    <a:pt x="1432" y="832"/>
                    <a:pt x="1091" y="1036"/>
                  </a:cubicBezTo>
                  <a:cubicBezTo>
                    <a:pt x="1046" y="1071"/>
                    <a:pt x="1023" y="1116"/>
                    <a:pt x="1023" y="1162"/>
                  </a:cubicBezTo>
                  <a:cubicBezTo>
                    <a:pt x="1023" y="1366"/>
                    <a:pt x="1080" y="1514"/>
                    <a:pt x="1182" y="1627"/>
                  </a:cubicBezTo>
                  <a:cubicBezTo>
                    <a:pt x="1327" y="1765"/>
                    <a:pt x="1535" y="1799"/>
                    <a:pt x="1749" y="1799"/>
                  </a:cubicBezTo>
                  <a:cubicBezTo>
                    <a:pt x="1837" y="1799"/>
                    <a:pt x="1926" y="1793"/>
                    <a:pt x="2011" y="1786"/>
                  </a:cubicBezTo>
                  <a:lnTo>
                    <a:pt x="2069" y="1786"/>
                  </a:lnTo>
                  <a:cubicBezTo>
                    <a:pt x="1829" y="1854"/>
                    <a:pt x="1534" y="1900"/>
                    <a:pt x="1296" y="1934"/>
                  </a:cubicBezTo>
                  <a:cubicBezTo>
                    <a:pt x="1102" y="1968"/>
                    <a:pt x="921" y="1991"/>
                    <a:pt x="784" y="2025"/>
                  </a:cubicBezTo>
                  <a:cubicBezTo>
                    <a:pt x="693" y="2059"/>
                    <a:pt x="478" y="2104"/>
                    <a:pt x="466" y="2286"/>
                  </a:cubicBezTo>
                  <a:cubicBezTo>
                    <a:pt x="455" y="2434"/>
                    <a:pt x="614" y="2536"/>
                    <a:pt x="852" y="2650"/>
                  </a:cubicBezTo>
                  <a:cubicBezTo>
                    <a:pt x="1046" y="2741"/>
                    <a:pt x="1330" y="2843"/>
                    <a:pt x="1728" y="2968"/>
                  </a:cubicBezTo>
                  <a:cubicBezTo>
                    <a:pt x="1705" y="2991"/>
                    <a:pt x="1670" y="3013"/>
                    <a:pt x="1637" y="3025"/>
                  </a:cubicBezTo>
                  <a:cubicBezTo>
                    <a:pt x="1398" y="3025"/>
                    <a:pt x="1160" y="2945"/>
                    <a:pt x="921" y="2866"/>
                  </a:cubicBezTo>
                  <a:cubicBezTo>
                    <a:pt x="682" y="2786"/>
                    <a:pt x="432" y="2707"/>
                    <a:pt x="148" y="2684"/>
                  </a:cubicBezTo>
                  <a:cubicBezTo>
                    <a:pt x="114" y="2684"/>
                    <a:pt x="69" y="2707"/>
                    <a:pt x="46" y="2730"/>
                  </a:cubicBezTo>
                  <a:cubicBezTo>
                    <a:pt x="12" y="2763"/>
                    <a:pt x="1" y="2809"/>
                    <a:pt x="1" y="2843"/>
                  </a:cubicBezTo>
                  <a:cubicBezTo>
                    <a:pt x="57" y="3366"/>
                    <a:pt x="330" y="3730"/>
                    <a:pt x="807" y="3900"/>
                  </a:cubicBezTo>
                  <a:cubicBezTo>
                    <a:pt x="1046" y="3990"/>
                    <a:pt x="1319" y="4036"/>
                    <a:pt x="1591" y="4048"/>
                  </a:cubicBezTo>
                  <a:cubicBezTo>
                    <a:pt x="1420" y="4127"/>
                    <a:pt x="1251" y="4218"/>
                    <a:pt x="1205" y="4377"/>
                  </a:cubicBezTo>
                  <a:cubicBezTo>
                    <a:pt x="1171" y="4468"/>
                    <a:pt x="1193" y="4570"/>
                    <a:pt x="1261" y="4684"/>
                  </a:cubicBezTo>
                  <a:cubicBezTo>
                    <a:pt x="1358" y="4834"/>
                    <a:pt x="1473" y="4883"/>
                    <a:pt x="1586" y="4883"/>
                  </a:cubicBezTo>
                  <a:cubicBezTo>
                    <a:pt x="1712" y="4883"/>
                    <a:pt x="1836" y="4823"/>
                    <a:pt x="1932" y="4775"/>
                  </a:cubicBezTo>
                  <a:cubicBezTo>
                    <a:pt x="2037" y="4728"/>
                    <a:pt x="2112" y="4694"/>
                    <a:pt x="2176" y="4694"/>
                  </a:cubicBezTo>
                  <a:cubicBezTo>
                    <a:pt x="2238" y="4694"/>
                    <a:pt x="2291" y="4725"/>
                    <a:pt x="2352" y="4808"/>
                  </a:cubicBezTo>
                  <a:cubicBezTo>
                    <a:pt x="2432" y="4911"/>
                    <a:pt x="2625" y="4957"/>
                    <a:pt x="3137" y="4968"/>
                  </a:cubicBezTo>
                  <a:cubicBezTo>
                    <a:pt x="2818" y="5058"/>
                    <a:pt x="2466" y="5229"/>
                    <a:pt x="2511" y="5558"/>
                  </a:cubicBezTo>
                  <a:cubicBezTo>
                    <a:pt x="2557" y="5876"/>
                    <a:pt x="2955" y="6126"/>
                    <a:pt x="3182" y="6252"/>
                  </a:cubicBezTo>
                  <a:cubicBezTo>
                    <a:pt x="3409" y="6365"/>
                    <a:pt x="3659" y="6467"/>
                    <a:pt x="3886" y="6513"/>
                  </a:cubicBezTo>
                  <a:cubicBezTo>
                    <a:pt x="3795" y="6661"/>
                    <a:pt x="3738" y="6843"/>
                    <a:pt x="3841" y="7035"/>
                  </a:cubicBezTo>
                  <a:cubicBezTo>
                    <a:pt x="3943" y="7206"/>
                    <a:pt x="4147" y="7320"/>
                    <a:pt x="4432" y="7376"/>
                  </a:cubicBezTo>
                  <a:cubicBezTo>
                    <a:pt x="4534" y="7399"/>
                    <a:pt x="4647" y="7411"/>
                    <a:pt x="4761" y="7411"/>
                  </a:cubicBezTo>
                  <a:cubicBezTo>
                    <a:pt x="4920" y="7411"/>
                    <a:pt x="5079" y="7388"/>
                    <a:pt x="5238" y="7343"/>
                  </a:cubicBezTo>
                  <a:cubicBezTo>
                    <a:pt x="5624" y="7240"/>
                    <a:pt x="5897" y="7013"/>
                    <a:pt x="5988" y="6729"/>
                  </a:cubicBezTo>
                  <a:cubicBezTo>
                    <a:pt x="6318" y="6956"/>
                    <a:pt x="6681" y="7126"/>
                    <a:pt x="7079" y="7217"/>
                  </a:cubicBezTo>
                  <a:cubicBezTo>
                    <a:pt x="7088" y="7220"/>
                    <a:pt x="7098" y="7222"/>
                    <a:pt x="7108" y="7222"/>
                  </a:cubicBezTo>
                  <a:cubicBezTo>
                    <a:pt x="7137" y="7222"/>
                    <a:pt x="7168" y="7211"/>
                    <a:pt x="7192" y="7194"/>
                  </a:cubicBezTo>
                  <a:cubicBezTo>
                    <a:pt x="7318" y="7093"/>
                    <a:pt x="7363" y="7035"/>
                    <a:pt x="7408" y="6990"/>
                  </a:cubicBezTo>
                  <a:cubicBezTo>
                    <a:pt x="7442" y="6934"/>
                    <a:pt x="7477" y="6899"/>
                    <a:pt x="7783" y="6763"/>
                  </a:cubicBezTo>
                  <a:cubicBezTo>
                    <a:pt x="7851" y="6729"/>
                    <a:pt x="7886" y="6649"/>
                    <a:pt x="7851" y="6581"/>
                  </a:cubicBezTo>
                  <a:cubicBezTo>
                    <a:pt x="7760" y="6331"/>
                    <a:pt x="7647" y="6195"/>
                    <a:pt x="7556" y="6093"/>
                  </a:cubicBezTo>
                  <a:cubicBezTo>
                    <a:pt x="7477" y="6002"/>
                    <a:pt x="7465" y="5979"/>
                    <a:pt x="7465" y="5956"/>
                  </a:cubicBezTo>
                  <a:cubicBezTo>
                    <a:pt x="7477" y="5899"/>
                    <a:pt x="7556" y="5797"/>
                    <a:pt x="7624" y="5717"/>
                  </a:cubicBezTo>
                  <a:cubicBezTo>
                    <a:pt x="7727" y="5934"/>
                    <a:pt x="7851" y="6058"/>
                    <a:pt x="8010" y="6126"/>
                  </a:cubicBezTo>
                  <a:cubicBezTo>
                    <a:pt x="8078" y="6149"/>
                    <a:pt x="8146" y="6161"/>
                    <a:pt x="8215" y="6161"/>
                  </a:cubicBezTo>
                  <a:cubicBezTo>
                    <a:pt x="8533" y="6161"/>
                    <a:pt x="8885" y="5922"/>
                    <a:pt x="9260" y="5661"/>
                  </a:cubicBezTo>
                  <a:cubicBezTo>
                    <a:pt x="9613" y="5434"/>
                    <a:pt x="9976" y="5184"/>
                    <a:pt x="10282" y="5161"/>
                  </a:cubicBezTo>
                  <a:cubicBezTo>
                    <a:pt x="10431" y="5149"/>
                    <a:pt x="10908" y="5104"/>
                    <a:pt x="10885" y="4798"/>
                  </a:cubicBezTo>
                  <a:cubicBezTo>
                    <a:pt x="10873" y="4570"/>
                    <a:pt x="10544" y="4309"/>
                    <a:pt x="9896" y="4036"/>
                  </a:cubicBezTo>
                  <a:cubicBezTo>
                    <a:pt x="9478" y="3860"/>
                    <a:pt x="8910" y="3684"/>
                    <a:pt x="8586" y="3684"/>
                  </a:cubicBezTo>
                  <a:cubicBezTo>
                    <a:pt x="8575" y="3684"/>
                    <a:pt x="8565" y="3684"/>
                    <a:pt x="8555" y="3684"/>
                  </a:cubicBezTo>
                  <a:lnTo>
                    <a:pt x="8545" y="3684"/>
                  </a:lnTo>
                  <a:cubicBezTo>
                    <a:pt x="8555" y="3241"/>
                    <a:pt x="8555" y="2718"/>
                    <a:pt x="8237" y="2400"/>
                  </a:cubicBezTo>
                  <a:cubicBezTo>
                    <a:pt x="8066" y="2249"/>
                    <a:pt x="7840" y="2169"/>
                    <a:pt x="7553" y="2169"/>
                  </a:cubicBezTo>
                  <a:cubicBezTo>
                    <a:pt x="7517" y="2169"/>
                    <a:pt x="7480" y="2170"/>
                    <a:pt x="7442" y="2173"/>
                  </a:cubicBezTo>
                  <a:cubicBezTo>
                    <a:pt x="7397" y="2173"/>
                    <a:pt x="7363" y="2195"/>
                    <a:pt x="7328" y="2230"/>
                  </a:cubicBezTo>
                  <a:cubicBezTo>
                    <a:pt x="7306" y="2264"/>
                    <a:pt x="7295" y="2309"/>
                    <a:pt x="7306" y="2354"/>
                  </a:cubicBezTo>
                  <a:cubicBezTo>
                    <a:pt x="7340" y="2468"/>
                    <a:pt x="7363" y="2548"/>
                    <a:pt x="7374" y="2616"/>
                  </a:cubicBezTo>
                  <a:cubicBezTo>
                    <a:pt x="7351" y="2593"/>
                    <a:pt x="7328" y="2559"/>
                    <a:pt x="7306" y="2536"/>
                  </a:cubicBezTo>
                  <a:cubicBezTo>
                    <a:pt x="7101" y="2286"/>
                    <a:pt x="6874" y="2003"/>
                    <a:pt x="6659" y="1912"/>
                  </a:cubicBezTo>
                  <a:cubicBezTo>
                    <a:pt x="6215" y="1741"/>
                    <a:pt x="5897" y="1718"/>
                    <a:pt x="5670" y="1707"/>
                  </a:cubicBezTo>
                  <a:cubicBezTo>
                    <a:pt x="5295" y="1685"/>
                    <a:pt x="5136" y="1673"/>
                    <a:pt x="4738" y="900"/>
                  </a:cubicBezTo>
                  <a:cubicBezTo>
                    <a:pt x="4341" y="128"/>
                    <a:pt x="3193" y="71"/>
                    <a:pt x="2364" y="26"/>
                  </a:cubicBezTo>
                  <a:cubicBezTo>
                    <a:pt x="2239" y="14"/>
                    <a:pt x="2125" y="3"/>
                    <a:pt x="2023" y="3"/>
                  </a:cubicBezTo>
                  <a:cubicBezTo>
                    <a:pt x="2015" y="1"/>
                    <a:pt x="2008" y="1"/>
                    <a:pt x="20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0"/>
            <p:cNvSpPr/>
            <p:nvPr/>
          </p:nvSpPr>
          <p:spPr>
            <a:xfrm>
              <a:off x="3060900" y="1430800"/>
              <a:ext cx="77300" cy="54825"/>
            </a:xfrm>
            <a:custGeom>
              <a:avLst/>
              <a:gdLst/>
              <a:ahLst/>
              <a:cxnLst/>
              <a:rect l="l" t="t" r="r" b="b"/>
              <a:pathLst>
                <a:path w="3092" h="2193" extrusionOk="0">
                  <a:moveTo>
                    <a:pt x="898" y="284"/>
                  </a:moveTo>
                  <a:cubicBezTo>
                    <a:pt x="1342" y="284"/>
                    <a:pt x="1648" y="569"/>
                    <a:pt x="1978" y="864"/>
                  </a:cubicBezTo>
                  <a:cubicBezTo>
                    <a:pt x="2216" y="1079"/>
                    <a:pt x="2466" y="1296"/>
                    <a:pt x="2773" y="1420"/>
                  </a:cubicBezTo>
                  <a:cubicBezTo>
                    <a:pt x="2693" y="1647"/>
                    <a:pt x="2455" y="1796"/>
                    <a:pt x="2046" y="1864"/>
                  </a:cubicBezTo>
                  <a:cubicBezTo>
                    <a:pt x="1866" y="1895"/>
                    <a:pt x="1670" y="1907"/>
                    <a:pt x="1480" y="1907"/>
                  </a:cubicBezTo>
                  <a:cubicBezTo>
                    <a:pt x="1250" y="1907"/>
                    <a:pt x="1027" y="1889"/>
                    <a:pt x="853" y="1864"/>
                  </a:cubicBezTo>
                  <a:cubicBezTo>
                    <a:pt x="569" y="1841"/>
                    <a:pt x="285" y="1455"/>
                    <a:pt x="319" y="932"/>
                  </a:cubicBezTo>
                  <a:cubicBezTo>
                    <a:pt x="319" y="784"/>
                    <a:pt x="387" y="284"/>
                    <a:pt x="898" y="284"/>
                  </a:cubicBezTo>
                  <a:close/>
                  <a:moveTo>
                    <a:pt x="898" y="0"/>
                  </a:moveTo>
                  <a:cubicBezTo>
                    <a:pt x="398" y="0"/>
                    <a:pt x="57" y="364"/>
                    <a:pt x="24" y="920"/>
                  </a:cubicBezTo>
                  <a:cubicBezTo>
                    <a:pt x="1" y="1466"/>
                    <a:pt x="296" y="2091"/>
                    <a:pt x="819" y="2159"/>
                  </a:cubicBezTo>
                  <a:cubicBezTo>
                    <a:pt x="1057" y="2182"/>
                    <a:pt x="1284" y="2193"/>
                    <a:pt x="1489" y="2193"/>
                  </a:cubicBezTo>
                  <a:cubicBezTo>
                    <a:pt x="2455" y="2193"/>
                    <a:pt x="3023" y="1897"/>
                    <a:pt x="3091" y="1352"/>
                  </a:cubicBezTo>
                  <a:cubicBezTo>
                    <a:pt x="3091" y="1284"/>
                    <a:pt x="3057" y="1216"/>
                    <a:pt x="2989" y="1193"/>
                  </a:cubicBezTo>
                  <a:cubicBezTo>
                    <a:pt x="2682" y="1102"/>
                    <a:pt x="2432" y="875"/>
                    <a:pt x="2171" y="648"/>
                  </a:cubicBezTo>
                  <a:cubicBezTo>
                    <a:pt x="1819" y="329"/>
                    <a:pt x="1443" y="0"/>
                    <a:pt x="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0"/>
            <p:cNvSpPr/>
            <p:nvPr/>
          </p:nvSpPr>
          <p:spPr>
            <a:xfrm>
              <a:off x="1854900" y="1131625"/>
              <a:ext cx="169575" cy="93250"/>
            </a:xfrm>
            <a:custGeom>
              <a:avLst/>
              <a:gdLst/>
              <a:ahLst/>
              <a:cxnLst/>
              <a:rect l="l" t="t" r="r" b="b"/>
              <a:pathLst>
                <a:path w="6783" h="3730" extrusionOk="0">
                  <a:moveTo>
                    <a:pt x="556" y="526"/>
                  </a:moveTo>
                  <a:cubicBezTo>
                    <a:pt x="977" y="526"/>
                    <a:pt x="1283" y="867"/>
                    <a:pt x="1613" y="1230"/>
                  </a:cubicBezTo>
                  <a:cubicBezTo>
                    <a:pt x="1909" y="1560"/>
                    <a:pt x="2250" y="1935"/>
                    <a:pt x="2715" y="1992"/>
                  </a:cubicBezTo>
                  <a:cubicBezTo>
                    <a:pt x="2475" y="2027"/>
                    <a:pt x="2235" y="2053"/>
                    <a:pt x="2009" y="2053"/>
                  </a:cubicBezTo>
                  <a:cubicBezTo>
                    <a:pt x="1721" y="2053"/>
                    <a:pt x="1454" y="2011"/>
                    <a:pt x="1238" y="1889"/>
                  </a:cubicBezTo>
                  <a:cubicBezTo>
                    <a:pt x="647" y="1560"/>
                    <a:pt x="341" y="1117"/>
                    <a:pt x="295" y="526"/>
                  </a:cubicBezTo>
                  <a:close/>
                  <a:moveTo>
                    <a:pt x="4245" y="283"/>
                  </a:moveTo>
                  <a:cubicBezTo>
                    <a:pt x="4918" y="283"/>
                    <a:pt x="5613" y="478"/>
                    <a:pt x="6022" y="833"/>
                  </a:cubicBezTo>
                  <a:cubicBezTo>
                    <a:pt x="6362" y="1117"/>
                    <a:pt x="6476" y="1469"/>
                    <a:pt x="6362" y="1889"/>
                  </a:cubicBezTo>
                  <a:cubicBezTo>
                    <a:pt x="6294" y="2162"/>
                    <a:pt x="6249" y="2401"/>
                    <a:pt x="6214" y="2583"/>
                  </a:cubicBezTo>
                  <a:cubicBezTo>
                    <a:pt x="6158" y="2924"/>
                    <a:pt x="6123" y="3128"/>
                    <a:pt x="5987" y="3230"/>
                  </a:cubicBezTo>
                  <a:cubicBezTo>
                    <a:pt x="5840" y="3355"/>
                    <a:pt x="5544" y="3401"/>
                    <a:pt x="4965" y="3401"/>
                  </a:cubicBezTo>
                  <a:cubicBezTo>
                    <a:pt x="4931" y="3401"/>
                    <a:pt x="4874" y="3412"/>
                    <a:pt x="4795" y="3412"/>
                  </a:cubicBezTo>
                  <a:cubicBezTo>
                    <a:pt x="4708" y="3424"/>
                    <a:pt x="4519" y="3443"/>
                    <a:pt x="4348" y="3443"/>
                  </a:cubicBezTo>
                  <a:cubicBezTo>
                    <a:pt x="4207" y="3443"/>
                    <a:pt x="4079" y="3430"/>
                    <a:pt x="4033" y="3389"/>
                  </a:cubicBezTo>
                  <a:cubicBezTo>
                    <a:pt x="4033" y="3378"/>
                    <a:pt x="4022" y="3378"/>
                    <a:pt x="4022" y="3378"/>
                  </a:cubicBezTo>
                  <a:cubicBezTo>
                    <a:pt x="4022" y="2969"/>
                    <a:pt x="4283" y="2810"/>
                    <a:pt x="4613" y="2616"/>
                  </a:cubicBezTo>
                  <a:cubicBezTo>
                    <a:pt x="4772" y="2526"/>
                    <a:pt x="4931" y="2424"/>
                    <a:pt x="5067" y="2287"/>
                  </a:cubicBezTo>
                  <a:cubicBezTo>
                    <a:pt x="5101" y="2253"/>
                    <a:pt x="5113" y="2219"/>
                    <a:pt x="5113" y="2174"/>
                  </a:cubicBezTo>
                  <a:cubicBezTo>
                    <a:pt x="5113" y="2128"/>
                    <a:pt x="5090" y="2094"/>
                    <a:pt x="5045" y="2071"/>
                  </a:cubicBezTo>
                  <a:cubicBezTo>
                    <a:pt x="4772" y="1889"/>
                    <a:pt x="4454" y="1833"/>
                    <a:pt x="4101" y="1833"/>
                  </a:cubicBezTo>
                  <a:cubicBezTo>
                    <a:pt x="3817" y="1833"/>
                    <a:pt x="3510" y="1867"/>
                    <a:pt x="3204" y="1912"/>
                  </a:cubicBezTo>
                  <a:cubicBezTo>
                    <a:pt x="3227" y="1889"/>
                    <a:pt x="3238" y="1867"/>
                    <a:pt x="3238" y="1833"/>
                  </a:cubicBezTo>
                  <a:cubicBezTo>
                    <a:pt x="3249" y="1776"/>
                    <a:pt x="3227" y="1719"/>
                    <a:pt x="3181" y="1697"/>
                  </a:cubicBezTo>
                  <a:cubicBezTo>
                    <a:pt x="3045" y="1606"/>
                    <a:pt x="2727" y="1412"/>
                    <a:pt x="2522" y="1265"/>
                  </a:cubicBezTo>
                  <a:cubicBezTo>
                    <a:pt x="2579" y="1253"/>
                    <a:pt x="2613" y="1208"/>
                    <a:pt x="2647" y="1151"/>
                  </a:cubicBezTo>
                  <a:cubicBezTo>
                    <a:pt x="2670" y="1106"/>
                    <a:pt x="2670" y="1049"/>
                    <a:pt x="2659" y="1003"/>
                  </a:cubicBezTo>
                  <a:lnTo>
                    <a:pt x="2659" y="1003"/>
                  </a:lnTo>
                  <a:cubicBezTo>
                    <a:pt x="2874" y="1060"/>
                    <a:pt x="3068" y="1185"/>
                    <a:pt x="3260" y="1321"/>
                  </a:cubicBezTo>
                  <a:cubicBezTo>
                    <a:pt x="3556" y="1515"/>
                    <a:pt x="3863" y="1719"/>
                    <a:pt x="4295" y="1719"/>
                  </a:cubicBezTo>
                  <a:cubicBezTo>
                    <a:pt x="4363" y="1719"/>
                    <a:pt x="4431" y="1651"/>
                    <a:pt x="4431" y="1583"/>
                  </a:cubicBezTo>
                  <a:cubicBezTo>
                    <a:pt x="4454" y="1219"/>
                    <a:pt x="4386" y="992"/>
                    <a:pt x="4249" y="856"/>
                  </a:cubicBezTo>
                  <a:cubicBezTo>
                    <a:pt x="4113" y="730"/>
                    <a:pt x="3942" y="720"/>
                    <a:pt x="3783" y="708"/>
                  </a:cubicBezTo>
                  <a:cubicBezTo>
                    <a:pt x="3556" y="697"/>
                    <a:pt x="3397" y="697"/>
                    <a:pt x="3283" y="435"/>
                  </a:cubicBezTo>
                  <a:cubicBezTo>
                    <a:pt x="3572" y="333"/>
                    <a:pt x="3906" y="283"/>
                    <a:pt x="4245" y="283"/>
                  </a:cubicBezTo>
                  <a:close/>
                  <a:moveTo>
                    <a:pt x="4234" y="0"/>
                  </a:moveTo>
                  <a:cubicBezTo>
                    <a:pt x="3796" y="0"/>
                    <a:pt x="3376" y="75"/>
                    <a:pt x="3045" y="220"/>
                  </a:cubicBezTo>
                  <a:cubicBezTo>
                    <a:pt x="2977" y="242"/>
                    <a:pt x="2942" y="321"/>
                    <a:pt x="2965" y="390"/>
                  </a:cubicBezTo>
                  <a:cubicBezTo>
                    <a:pt x="3124" y="970"/>
                    <a:pt x="3510" y="980"/>
                    <a:pt x="3772" y="1003"/>
                  </a:cubicBezTo>
                  <a:cubicBezTo>
                    <a:pt x="3886" y="1003"/>
                    <a:pt x="3999" y="1015"/>
                    <a:pt x="4056" y="1060"/>
                  </a:cubicBezTo>
                  <a:cubicBezTo>
                    <a:pt x="4113" y="1117"/>
                    <a:pt x="4147" y="1242"/>
                    <a:pt x="4147" y="1424"/>
                  </a:cubicBezTo>
                  <a:cubicBezTo>
                    <a:pt x="3874" y="1379"/>
                    <a:pt x="3658" y="1230"/>
                    <a:pt x="3419" y="1083"/>
                  </a:cubicBezTo>
                  <a:cubicBezTo>
                    <a:pt x="3136" y="890"/>
                    <a:pt x="2829" y="685"/>
                    <a:pt x="2420" y="685"/>
                  </a:cubicBezTo>
                  <a:cubicBezTo>
                    <a:pt x="2374" y="685"/>
                    <a:pt x="2318" y="708"/>
                    <a:pt x="2295" y="765"/>
                  </a:cubicBezTo>
                  <a:cubicBezTo>
                    <a:pt x="2272" y="810"/>
                    <a:pt x="2272" y="867"/>
                    <a:pt x="2306" y="912"/>
                  </a:cubicBezTo>
                  <a:cubicBezTo>
                    <a:pt x="2340" y="958"/>
                    <a:pt x="2363" y="992"/>
                    <a:pt x="2363" y="1015"/>
                  </a:cubicBezTo>
                  <a:cubicBezTo>
                    <a:pt x="2351" y="1026"/>
                    <a:pt x="2329" y="1026"/>
                    <a:pt x="2318" y="1026"/>
                  </a:cubicBezTo>
                  <a:cubicBezTo>
                    <a:pt x="2250" y="1038"/>
                    <a:pt x="2136" y="1049"/>
                    <a:pt x="2101" y="1162"/>
                  </a:cubicBezTo>
                  <a:cubicBezTo>
                    <a:pt x="2079" y="1288"/>
                    <a:pt x="2181" y="1367"/>
                    <a:pt x="2318" y="1480"/>
                  </a:cubicBezTo>
                  <a:cubicBezTo>
                    <a:pt x="2397" y="1526"/>
                    <a:pt x="2500" y="1594"/>
                    <a:pt x="2624" y="1685"/>
                  </a:cubicBezTo>
                  <a:cubicBezTo>
                    <a:pt x="2329" y="1594"/>
                    <a:pt x="2091" y="1333"/>
                    <a:pt x="1818" y="1038"/>
                  </a:cubicBezTo>
                  <a:cubicBezTo>
                    <a:pt x="1465" y="640"/>
                    <a:pt x="1102" y="242"/>
                    <a:pt x="556" y="242"/>
                  </a:cubicBezTo>
                  <a:lnTo>
                    <a:pt x="147" y="242"/>
                  </a:lnTo>
                  <a:cubicBezTo>
                    <a:pt x="68" y="242"/>
                    <a:pt x="0" y="299"/>
                    <a:pt x="0" y="379"/>
                  </a:cubicBezTo>
                  <a:cubicBezTo>
                    <a:pt x="0" y="1151"/>
                    <a:pt x="374" y="1742"/>
                    <a:pt x="1091" y="2139"/>
                  </a:cubicBezTo>
                  <a:cubicBezTo>
                    <a:pt x="1367" y="2289"/>
                    <a:pt x="1681" y="2339"/>
                    <a:pt x="2012" y="2339"/>
                  </a:cubicBezTo>
                  <a:cubicBezTo>
                    <a:pt x="2361" y="2339"/>
                    <a:pt x="2729" y="2283"/>
                    <a:pt x="3090" y="2230"/>
                  </a:cubicBezTo>
                  <a:cubicBezTo>
                    <a:pt x="3441" y="2171"/>
                    <a:pt x="3789" y="2115"/>
                    <a:pt x="4103" y="2115"/>
                  </a:cubicBezTo>
                  <a:cubicBezTo>
                    <a:pt x="4327" y="2115"/>
                    <a:pt x="4535" y="2144"/>
                    <a:pt x="4715" y="2219"/>
                  </a:cubicBezTo>
                  <a:cubicBezTo>
                    <a:pt x="4636" y="2265"/>
                    <a:pt x="4545" y="2321"/>
                    <a:pt x="4465" y="2378"/>
                  </a:cubicBezTo>
                  <a:cubicBezTo>
                    <a:pt x="4124" y="2571"/>
                    <a:pt x="3737" y="2810"/>
                    <a:pt x="3737" y="3378"/>
                  </a:cubicBezTo>
                  <a:cubicBezTo>
                    <a:pt x="3737" y="3469"/>
                    <a:pt x="3772" y="3537"/>
                    <a:pt x="3840" y="3605"/>
                  </a:cubicBezTo>
                  <a:cubicBezTo>
                    <a:pt x="3954" y="3707"/>
                    <a:pt x="4147" y="3730"/>
                    <a:pt x="4363" y="3730"/>
                  </a:cubicBezTo>
                  <a:cubicBezTo>
                    <a:pt x="4510" y="3730"/>
                    <a:pt x="4669" y="3719"/>
                    <a:pt x="4828" y="3707"/>
                  </a:cubicBezTo>
                  <a:cubicBezTo>
                    <a:pt x="4885" y="3696"/>
                    <a:pt x="4942" y="3696"/>
                    <a:pt x="4965" y="3696"/>
                  </a:cubicBezTo>
                  <a:cubicBezTo>
                    <a:pt x="5624" y="3696"/>
                    <a:pt x="5964" y="3628"/>
                    <a:pt x="6169" y="3457"/>
                  </a:cubicBezTo>
                  <a:cubicBezTo>
                    <a:pt x="6385" y="3275"/>
                    <a:pt x="6431" y="3003"/>
                    <a:pt x="6499" y="2639"/>
                  </a:cubicBezTo>
                  <a:cubicBezTo>
                    <a:pt x="6532" y="2447"/>
                    <a:pt x="6567" y="2219"/>
                    <a:pt x="6635" y="1958"/>
                  </a:cubicBezTo>
                  <a:cubicBezTo>
                    <a:pt x="6782" y="1435"/>
                    <a:pt x="6635" y="970"/>
                    <a:pt x="6214" y="606"/>
                  </a:cubicBezTo>
                  <a:cubicBezTo>
                    <a:pt x="5851" y="299"/>
                    <a:pt x="5305" y="94"/>
                    <a:pt x="4681" y="26"/>
                  </a:cubicBezTo>
                  <a:cubicBezTo>
                    <a:pt x="4532" y="9"/>
                    <a:pt x="4382" y="0"/>
                    <a:pt x="4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0"/>
            <p:cNvSpPr/>
            <p:nvPr/>
          </p:nvSpPr>
          <p:spPr>
            <a:xfrm>
              <a:off x="1758025" y="1161525"/>
              <a:ext cx="80125" cy="72750"/>
            </a:xfrm>
            <a:custGeom>
              <a:avLst/>
              <a:gdLst/>
              <a:ahLst/>
              <a:cxnLst/>
              <a:rect l="l" t="t" r="r" b="b"/>
              <a:pathLst>
                <a:path w="3205" h="2910" extrusionOk="0">
                  <a:moveTo>
                    <a:pt x="2375" y="296"/>
                  </a:moveTo>
                  <a:cubicBezTo>
                    <a:pt x="2603" y="319"/>
                    <a:pt x="2750" y="398"/>
                    <a:pt x="2807" y="557"/>
                  </a:cubicBezTo>
                  <a:cubicBezTo>
                    <a:pt x="2977" y="1011"/>
                    <a:pt x="2386" y="1955"/>
                    <a:pt x="2080" y="2261"/>
                  </a:cubicBezTo>
                  <a:cubicBezTo>
                    <a:pt x="1886" y="2455"/>
                    <a:pt x="1035" y="2546"/>
                    <a:pt x="477" y="2591"/>
                  </a:cubicBezTo>
                  <a:cubicBezTo>
                    <a:pt x="1091" y="1819"/>
                    <a:pt x="1727" y="1046"/>
                    <a:pt x="2375" y="296"/>
                  </a:cubicBezTo>
                  <a:close/>
                  <a:moveTo>
                    <a:pt x="2318" y="1"/>
                  </a:moveTo>
                  <a:cubicBezTo>
                    <a:pt x="2273" y="1"/>
                    <a:pt x="2227" y="12"/>
                    <a:pt x="2204" y="46"/>
                  </a:cubicBezTo>
                  <a:cubicBezTo>
                    <a:pt x="1466" y="910"/>
                    <a:pt x="750" y="1796"/>
                    <a:pt x="46" y="2670"/>
                  </a:cubicBezTo>
                  <a:cubicBezTo>
                    <a:pt x="12" y="2716"/>
                    <a:pt x="0" y="2773"/>
                    <a:pt x="35" y="2829"/>
                  </a:cubicBezTo>
                  <a:cubicBezTo>
                    <a:pt x="58" y="2875"/>
                    <a:pt x="103" y="2909"/>
                    <a:pt x="159" y="2909"/>
                  </a:cubicBezTo>
                  <a:lnTo>
                    <a:pt x="171" y="2909"/>
                  </a:lnTo>
                  <a:cubicBezTo>
                    <a:pt x="1239" y="2829"/>
                    <a:pt x="2012" y="2728"/>
                    <a:pt x="2284" y="2466"/>
                  </a:cubicBezTo>
                  <a:cubicBezTo>
                    <a:pt x="2443" y="2307"/>
                    <a:pt x="2693" y="1966"/>
                    <a:pt x="2886" y="1580"/>
                  </a:cubicBezTo>
                  <a:cubicBezTo>
                    <a:pt x="3045" y="1261"/>
                    <a:pt x="3204" y="796"/>
                    <a:pt x="3068" y="455"/>
                  </a:cubicBezTo>
                  <a:cubicBezTo>
                    <a:pt x="2943" y="103"/>
                    <a:pt x="2591" y="12"/>
                    <a:pt x="2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0"/>
            <p:cNvSpPr/>
            <p:nvPr/>
          </p:nvSpPr>
          <p:spPr>
            <a:xfrm>
              <a:off x="2903550" y="2282725"/>
              <a:ext cx="41775" cy="45100"/>
            </a:xfrm>
            <a:custGeom>
              <a:avLst/>
              <a:gdLst/>
              <a:ahLst/>
              <a:cxnLst/>
              <a:rect l="l" t="t" r="r" b="b"/>
              <a:pathLst>
                <a:path w="1671" h="1804" extrusionOk="0">
                  <a:moveTo>
                    <a:pt x="910" y="337"/>
                  </a:moveTo>
                  <a:cubicBezTo>
                    <a:pt x="932" y="508"/>
                    <a:pt x="978" y="758"/>
                    <a:pt x="978" y="860"/>
                  </a:cubicBezTo>
                  <a:cubicBezTo>
                    <a:pt x="955" y="917"/>
                    <a:pt x="955" y="985"/>
                    <a:pt x="1000" y="1031"/>
                  </a:cubicBezTo>
                  <a:cubicBezTo>
                    <a:pt x="1046" y="1076"/>
                    <a:pt x="1114" y="1121"/>
                    <a:pt x="1228" y="1201"/>
                  </a:cubicBezTo>
                  <a:cubicBezTo>
                    <a:pt x="1273" y="1223"/>
                    <a:pt x="1330" y="1269"/>
                    <a:pt x="1375" y="1303"/>
                  </a:cubicBezTo>
                  <a:cubicBezTo>
                    <a:pt x="1352" y="1473"/>
                    <a:pt x="1250" y="1508"/>
                    <a:pt x="1170" y="1519"/>
                  </a:cubicBezTo>
                  <a:cubicBezTo>
                    <a:pt x="1154" y="1520"/>
                    <a:pt x="1137" y="1521"/>
                    <a:pt x="1120" y="1521"/>
                  </a:cubicBezTo>
                  <a:cubicBezTo>
                    <a:pt x="779" y="1521"/>
                    <a:pt x="384" y="1200"/>
                    <a:pt x="330" y="951"/>
                  </a:cubicBezTo>
                  <a:cubicBezTo>
                    <a:pt x="262" y="655"/>
                    <a:pt x="614" y="451"/>
                    <a:pt x="910" y="337"/>
                  </a:cubicBezTo>
                  <a:close/>
                  <a:moveTo>
                    <a:pt x="1010" y="1"/>
                  </a:moveTo>
                  <a:cubicBezTo>
                    <a:pt x="995" y="1"/>
                    <a:pt x="980" y="3"/>
                    <a:pt x="966" y="8"/>
                  </a:cubicBezTo>
                  <a:cubicBezTo>
                    <a:pt x="46" y="303"/>
                    <a:pt x="1" y="758"/>
                    <a:pt x="46" y="1008"/>
                  </a:cubicBezTo>
                  <a:cubicBezTo>
                    <a:pt x="137" y="1450"/>
                    <a:pt x="705" y="1803"/>
                    <a:pt x="1125" y="1803"/>
                  </a:cubicBezTo>
                  <a:lnTo>
                    <a:pt x="1193" y="1803"/>
                  </a:lnTo>
                  <a:cubicBezTo>
                    <a:pt x="1489" y="1769"/>
                    <a:pt x="1670" y="1564"/>
                    <a:pt x="1670" y="1235"/>
                  </a:cubicBezTo>
                  <a:cubicBezTo>
                    <a:pt x="1670" y="1201"/>
                    <a:pt x="1648" y="1155"/>
                    <a:pt x="1625" y="1132"/>
                  </a:cubicBezTo>
                  <a:cubicBezTo>
                    <a:pt x="1579" y="1087"/>
                    <a:pt x="1489" y="1019"/>
                    <a:pt x="1387" y="951"/>
                  </a:cubicBezTo>
                  <a:cubicBezTo>
                    <a:pt x="1352" y="928"/>
                    <a:pt x="1307" y="905"/>
                    <a:pt x="1273" y="882"/>
                  </a:cubicBezTo>
                  <a:cubicBezTo>
                    <a:pt x="1273" y="803"/>
                    <a:pt x="1250" y="690"/>
                    <a:pt x="1228" y="519"/>
                  </a:cubicBezTo>
                  <a:cubicBezTo>
                    <a:pt x="1216" y="462"/>
                    <a:pt x="1170" y="144"/>
                    <a:pt x="1148" y="87"/>
                  </a:cubicBezTo>
                  <a:cubicBezTo>
                    <a:pt x="1121" y="33"/>
                    <a:pt x="1066" y="1"/>
                    <a:pt x="10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0"/>
            <p:cNvSpPr/>
            <p:nvPr/>
          </p:nvSpPr>
          <p:spPr>
            <a:xfrm>
              <a:off x="2339725" y="2941550"/>
              <a:ext cx="259925" cy="96625"/>
            </a:xfrm>
            <a:custGeom>
              <a:avLst/>
              <a:gdLst/>
              <a:ahLst/>
              <a:cxnLst/>
              <a:rect l="l" t="t" r="r" b="b"/>
              <a:pathLst>
                <a:path w="10397" h="3865" extrusionOk="0">
                  <a:moveTo>
                    <a:pt x="2809" y="288"/>
                  </a:moveTo>
                  <a:cubicBezTo>
                    <a:pt x="3162" y="288"/>
                    <a:pt x="3543" y="337"/>
                    <a:pt x="3954" y="434"/>
                  </a:cubicBezTo>
                  <a:cubicBezTo>
                    <a:pt x="5454" y="775"/>
                    <a:pt x="7079" y="1695"/>
                    <a:pt x="8385" y="2433"/>
                  </a:cubicBezTo>
                  <a:cubicBezTo>
                    <a:pt x="9011" y="2786"/>
                    <a:pt x="9567" y="3104"/>
                    <a:pt x="10021" y="3309"/>
                  </a:cubicBezTo>
                  <a:cubicBezTo>
                    <a:pt x="9827" y="3508"/>
                    <a:pt x="9516" y="3577"/>
                    <a:pt x="9159" y="3577"/>
                  </a:cubicBezTo>
                  <a:cubicBezTo>
                    <a:pt x="8746" y="3577"/>
                    <a:pt x="8273" y="3485"/>
                    <a:pt x="7852" y="3399"/>
                  </a:cubicBezTo>
                  <a:cubicBezTo>
                    <a:pt x="7567" y="3354"/>
                    <a:pt x="7317" y="3309"/>
                    <a:pt x="7125" y="3286"/>
                  </a:cubicBezTo>
                  <a:cubicBezTo>
                    <a:pt x="7136" y="3150"/>
                    <a:pt x="7249" y="3092"/>
                    <a:pt x="7375" y="3047"/>
                  </a:cubicBezTo>
                  <a:cubicBezTo>
                    <a:pt x="7431" y="3036"/>
                    <a:pt x="7466" y="2979"/>
                    <a:pt x="7466" y="2922"/>
                  </a:cubicBezTo>
                  <a:cubicBezTo>
                    <a:pt x="7477" y="2865"/>
                    <a:pt x="7443" y="2809"/>
                    <a:pt x="7386" y="2786"/>
                  </a:cubicBezTo>
                  <a:cubicBezTo>
                    <a:pt x="7022" y="2615"/>
                    <a:pt x="6681" y="2422"/>
                    <a:pt x="6352" y="2241"/>
                  </a:cubicBezTo>
                  <a:cubicBezTo>
                    <a:pt x="5386" y="1706"/>
                    <a:pt x="4477" y="1206"/>
                    <a:pt x="3159" y="1206"/>
                  </a:cubicBezTo>
                  <a:cubicBezTo>
                    <a:pt x="2955" y="1206"/>
                    <a:pt x="2886" y="1127"/>
                    <a:pt x="2796" y="1024"/>
                  </a:cubicBezTo>
                  <a:cubicBezTo>
                    <a:pt x="2665" y="865"/>
                    <a:pt x="2526" y="743"/>
                    <a:pt x="2247" y="743"/>
                  </a:cubicBezTo>
                  <a:cubicBezTo>
                    <a:pt x="2089" y="743"/>
                    <a:pt x="1886" y="782"/>
                    <a:pt x="1614" y="877"/>
                  </a:cubicBezTo>
                  <a:cubicBezTo>
                    <a:pt x="1330" y="968"/>
                    <a:pt x="1103" y="1093"/>
                    <a:pt x="876" y="1218"/>
                  </a:cubicBezTo>
                  <a:cubicBezTo>
                    <a:pt x="762" y="1286"/>
                    <a:pt x="637" y="1343"/>
                    <a:pt x="523" y="1400"/>
                  </a:cubicBezTo>
                  <a:cubicBezTo>
                    <a:pt x="1082" y="657"/>
                    <a:pt x="1837" y="288"/>
                    <a:pt x="2809" y="288"/>
                  </a:cubicBezTo>
                  <a:close/>
                  <a:moveTo>
                    <a:pt x="2838" y="1"/>
                  </a:moveTo>
                  <a:cubicBezTo>
                    <a:pt x="2464" y="1"/>
                    <a:pt x="2118" y="52"/>
                    <a:pt x="1796" y="150"/>
                  </a:cubicBezTo>
                  <a:cubicBezTo>
                    <a:pt x="1069" y="377"/>
                    <a:pt x="478" y="865"/>
                    <a:pt x="35" y="1615"/>
                  </a:cubicBezTo>
                  <a:cubicBezTo>
                    <a:pt x="1" y="1673"/>
                    <a:pt x="1" y="1729"/>
                    <a:pt x="35" y="1774"/>
                  </a:cubicBezTo>
                  <a:cubicBezTo>
                    <a:pt x="63" y="1812"/>
                    <a:pt x="115" y="1834"/>
                    <a:pt x="165" y="1834"/>
                  </a:cubicBezTo>
                  <a:cubicBezTo>
                    <a:pt x="175" y="1834"/>
                    <a:pt x="185" y="1833"/>
                    <a:pt x="194" y="1832"/>
                  </a:cubicBezTo>
                  <a:cubicBezTo>
                    <a:pt x="501" y="1752"/>
                    <a:pt x="762" y="1604"/>
                    <a:pt x="1012" y="1468"/>
                  </a:cubicBezTo>
                  <a:cubicBezTo>
                    <a:pt x="1228" y="1354"/>
                    <a:pt x="1455" y="1229"/>
                    <a:pt x="1705" y="1150"/>
                  </a:cubicBezTo>
                  <a:cubicBezTo>
                    <a:pt x="1956" y="1064"/>
                    <a:pt x="2124" y="1030"/>
                    <a:pt x="2244" y="1030"/>
                  </a:cubicBezTo>
                  <a:cubicBezTo>
                    <a:pt x="2428" y="1030"/>
                    <a:pt x="2498" y="1110"/>
                    <a:pt x="2580" y="1206"/>
                  </a:cubicBezTo>
                  <a:cubicBezTo>
                    <a:pt x="2682" y="1332"/>
                    <a:pt x="2818" y="1502"/>
                    <a:pt x="3159" y="1502"/>
                  </a:cubicBezTo>
                  <a:cubicBezTo>
                    <a:pt x="4398" y="1502"/>
                    <a:pt x="5284" y="1979"/>
                    <a:pt x="6216" y="2491"/>
                  </a:cubicBezTo>
                  <a:cubicBezTo>
                    <a:pt x="6477" y="2638"/>
                    <a:pt x="6738" y="2786"/>
                    <a:pt x="7011" y="2922"/>
                  </a:cubicBezTo>
                  <a:cubicBezTo>
                    <a:pt x="6886" y="3036"/>
                    <a:pt x="6795" y="3195"/>
                    <a:pt x="6840" y="3456"/>
                  </a:cubicBezTo>
                  <a:cubicBezTo>
                    <a:pt x="6863" y="3524"/>
                    <a:pt x="6920" y="3569"/>
                    <a:pt x="6988" y="3569"/>
                  </a:cubicBezTo>
                  <a:cubicBezTo>
                    <a:pt x="7181" y="3569"/>
                    <a:pt x="7477" y="3627"/>
                    <a:pt x="7795" y="3683"/>
                  </a:cubicBezTo>
                  <a:cubicBezTo>
                    <a:pt x="8226" y="3774"/>
                    <a:pt x="8715" y="3865"/>
                    <a:pt x="9158" y="3865"/>
                  </a:cubicBezTo>
                  <a:cubicBezTo>
                    <a:pt x="9602" y="3865"/>
                    <a:pt x="9999" y="3774"/>
                    <a:pt x="10261" y="3479"/>
                  </a:cubicBezTo>
                  <a:cubicBezTo>
                    <a:pt x="10294" y="3445"/>
                    <a:pt x="10329" y="3388"/>
                    <a:pt x="10374" y="3319"/>
                  </a:cubicBezTo>
                  <a:cubicBezTo>
                    <a:pt x="10397" y="3286"/>
                    <a:pt x="10397" y="3240"/>
                    <a:pt x="10385" y="3206"/>
                  </a:cubicBezTo>
                  <a:cubicBezTo>
                    <a:pt x="10374" y="3172"/>
                    <a:pt x="10340" y="3138"/>
                    <a:pt x="10306" y="3115"/>
                  </a:cubicBezTo>
                  <a:cubicBezTo>
                    <a:pt x="9829" y="2922"/>
                    <a:pt x="9226" y="2581"/>
                    <a:pt x="8534" y="2183"/>
                  </a:cubicBezTo>
                  <a:cubicBezTo>
                    <a:pt x="7204" y="1433"/>
                    <a:pt x="5557" y="502"/>
                    <a:pt x="4012" y="150"/>
                  </a:cubicBezTo>
                  <a:cubicBezTo>
                    <a:pt x="3591" y="49"/>
                    <a:pt x="3201" y="1"/>
                    <a:pt x="28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0"/>
            <p:cNvSpPr/>
            <p:nvPr/>
          </p:nvSpPr>
          <p:spPr>
            <a:xfrm>
              <a:off x="2491700" y="2895000"/>
              <a:ext cx="23325" cy="24450"/>
            </a:xfrm>
            <a:custGeom>
              <a:avLst/>
              <a:gdLst/>
              <a:ahLst/>
              <a:cxnLst/>
              <a:rect l="l" t="t" r="r" b="b"/>
              <a:pathLst>
                <a:path w="933" h="978" extrusionOk="0">
                  <a:moveTo>
                    <a:pt x="352" y="341"/>
                  </a:moveTo>
                  <a:lnTo>
                    <a:pt x="352" y="341"/>
                  </a:lnTo>
                  <a:cubicBezTo>
                    <a:pt x="387" y="364"/>
                    <a:pt x="443" y="410"/>
                    <a:pt x="489" y="467"/>
                  </a:cubicBezTo>
                  <a:cubicBezTo>
                    <a:pt x="591" y="569"/>
                    <a:pt x="637" y="649"/>
                    <a:pt x="648" y="682"/>
                  </a:cubicBezTo>
                  <a:cubicBezTo>
                    <a:pt x="637" y="682"/>
                    <a:pt x="614" y="682"/>
                    <a:pt x="591" y="694"/>
                  </a:cubicBezTo>
                  <a:cubicBezTo>
                    <a:pt x="410" y="614"/>
                    <a:pt x="341" y="512"/>
                    <a:pt x="352" y="341"/>
                  </a:cubicBezTo>
                  <a:close/>
                  <a:moveTo>
                    <a:pt x="261" y="1"/>
                  </a:moveTo>
                  <a:cubicBezTo>
                    <a:pt x="216" y="1"/>
                    <a:pt x="170" y="23"/>
                    <a:pt x="137" y="58"/>
                  </a:cubicBezTo>
                  <a:cubicBezTo>
                    <a:pt x="114" y="81"/>
                    <a:pt x="91" y="114"/>
                    <a:pt x="80" y="172"/>
                  </a:cubicBezTo>
                  <a:cubicBezTo>
                    <a:pt x="0" y="546"/>
                    <a:pt x="148" y="830"/>
                    <a:pt x="511" y="967"/>
                  </a:cubicBezTo>
                  <a:cubicBezTo>
                    <a:pt x="534" y="978"/>
                    <a:pt x="546" y="978"/>
                    <a:pt x="569" y="978"/>
                  </a:cubicBezTo>
                  <a:cubicBezTo>
                    <a:pt x="670" y="978"/>
                    <a:pt x="761" y="955"/>
                    <a:pt x="819" y="921"/>
                  </a:cubicBezTo>
                  <a:cubicBezTo>
                    <a:pt x="898" y="864"/>
                    <a:pt x="932" y="785"/>
                    <a:pt x="932" y="694"/>
                  </a:cubicBezTo>
                  <a:cubicBezTo>
                    <a:pt x="932" y="523"/>
                    <a:pt x="773" y="341"/>
                    <a:pt x="682" y="240"/>
                  </a:cubicBezTo>
                  <a:cubicBezTo>
                    <a:pt x="602" y="172"/>
                    <a:pt x="410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0"/>
            <p:cNvSpPr/>
            <p:nvPr/>
          </p:nvSpPr>
          <p:spPr>
            <a:xfrm>
              <a:off x="2374950" y="2978025"/>
              <a:ext cx="13650" cy="20400"/>
            </a:xfrm>
            <a:custGeom>
              <a:avLst/>
              <a:gdLst/>
              <a:ahLst/>
              <a:cxnLst/>
              <a:rect l="l" t="t" r="r" b="b"/>
              <a:pathLst>
                <a:path w="546" h="816" extrusionOk="0">
                  <a:moveTo>
                    <a:pt x="401" y="0"/>
                  </a:moveTo>
                  <a:cubicBezTo>
                    <a:pt x="349" y="0"/>
                    <a:pt x="299" y="24"/>
                    <a:pt x="273" y="65"/>
                  </a:cubicBezTo>
                  <a:cubicBezTo>
                    <a:pt x="250" y="100"/>
                    <a:pt x="217" y="134"/>
                    <a:pt x="182" y="179"/>
                  </a:cubicBezTo>
                  <a:cubicBezTo>
                    <a:pt x="103" y="270"/>
                    <a:pt x="0" y="395"/>
                    <a:pt x="0" y="565"/>
                  </a:cubicBezTo>
                  <a:cubicBezTo>
                    <a:pt x="0" y="633"/>
                    <a:pt x="0" y="793"/>
                    <a:pt x="137" y="815"/>
                  </a:cubicBezTo>
                  <a:lnTo>
                    <a:pt x="171" y="815"/>
                  </a:lnTo>
                  <a:cubicBezTo>
                    <a:pt x="285" y="815"/>
                    <a:pt x="341" y="679"/>
                    <a:pt x="387" y="565"/>
                  </a:cubicBezTo>
                  <a:cubicBezTo>
                    <a:pt x="432" y="463"/>
                    <a:pt x="478" y="338"/>
                    <a:pt x="512" y="236"/>
                  </a:cubicBezTo>
                  <a:lnTo>
                    <a:pt x="523" y="191"/>
                  </a:lnTo>
                  <a:cubicBezTo>
                    <a:pt x="546" y="123"/>
                    <a:pt x="523" y="43"/>
                    <a:pt x="455" y="9"/>
                  </a:cubicBezTo>
                  <a:cubicBezTo>
                    <a:pt x="437" y="3"/>
                    <a:pt x="419" y="0"/>
                    <a:pt x="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0"/>
            <p:cNvSpPr/>
            <p:nvPr/>
          </p:nvSpPr>
          <p:spPr>
            <a:xfrm>
              <a:off x="2380625" y="2974725"/>
              <a:ext cx="9425" cy="10625"/>
            </a:xfrm>
            <a:custGeom>
              <a:avLst/>
              <a:gdLst/>
              <a:ahLst/>
              <a:cxnLst/>
              <a:rect l="l" t="t" r="r" b="b"/>
              <a:pathLst>
                <a:path w="377" h="425" extrusionOk="0">
                  <a:moveTo>
                    <a:pt x="114" y="243"/>
                  </a:moveTo>
                  <a:lnTo>
                    <a:pt x="150" y="270"/>
                  </a:lnTo>
                  <a:lnTo>
                    <a:pt x="150" y="270"/>
                  </a:lnTo>
                  <a:cubicBezTo>
                    <a:pt x="134" y="262"/>
                    <a:pt x="122" y="250"/>
                    <a:pt x="114" y="243"/>
                  </a:cubicBezTo>
                  <a:close/>
                  <a:moveTo>
                    <a:pt x="186" y="286"/>
                  </a:moveTo>
                  <a:lnTo>
                    <a:pt x="194" y="288"/>
                  </a:lnTo>
                  <a:cubicBezTo>
                    <a:pt x="194" y="288"/>
                    <a:pt x="190" y="288"/>
                    <a:pt x="186" y="286"/>
                  </a:cubicBezTo>
                  <a:close/>
                  <a:moveTo>
                    <a:pt x="215" y="1"/>
                  </a:moveTo>
                  <a:cubicBezTo>
                    <a:pt x="168" y="1"/>
                    <a:pt x="117" y="23"/>
                    <a:pt x="81" y="96"/>
                  </a:cubicBezTo>
                  <a:cubicBezTo>
                    <a:pt x="81" y="96"/>
                    <a:pt x="69" y="106"/>
                    <a:pt x="69" y="129"/>
                  </a:cubicBezTo>
                  <a:cubicBezTo>
                    <a:pt x="58" y="152"/>
                    <a:pt x="46" y="186"/>
                    <a:pt x="23" y="232"/>
                  </a:cubicBezTo>
                  <a:cubicBezTo>
                    <a:pt x="1" y="300"/>
                    <a:pt x="35" y="368"/>
                    <a:pt x="103" y="402"/>
                  </a:cubicBezTo>
                  <a:cubicBezTo>
                    <a:pt x="126" y="414"/>
                    <a:pt x="149" y="425"/>
                    <a:pt x="160" y="425"/>
                  </a:cubicBezTo>
                  <a:cubicBezTo>
                    <a:pt x="217" y="425"/>
                    <a:pt x="262" y="391"/>
                    <a:pt x="285" y="356"/>
                  </a:cubicBezTo>
                  <a:cubicBezTo>
                    <a:pt x="319" y="300"/>
                    <a:pt x="342" y="255"/>
                    <a:pt x="353" y="197"/>
                  </a:cubicBezTo>
                  <a:cubicBezTo>
                    <a:pt x="353" y="197"/>
                    <a:pt x="353" y="186"/>
                    <a:pt x="364" y="186"/>
                  </a:cubicBezTo>
                  <a:cubicBezTo>
                    <a:pt x="376" y="38"/>
                    <a:pt x="262" y="5"/>
                    <a:pt x="251" y="5"/>
                  </a:cubicBezTo>
                  <a:cubicBezTo>
                    <a:pt x="239" y="2"/>
                    <a:pt x="227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0"/>
            <p:cNvSpPr/>
            <p:nvPr/>
          </p:nvSpPr>
          <p:spPr>
            <a:xfrm>
              <a:off x="2518400" y="2858000"/>
              <a:ext cx="12525" cy="14025"/>
            </a:xfrm>
            <a:custGeom>
              <a:avLst/>
              <a:gdLst/>
              <a:ahLst/>
              <a:cxnLst/>
              <a:rect l="l" t="t" r="r" b="b"/>
              <a:pathLst>
                <a:path w="501" h="561" extrusionOk="0">
                  <a:moveTo>
                    <a:pt x="188" y="1"/>
                  </a:moveTo>
                  <a:cubicBezTo>
                    <a:pt x="178" y="1"/>
                    <a:pt x="169" y="2"/>
                    <a:pt x="160" y="4"/>
                  </a:cubicBezTo>
                  <a:cubicBezTo>
                    <a:pt x="102" y="4"/>
                    <a:pt x="57" y="49"/>
                    <a:pt x="34" y="95"/>
                  </a:cubicBezTo>
                  <a:cubicBezTo>
                    <a:pt x="0" y="231"/>
                    <a:pt x="69" y="402"/>
                    <a:pt x="160" y="481"/>
                  </a:cubicBezTo>
                  <a:cubicBezTo>
                    <a:pt x="205" y="538"/>
                    <a:pt x="261" y="561"/>
                    <a:pt x="319" y="561"/>
                  </a:cubicBezTo>
                  <a:cubicBezTo>
                    <a:pt x="341" y="561"/>
                    <a:pt x="375" y="561"/>
                    <a:pt x="398" y="549"/>
                  </a:cubicBezTo>
                  <a:cubicBezTo>
                    <a:pt x="432" y="526"/>
                    <a:pt x="466" y="504"/>
                    <a:pt x="478" y="458"/>
                  </a:cubicBezTo>
                  <a:cubicBezTo>
                    <a:pt x="500" y="413"/>
                    <a:pt x="489" y="367"/>
                    <a:pt x="466" y="334"/>
                  </a:cubicBezTo>
                  <a:lnTo>
                    <a:pt x="296" y="61"/>
                  </a:lnTo>
                  <a:cubicBezTo>
                    <a:pt x="277" y="23"/>
                    <a:pt x="234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0"/>
            <p:cNvSpPr/>
            <p:nvPr/>
          </p:nvSpPr>
          <p:spPr>
            <a:xfrm>
              <a:off x="2597625" y="4605200"/>
              <a:ext cx="30150" cy="55700"/>
            </a:xfrm>
            <a:custGeom>
              <a:avLst/>
              <a:gdLst/>
              <a:ahLst/>
              <a:cxnLst/>
              <a:rect l="l" t="t" r="r" b="b"/>
              <a:pathLst>
                <a:path w="1206" h="2228" extrusionOk="0">
                  <a:moveTo>
                    <a:pt x="614" y="284"/>
                  </a:moveTo>
                  <a:cubicBezTo>
                    <a:pt x="717" y="296"/>
                    <a:pt x="785" y="330"/>
                    <a:pt x="819" y="421"/>
                  </a:cubicBezTo>
                  <a:cubicBezTo>
                    <a:pt x="887" y="592"/>
                    <a:pt x="876" y="910"/>
                    <a:pt x="763" y="1296"/>
                  </a:cubicBezTo>
                  <a:cubicBezTo>
                    <a:pt x="683" y="1580"/>
                    <a:pt x="581" y="1807"/>
                    <a:pt x="524" y="1910"/>
                  </a:cubicBezTo>
                  <a:cubicBezTo>
                    <a:pt x="376" y="1819"/>
                    <a:pt x="342" y="1534"/>
                    <a:pt x="331" y="1398"/>
                  </a:cubicBezTo>
                  <a:cubicBezTo>
                    <a:pt x="319" y="1160"/>
                    <a:pt x="354" y="887"/>
                    <a:pt x="422" y="648"/>
                  </a:cubicBezTo>
                  <a:cubicBezTo>
                    <a:pt x="501" y="375"/>
                    <a:pt x="592" y="296"/>
                    <a:pt x="614" y="284"/>
                  </a:cubicBezTo>
                  <a:close/>
                  <a:moveTo>
                    <a:pt x="614" y="1"/>
                  </a:moveTo>
                  <a:cubicBezTo>
                    <a:pt x="501" y="1"/>
                    <a:pt x="342" y="69"/>
                    <a:pt x="205" y="387"/>
                  </a:cubicBezTo>
                  <a:cubicBezTo>
                    <a:pt x="126" y="580"/>
                    <a:pt x="69" y="842"/>
                    <a:pt x="46" y="1091"/>
                  </a:cubicBezTo>
                  <a:cubicBezTo>
                    <a:pt x="1" y="1750"/>
                    <a:pt x="183" y="2170"/>
                    <a:pt x="558" y="2228"/>
                  </a:cubicBezTo>
                  <a:lnTo>
                    <a:pt x="581" y="2228"/>
                  </a:lnTo>
                  <a:cubicBezTo>
                    <a:pt x="603" y="2228"/>
                    <a:pt x="637" y="2216"/>
                    <a:pt x="660" y="2205"/>
                  </a:cubicBezTo>
                  <a:cubicBezTo>
                    <a:pt x="819" y="2091"/>
                    <a:pt x="1013" y="1466"/>
                    <a:pt x="1013" y="1455"/>
                  </a:cubicBezTo>
                  <a:cubicBezTo>
                    <a:pt x="1114" y="1137"/>
                    <a:pt x="1205" y="693"/>
                    <a:pt x="1103" y="375"/>
                  </a:cubicBezTo>
                  <a:cubicBezTo>
                    <a:pt x="1035" y="137"/>
                    <a:pt x="853" y="1"/>
                    <a:pt x="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0"/>
            <p:cNvSpPr/>
            <p:nvPr/>
          </p:nvSpPr>
          <p:spPr>
            <a:xfrm>
              <a:off x="3169675" y="3506550"/>
              <a:ext cx="62525" cy="51725"/>
            </a:xfrm>
            <a:custGeom>
              <a:avLst/>
              <a:gdLst/>
              <a:ahLst/>
              <a:cxnLst/>
              <a:rect l="l" t="t" r="r" b="b"/>
              <a:pathLst>
                <a:path w="2501" h="2069" extrusionOk="0">
                  <a:moveTo>
                    <a:pt x="728" y="296"/>
                  </a:moveTo>
                  <a:cubicBezTo>
                    <a:pt x="955" y="296"/>
                    <a:pt x="1263" y="352"/>
                    <a:pt x="1512" y="432"/>
                  </a:cubicBezTo>
                  <a:cubicBezTo>
                    <a:pt x="1808" y="534"/>
                    <a:pt x="2023" y="682"/>
                    <a:pt x="2103" y="818"/>
                  </a:cubicBezTo>
                  <a:cubicBezTo>
                    <a:pt x="2171" y="932"/>
                    <a:pt x="2160" y="1046"/>
                    <a:pt x="2091" y="1170"/>
                  </a:cubicBezTo>
                  <a:cubicBezTo>
                    <a:pt x="1931" y="1464"/>
                    <a:pt x="1669" y="1780"/>
                    <a:pt x="1316" y="1780"/>
                  </a:cubicBezTo>
                  <a:cubicBezTo>
                    <a:pt x="1245" y="1780"/>
                    <a:pt x="1170" y="1767"/>
                    <a:pt x="1092" y="1738"/>
                  </a:cubicBezTo>
                  <a:cubicBezTo>
                    <a:pt x="626" y="1579"/>
                    <a:pt x="263" y="932"/>
                    <a:pt x="331" y="569"/>
                  </a:cubicBezTo>
                  <a:cubicBezTo>
                    <a:pt x="365" y="387"/>
                    <a:pt x="490" y="296"/>
                    <a:pt x="728" y="296"/>
                  </a:cubicBezTo>
                  <a:close/>
                  <a:moveTo>
                    <a:pt x="728" y="0"/>
                  </a:moveTo>
                  <a:cubicBezTo>
                    <a:pt x="354" y="0"/>
                    <a:pt x="104" y="193"/>
                    <a:pt x="46" y="511"/>
                  </a:cubicBezTo>
                  <a:cubicBezTo>
                    <a:pt x="1" y="773"/>
                    <a:pt x="81" y="1091"/>
                    <a:pt x="274" y="1387"/>
                  </a:cubicBezTo>
                  <a:cubicBezTo>
                    <a:pt x="455" y="1682"/>
                    <a:pt x="728" y="1909"/>
                    <a:pt x="1001" y="2011"/>
                  </a:cubicBezTo>
                  <a:cubicBezTo>
                    <a:pt x="1092" y="2046"/>
                    <a:pt x="1194" y="2068"/>
                    <a:pt x="1319" y="2068"/>
                  </a:cubicBezTo>
                  <a:cubicBezTo>
                    <a:pt x="1614" y="2068"/>
                    <a:pt x="2001" y="1920"/>
                    <a:pt x="2341" y="1318"/>
                  </a:cubicBezTo>
                  <a:cubicBezTo>
                    <a:pt x="2500" y="1034"/>
                    <a:pt x="2432" y="818"/>
                    <a:pt x="2353" y="682"/>
                  </a:cubicBezTo>
                  <a:cubicBezTo>
                    <a:pt x="2081" y="205"/>
                    <a:pt x="1160" y="0"/>
                    <a:pt x="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0"/>
            <p:cNvSpPr/>
            <p:nvPr/>
          </p:nvSpPr>
          <p:spPr>
            <a:xfrm>
              <a:off x="2480900" y="2847575"/>
              <a:ext cx="30400" cy="14225"/>
            </a:xfrm>
            <a:custGeom>
              <a:avLst/>
              <a:gdLst/>
              <a:ahLst/>
              <a:cxnLst/>
              <a:rect l="l" t="t" r="r" b="b"/>
              <a:pathLst>
                <a:path w="1216" h="569" extrusionOk="0">
                  <a:moveTo>
                    <a:pt x="614" y="1"/>
                  </a:moveTo>
                  <a:cubicBezTo>
                    <a:pt x="364" y="23"/>
                    <a:pt x="171" y="137"/>
                    <a:pt x="34" y="342"/>
                  </a:cubicBezTo>
                  <a:cubicBezTo>
                    <a:pt x="1" y="387"/>
                    <a:pt x="1" y="443"/>
                    <a:pt x="23" y="489"/>
                  </a:cubicBezTo>
                  <a:cubicBezTo>
                    <a:pt x="46" y="534"/>
                    <a:pt x="92" y="569"/>
                    <a:pt x="148" y="569"/>
                  </a:cubicBezTo>
                  <a:cubicBezTo>
                    <a:pt x="478" y="569"/>
                    <a:pt x="728" y="546"/>
                    <a:pt x="898" y="523"/>
                  </a:cubicBezTo>
                  <a:cubicBezTo>
                    <a:pt x="978" y="501"/>
                    <a:pt x="1216" y="455"/>
                    <a:pt x="1216" y="284"/>
                  </a:cubicBezTo>
                  <a:cubicBezTo>
                    <a:pt x="1216" y="12"/>
                    <a:pt x="682" y="1"/>
                    <a:pt x="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0"/>
            <p:cNvSpPr/>
            <p:nvPr/>
          </p:nvSpPr>
          <p:spPr>
            <a:xfrm>
              <a:off x="2501350" y="3060525"/>
              <a:ext cx="49150" cy="25100"/>
            </a:xfrm>
            <a:custGeom>
              <a:avLst/>
              <a:gdLst/>
              <a:ahLst/>
              <a:cxnLst/>
              <a:rect l="l" t="t" r="r" b="b"/>
              <a:pathLst>
                <a:path w="1966" h="1004" extrusionOk="0">
                  <a:moveTo>
                    <a:pt x="455" y="287"/>
                  </a:moveTo>
                  <a:cubicBezTo>
                    <a:pt x="534" y="287"/>
                    <a:pt x="648" y="299"/>
                    <a:pt x="807" y="333"/>
                  </a:cubicBezTo>
                  <a:cubicBezTo>
                    <a:pt x="1046" y="390"/>
                    <a:pt x="1296" y="481"/>
                    <a:pt x="1432" y="526"/>
                  </a:cubicBezTo>
                  <a:cubicBezTo>
                    <a:pt x="1455" y="537"/>
                    <a:pt x="1466" y="549"/>
                    <a:pt x="1489" y="549"/>
                  </a:cubicBezTo>
                  <a:cubicBezTo>
                    <a:pt x="1501" y="560"/>
                    <a:pt x="1511" y="572"/>
                    <a:pt x="1523" y="595"/>
                  </a:cubicBezTo>
                  <a:cubicBezTo>
                    <a:pt x="1302" y="646"/>
                    <a:pt x="984" y="722"/>
                    <a:pt x="730" y="722"/>
                  </a:cubicBezTo>
                  <a:cubicBezTo>
                    <a:pt x="593" y="722"/>
                    <a:pt x="474" y="700"/>
                    <a:pt x="398" y="640"/>
                  </a:cubicBezTo>
                  <a:cubicBezTo>
                    <a:pt x="319" y="583"/>
                    <a:pt x="284" y="492"/>
                    <a:pt x="284" y="367"/>
                  </a:cubicBezTo>
                  <a:cubicBezTo>
                    <a:pt x="284" y="333"/>
                    <a:pt x="296" y="322"/>
                    <a:pt x="307" y="310"/>
                  </a:cubicBezTo>
                  <a:cubicBezTo>
                    <a:pt x="319" y="310"/>
                    <a:pt x="364" y="287"/>
                    <a:pt x="455" y="287"/>
                  </a:cubicBezTo>
                  <a:close/>
                  <a:moveTo>
                    <a:pt x="458" y="1"/>
                  </a:moveTo>
                  <a:cubicBezTo>
                    <a:pt x="329" y="1"/>
                    <a:pt x="219" y="25"/>
                    <a:pt x="137" y="83"/>
                  </a:cubicBezTo>
                  <a:cubicBezTo>
                    <a:pt x="80" y="128"/>
                    <a:pt x="1" y="208"/>
                    <a:pt x="1" y="367"/>
                  </a:cubicBezTo>
                  <a:cubicBezTo>
                    <a:pt x="1" y="583"/>
                    <a:pt x="69" y="754"/>
                    <a:pt x="216" y="867"/>
                  </a:cubicBezTo>
                  <a:cubicBezTo>
                    <a:pt x="353" y="969"/>
                    <a:pt x="534" y="1004"/>
                    <a:pt x="739" y="1004"/>
                  </a:cubicBezTo>
                  <a:cubicBezTo>
                    <a:pt x="1034" y="1004"/>
                    <a:pt x="1352" y="924"/>
                    <a:pt x="1602" y="867"/>
                  </a:cubicBezTo>
                  <a:cubicBezTo>
                    <a:pt x="1693" y="845"/>
                    <a:pt x="1773" y="822"/>
                    <a:pt x="1830" y="810"/>
                  </a:cubicBezTo>
                  <a:cubicBezTo>
                    <a:pt x="1887" y="799"/>
                    <a:pt x="1932" y="765"/>
                    <a:pt x="1943" y="719"/>
                  </a:cubicBezTo>
                  <a:cubicBezTo>
                    <a:pt x="1966" y="663"/>
                    <a:pt x="1955" y="606"/>
                    <a:pt x="1910" y="572"/>
                  </a:cubicBezTo>
                  <a:lnTo>
                    <a:pt x="1660" y="322"/>
                  </a:lnTo>
                  <a:cubicBezTo>
                    <a:pt x="1648" y="310"/>
                    <a:pt x="1625" y="299"/>
                    <a:pt x="1614" y="287"/>
                  </a:cubicBezTo>
                  <a:cubicBezTo>
                    <a:pt x="1591" y="287"/>
                    <a:pt x="1569" y="277"/>
                    <a:pt x="1534" y="265"/>
                  </a:cubicBezTo>
                  <a:cubicBezTo>
                    <a:pt x="1153" y="130"/>
                    <a:pt x="756" y="1"/>
                    <a:pt x="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0"/>
            <p:cNvSpPr/>
            <p:nvPr/>
          </p:nvSpPr>
          <p:spPr>
            <a:xfrm>
              <a:off x="2768925" y="3058775"/>
              <a:ext cx="42325" cy="23150"/>
            </a:xfrm>
            <a:custGeom>
              <a:avLst/>
              <a:gdLst/>
              <a:ahLst/>
              <a:cxnLst/>
              <a:rect l="l" t="t" r="r" b="b"/>
              <a:pathLst>
                <a:path w="1693" h="926" extrusionOk="0">
                  <a:moveTo>
                    <a:pt x="455" y="289"/>
                  </a:moveTo>
                  <a:cubicBezTo>
                    <a:pt x="579" y="289"/>
                    <a:pt x="750" y="324"/>
                    <a:pt x="932" y="380"/>
                  </a:cubicBezTo>
                  <a:cubicBezTo>
                    <a:pt x="1102" y="437"/>
                    <a:pt x="1238" y="506"/>
                    <a:pt x="1329" y="551"/>
                  </a:cubicBezTo>
                  <a:cubicBezTo>
                    <a:pt x="1284" y="574"/>
                    <a:pt x="1216" y="596"/>
                    <a:pt x="1125" y="619"/>
                  </a:cubicBezTo>
                  <a:cubicBezTo>
                    <a:pt x="1058" y="633"/>
                    <a:pt x="986" y="640"/>
                    <a:pt x="912" y="640"/>
                  </a:cubicBezTo>
                  <a:cubicBezTo>
                    <a:pt x="810" y="640"/>
                    <a:pt x="706" y="627"/>
                    <a:pt x="614" y="607"/>
                  </a:cubicBezTo>
                  <a:cubicBezTo>
                    <a:pt x="534" y="585"/>
                    <a:pt x="296" y="516"/>
                    <a:pt x="296" y="369"/>
                  </a:cubicBezTo>
                  <a:cubicBezTo>
                    <a:pt x="296" y="335"/>
                    <a:pt x="296" y="324"/>
                    <a:pt x="329" y="312"/>
                  </a:cubicBezTo>
                  <a:cubicBezTo>
                    <a:pt x="364" y="301"/>
                    <a:pt x="409" y="289"/>
                    <a:pt x="455" y="289"/>
                  </a:cubicBezTo>
                  <a:close/>
                  <a:moveTo>
                    <a:pt x="453" y="0"/>
                  </a:moveTo>
                  <a:cubicBezTo>
                    <a:pt x="394" y="0"/>
                    <a:pt x="337" y="5"/>
                    <a:pt x="284" y="17"/>
                  </a:cubicBezTo>
                  <a:cubicBezTo>
                    <a:pt x="102" y="62"/>
                    <a:pt x="0" y="187"/>
                    <a:pt x="0" y="369"/>
                  </a:cubicBezTo>
                  <a:cubicBezTo>
                    <a:pt x="0" y="619"/>
                    <a:pt x="205" y="801"/>
                    <a:pt x="546" y="892"/>
                  </a:cubicBezTo>
                  <a:cubicBezTo>
                    <a:pt x="659" y="915"/>
                    <a:pt x="773" y="926"/>
                    <a:pt x="897" y="926"/>
                  </a:cubicBezTo>
                  <a:cubicBezTo>
                    <a:pt x="988" y="926"/>
                    <a:pt x="1091" y="915"/>
                    <a:pt x="1182" y="903"/>
                  </a:cubicBezTo>
                  <a:cubicBezTo>
                    <a:pt x="1432" y="846"/>
                    <a:pt x="1591" y="744"/>
                    <a:pt x="1670" y="596"/>
                  </a:cubicBezTo>
                  <a:cubicBezTo>
                    <a:pt x="1693" y="562"/>
                    <a:pt x="1693" y="506"/>
                    <a:pt x="1670" y="471"/>
                  </a:cubicBezTo>
                  <a:cubicBezTo>
                    <a:pt x="1591" y="324"/>
                    <a:pt x="1238" y="187"/>
                    <a:pt x="1091" y="130"/>
                  </a:cubicBezTo>
                  <a:cubicBezTo>
                    <a:pt x="937" y="76"/>
                    <a:pt x="682" y="0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0"/>
            <p:cNvSpPr/>
            <p:nvPr/>
          </p:nvSpPr>
          <p:spPr>
            <a:xfrm>
              <a:off x="2900725" y="3255325"/>
              <a:ext cx="25000" cy="25150"/>
            </a:xfrm>
            <a:custGeom>
              <a:avLst/>
              <a:gdLst/>
              <a:ahLst/>
              <a:cxnLst/>
              <a:rect l="l" t="t" r="r" b="b"/>
              <a:pathLst>
                <a:path w="1000" h="1006" extrusionOk="0">
                  <a:moveTo>
                    <a:pt x="659" y="301"/>
                  </a:moveTo>
                  <a:lnTo>
                    <a:pt x="659" y="301"/>
                  </a:lnTo>
                  <a:cubicBezTo>
                    <a:pt x="579" y="438"/>
                    <a:pt x="420" y="574"/>
                    <a:pt x="306" y="653"/>
                  </a:cubicBezTo>
                  <a:cubicBezTo>
                    <a:pt x="329" y="539"/>
                    <a:pt x="375" y="460"/>
                    <a:pt x="432" y="403"/>
                  </a:cubicBezTo>
                  <a:cubicBezTo>
                    <a:pt x="500" y="347"/>
                    <a:pt x="568" y="312"/>
                    <a:pt x="659" y="301"/>
                  </a:cubicBezTo>
                  <a:close/>
                  <a:moveTo>
                    <a:pt x="759" y="1"/>
                  </a:moveTo>
                  <a:cubicBezTo>
                    <a:pt x="553" y="1"/>
                    <a:pt x="375" y="61"/>
                    <a:pt x="238" y="188"/>
                  </a:cubicBezTo>
                  <a:cubicBezTo>
                    <a:pt x="79" y="335"/>
                    <a:pt x="0" y="551"/>
                    <a:pt x="0" y="824"/>
                  </a:cubicBezTo>
                  <a:cubicBezTo>
                    <a:pt x="0" y="926"/>
                    <a:pt x="79" y="1006"/>
                    <a:pt x="182" y="1006"/>
                  </a:cubicBezTo>
                  <a:cubicBezTo>
                    <a:pt x="420" y="1006"/>
                    <a:pt x="1000" y="551"/>
                    <a:pt x="1000" y="153"/>
                  </a:cubicBezTo>
                  <a:cubicBezTo>
                    <a:pt x="1000" y="74"/>
                    <a:pt x="943" y="17"/>
                    <a:pt x="864" y="6"/>
                  </a:cubicBezTo>
                  <a:cubicBezTo>
                    <a:pt x="828" y="3"/>
                    <a:pt x="793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0"/>
            <p:cNvSpPr/>
            <p:nvPr/>
          </p:nvSpPr>
          <p:spPr>
            <a:xfrm>
              <a:off x="2832550" y="2189050"/>
              <a:ext cx="67900" cy="34800"/>
            </a:xfrm>
            <a:custGeom>
              <a:avLst/>
              <a:gdLst/>
              <a:ahLst/>
              <a:cxnLst/>
              <a:rect l="l" t="t" r="r" b="b"/>
              <a:pathLst>
                <a:path w="2716" h="1392" extrusionOk="0">
                  <a:moveTo>
                    <a:pt x="575" y="288"/>
                  </a:moveTo>
                  <a:cubicBezTo>
                    <a:pt x="1137" y="288"/>
                    <a:pt x="1597" y="574"/>
                    <a:pt x="2079" y="880"/>
                  </a:cubicBezTo>
                  <a:cubicBezTo>
                    <a:pt x="2159" y="926"/>
                    <a:pt x="2250" y="983"/>
                    <a:pt x="2341" y="1039"/>
                  </a:cubicBezTo>
                  <a:cubicBezTo>
                    <a:pt x="2306" y="1062"/>
                    <a:pt x="2261" y="1085"/>
                    <a:pt x="2215" y="1096"/>
                  </a:cubicBezTo>
                  <a:cubicBezTo>
                    <a:pt x="2186" y="1102"/>
                    <a:pt x="2155" y="1104"/>
                    <a:pt x="2122" y="1104"/>
                  </a:cubicBezTo>
                  <a:cubicBezTo>
                    <a:pt x="1657" y="1104"/>
                    <a:pt x="926" y="598"/>
                    <a:pt x="511" y="289"/>
                  </a:cubicBezTo>
                  <a:cubicBezTo>
                    <a:pt x="533" y="288"/>
                    <a:pt x="554" y="288"/>
                    <a:pt x="575" y="288"/>
                  </a:cubicBezTo>
                  <a:close/>
                  <a:moveTo>
                    <a:pt x="561" y="1"/>
                  </a:moveTo>
                  <a:cubicBezTo>
                    <a:pt x="418" y="1"/>
                    <a:pt x="270" y="16"/>
                    <a:pt x="114" y="51"/>
                  </a:cubicBezTo>
                  <a:cubicBezTo>
                    <a:pt x="57" y="62"/>
                    <a:pt x="23" y="108"/>
                    <a:pt x="11" y="165"/>
                  </a:cubicBezTo>
                  <a:cubicBezTo>
                    <a:pt x="0" y="210"/>
                    <a:pt x="23" y="267"/>
                    <a:pt x="68" y="301"/>
                  </a:cubicBezTo>
                  <a:cubicBezTo>
                    <a:pt x="91" y="324"/>
                    <a:pt x="137" y="357"/>
                    <a:pt x="170" y="392"/>
                  </a:cubicBezTo>
                  <a:cubicBezTo>
                    <a:pt x="829" y="892"/>
                    <a:pt x="1556" y="1392"/>
                    <a:pt x="2114" y="1392"/>
                  </a:cubicBezTo>
                  <a:cubicBezTo>
                    <a:pt x="2170" y="1392"/>
                    <a:pt x="2215" y="1380"/>
                    <a:pt x="2273" y="1380"/>
                  </a:cubicBezTo>
                  <a:cubicBezTo>
                    <a:pt x="2454" y="1335"/>
                    <a:pt x="2591" y="1233"/>
                    <a:pt x="2682" y="1074"/>
                  </a:cubicBezTo>
                  <a:cubicBezTo>
                    <a:pt x="2704" y="1039"/>
                    <a:pt x="2715" y="1006"/>
                    <a:pt x="2704" y="960"/>
                  </a:cubicBezTo>
                  <a:cubicBezTo>
                    <a:pt x="2693" y="926"/>
                    <a:pt x="2670" y="892"/>
                    <a:pt x="2636" y="880"/>
                  </a:cubicBezTo>
                  <a:cubicBezTo>
                    <a:pt x="2500" y="801"/>
                    <a:pt x="2363" y="710"/>
                    <a:pt x="2227" y="630"/>
                  </a:cubicBezTo>
                  <a:cubicBezTo>
                    <a:pt x="1724" y="323"/>
                    <a:pt x="1206" y="1"/>
                    <a:pt x="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0"/>
            <p:cNvSpPr/>
            <p:nvPr/>
          </p:nvSpPr>
          <p:spPr>
            <a:xfrm>
              <a:off x="2534300" y="3065575"/>
              <a:ext cx="10250" cy="9250"/>
            </a:xfrm>
            <a:custGeom>
              <a:avLst/>
              <a:gdLst/>
              <a:ahLst/>
              <a:cxnLst/>
              <a:rect l="l" t="t" r="r" b="b"/>
              <a:pathLst>
                <a:path w="410" h="370" extrusionOk="0">
                  <a:moveTo>
                    <a:pt x="307" y="154"/>
                  </a:moveTo>
                  <a:cubicBezTo>
                    <a:pt x="307" y="188"/>
                    <a:pt x="296" y="222"/>
                    <a:pt x="273" y="244"/>
                  </a:cubicBezTo>
                  <a:cubicBezTo>
                    <a:pt x="251" y="267"/>
                    <a:pt x="228" y="279"/>
                    <a:pt x="205" y="279"/>
                  </a:cubicBezTo>
                  <a:lnTo>
                    <a:pt x="251" y="222"/>
                  </a:lnTo>
                  <a:lnTo>
                    <a:pt x="262" y="211"/>
                  </a:lnTo>
                  <a:lnTo>
                    <a:pt x="307" y="154"/>
                  </a:lnTo>
                  <a:close/>
                  <a:moveTo>
                    <a:pt x="172" y="1"/>
                  </a:moveTo>
                  <a:cubicBezTo>
                    <a:pt x="127" y="1"/>
                    <a:pt x="88" y="21"/>
                    <a:pt x="69" y="40"/>
                  </a:cubicBezTo>
                  <a:cubicBezTo>
                    <a:pt x="12" y="97"/>
                    <a:pt x="1" y="176"/>
                    <a:pt x="69" y="244"/>
                  </a:cubicBezTo>
                  <a:cubicBezTo>
                    <a:pt x="69" y="256"/>
                    <a:pt x="80" y="256"/>
                    <a:pt x="80" y="267"/>
                  </a:cubicBezTo>
                  <a:cubicBezTo>
                    <a:pt x="92" y="279"/>
                    <a:pt x="114" y="302"/>
                    <a:pt x="148" y="324"/>
                  </a:cubicBezTo>
                  <a:cubicBezTo>
                    <a:pt x="160" y="335"/>
                    <a:pt x="183" y="347"/>
                    <a:pt x="193" y="358"/>
                  </a:cubicBezTo>
                  <a:cubicBezTo>
                    <a:pt x="205" y="358"/>
                    <a:pt x="205" y="358"/>
                    <a:pt x="216" y="370"/>
                  </a:cubicBezTo>
                  <a:lnTo>
                    <a:pt x="251" y="370"/>
                  </a:lnTo>
                  <a:cubicBezTo>
                    <a:pt x="307" y="370"/>
                    <a:pt x="352" y="347"/>
                    <a:pt x="375" y="302"/>
                  </a:cubicBezTo>
                  <a:cubicBezTo>
                    <a:pt x="410" y="244"/>
                    <a:pt x="398" y="165"/>
                    <a:pt x="352" y="120"/>
                  </a:cubicBezTo>
                  <a:cubicBezTo>
                    <a:pt x="330" y="97"/>
                    <a:pt x="307" y="75"/>
                    <a:pt x="284" y="63"/>
                  </a:cubicBezTo>
                  <a:cubicBezTo>
                    <a:pt x="273" y="52"/>
                    <a:pt x="273" y="40"/>
                    <a:pt x="273" y="40"/>
                  </a:cubicBezTo>
                  <a:cubicBezTo>
                    <a:pt x="240" y="11"/>
                    <a:pt x="204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0"/>
            <p:cNvSpPr/>
            <p:nvPr/>
          </p:nvSpPr>
          <p:spPr>
            <a:xfrm>
              <a:off x="2604750" y="2991275"/>
              <a:ext cx="24725" cy="13950"/>
            </a:xfrm>
            <a:custGeom>
              <a:avLst/>
              <a:gdLst/>
              <a:ahLst/>
              <a:cxnLst/>
              <a:rect l="l" t="t" r="r" b="b"/>
              <a:pathLst>
                <a:path w="989" h="558" extrusionOk="0">
                  <a:moveTo>
                    <a:pt x="609" y="1"/>
                  </a:moveTo>
                  <a:cubicBezTo>
                    <a:pt x="449" y="1"/>
                    <a:pt x="234" y="65"/>
                    <a:pt x="34" y="331"/>
                  </a:cubicBezTo>
                  <a:cubicBezTo>
                    <a:pt x="11" y="376"/>
                    <a:pt x="0" y="433"/>
                    <a:pt x="23" y="479"/>
                  </a:cubicBezTo>
                  <a:cubicBezTo>
                    <a:pt x="46" y="524"/>
                    <a:pt x="91" y="558"/>
                    <a:pt x="148" y="558"/>
                  </a:cubicBezTo>
                  <a:lnTo>
                    <a:pt x="228" y="558"/>
                  </a:lnTo>
                  <a:cubicBezTo>
                    <a:pt x="466" y="558"/>
                    <a:pt x="705" y="479"/>
                    <a:pt x="920" y="331"/>
                  </a:cubicBezTo>
                  <a:cubicBezTo>
                    <a:pt x="943" y="308"/>
                    <a:pt x="966" y="274"/>
                    <a:pt x="977" y="229"/>
                  </a:cubicBezTo>
                  <a:cubicBezTo>
                    <a:pt x="988" y="149"/>
                    <a:pt x="943" y="93"/>
                    <a:pt x="841" y="47"/>
                  </a:cubicBezTo>
                  <a:cubicBezTo>
                    <a:pt x="808" y="33"/>
                    <a:pt x="722" y="1"/>
                    <a:pt x="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0"/>
            <p:cNvSpPr/>
            <p:nvPr/>
          </p:nvSpPr>
          <p:spPr>
            <a:xfrm>
              <a:off x="2593950" y="3023325"/>
              <a:ext cx="151975" cy="65150"/>
            </a:xfrm>
            <a:custGeom>
              <a:avLst/>
              <a:gdLst/>
              <a:ahLst/>
              <a:cxnLst/>
              <a:rect l="l" t="t" r="r" b="b"/>
              <a:pathLst>
                <a:path w="6079" h="2606" extrusionOk="0">
                  <a:moveTo>
                    <a:pt x="569" y="1787"/>
                  </a:moveTo>
                  <a:cubicBezTo>
                    <a:pt x="523" y="1833"/>
                    <a:pt x="478" y="1889"/>
                    <a:pt x="455" y="1957"/>
                  </a:cubicBezTo>
                  <a:cubicBezTo>
                    <a:pt x="398" y="1912"/>
                    <a:pt x="352" y="1855"/>
                    <a:pt x="330" y="1787"/>
                  </a:cubicBezTo>
                  <a:close/>
                  <a:moveTo>
                    <a:pt x="1622" y="292"/>
                  </a:moveTo>
                  <a:cubicBezTo>
                    <a:pt x="1729" y="292"/>
                    <a:pt x="1874" y="303"/>
                    <a:pt x="2068" y="333"/>
                  </a:cubicBezTo>
                  <a:cubicBezTo>
                    <a:pt x="2397" y="378"/>
                    <a:pt x="2806" y="480"/>
                    <a:pt x="3306" y="628"/>
                  </a:cubicBezTo>
                  <a:cubicBezTo>
                    <a:pt x="4170" y="889"/>
                    <a:pt x="4988" y="1207"/>
                    <a:pt x="5113" y="1265"/>
                  </a:cubicBezTo>
                  <a:cubicBezTo>
                    <a:pt x="5136" y="1276"/>
                    <a:pt x="5159" y="1287"/>
                    <a:pt x="5170" y="1287"/>
                  </a:cubicBezTo>
                  <a:cubicBezTo>
                    <a:pt x="5306" y="1378"/>
                    <a:pt x="5431" y="1480"/>
                    <a:pt x="5556" y="1583"/>
                  </a:cubicBezTo>
                  <a:cubicBezTo>
                    <a:pt x="5272" y="1594"/>
                    <a:pt x="5022" y="1674"/>
                    <a:pt x="4772" y="1742"/>
                  </a:cubicBezTo>
                  <a:cubicBezTo>
                    <a:pt x="4533" y="1810"/>
                    <a:pt x="4295" y="1878"/>
                    <a:pt x="4056" y="1878"/>
                  </a:cubicBezTo>
                  <a:cubicBezTo>
                    <a:pt x="3784" y="1878"/>
                    <a:pt x="3556" y="2014"/>
                    <a:pt x="3364" y="2139"/>
                  </a:cubicBezTo>
                  <a:cubicBezTo>
                    <a:pt x="3205" y="2230"/>
                    <a:pt x="3056" y="2321"/>
                    <a:pt x="2932" y="2321"/>
                  </a:cubicBezTo>
                  <a:cubicBezTo>
                    <a:pt x="2886" y="2310"/>
                    <a:pt x="2693" y="2230"/>
                    <a:pt x="2534" y="2151"/>
                  </a:cubicBezTo>
                  <a:cubicBezTo>
                    <a:pt x="2148" y="1980"/>
                    <a:pt x="1773" y="1821"/>
                    <a:pt x="1443" y="1730"/>
                  </a:cubicBezTo>
                  <a:cubicBezTo>
                    <a:pt x="1591" y="1707"/>
                    <a:pt x="1728" y="1685"/>
                    <a:pt x="1829" y="1639"/>
                  </a:cubicBezTo>
                  <a:cubicBezTo>
                    <a:pt x="1847" y="1646"/>
                    <a:pt x="1864" y="1649"/>
                    <a:pt x="1879" y="1649"/>
                  </a:cubicBezTo>
                  <a:cubicBezTo>
                    <a:pt x="1913" y="1649"/>
                    <a:pt x="1939" y="1636"/>
                    <a:pt x="1955" y="1628"/>
                  </a:cubicBezTo>
                  <a:cubicBezTo>
                    <a:pt x="1978" y="1605"/>
                    <a:pt x="2057" y="1548"/>
                    <a:pt x="2000" y="1424"/>
                  </a:cubicBezTo>
                  <a:cubicBezTo>
                    <a:pt x="1943" y="1276"/>
                    <a:pt x="1682" y="867"/>
                    <a:pt x="1625" y="787"/>
                  </a:cubicBezTo>
                  <a:cubicBezTo>
                    <a:pt x="1534" y="651"/>
                    <a:pt x="1455" y="537"/>
                    <a:pt x="1398" y="447"/>
                  </a:cubicBezTo>
                  <a:cubicBezTo>
                    <a:pt x="1375" y="412"/>
                    <a:pt x="1341" y="378"/>
                    <a:pt x="1329" y="344"/>
                  </a:cubicBezTo>
                  <a:lnTo>
                    <a:pt x="1341" y="344"/>
                  </a:lnTo>
                  <a:cubicBezTo>
                    <a:pt x="1370" y="323"/>
                    <a:pt x="1443" y="292"/>
                    <a:pt x="1622" y="292"/>
                  </a:cubicBezTo>
                  <a:close/>
                  <a:moveTo>
                    <a:pt x="1627" y="1"/>
                  </a:moveTo>
                  <a:cubicBezTo>
                    <a:pt x="1428" y="1"/>
                    <a:pt x="1283" y="34"/>
                    <a:pt x="1182" y="94"/>
                  </a:cubicBezTo>
                  <a:cubicBezTo>
                    <a:pt x="1080" y="162"/>
                    <a:pt x="1023" y="265"/>
                    <a:pt x="1023" y="389"/>
                  </a:cubicBezTo>
                  <a:cubicBezTo>
                    <a:pt x="1023" y="447"/>
                    <a:pt x="1046" y="492"/>
                    <a:pt x="1091" y="515"/>
                  </a:cubicBezTo>
                  <a:cubicBezTo>
                    <a:pt x="1182" y="628"/>
                    <a:pt x="1511" y="1139"/>
                    <a:pt x="1670" y="1389"/>
                  </a:cubicBezTo>
                  <a:cubicBezTo>
                    <a:pt x="1284" y="1503"/>
                    <a:pt x="546" y="1503"/>
                    <a:pt x="239" y="1503"/>
                  </a:cubicBezTo>
                  <a:lnTo>
                    <a:pt x="148" y="1503"/>
                  </a:lnTo>
                  <a:cubicBezTo>
                    <a:pt x="69" y="1503"/>
                    <a:pt x="1" y="1571"/>
                    <a:pt x="1" y="1651"/>
                  </a:cubicBezTo>
                  <a:cubicBezTo>
                    <a:pt x="1" y="1707"/>
                    <a:pt x="12" y="1765"/>
                    <a:pt x="34" y="1798"/>
                  </a:cubicBezTo>
                  <a:cubicBezTo>
                    <a:pt x="92" y="2048"/>
                    <a:pt x="251" y="2219"/>
                    <a:pt x="501" y="2321"/>
                  </a:cubicBezTo>
                  <a:cubicBezTo>
                    <a:pt x="521" y="2331"/>
                    <a:pt x="542" y="2337"/>
                    <a:pt x="562" y="2337"/>
                  </a:cubicBezTo>
                  <a:cubicBezTo>
                    <a:pt x="587" y="2337"/>
                    <a:pt x="612" y="2328"/>
                    <a:pt x="637" y="2310"/>
                  </a:cubicBezTo>
                  <a:cubicBezTo>
                    <a:pt x="671" y="2287"/>
                    <a:pt x="693" y="2242"/>
                    <a:pt x="693" y="2196"/>
                  </a:cubicBezTo>
                  <a:cubicBezTo>
                    <a:pt x="693" y="2060"/>
                    <a:pt x="739" y="2014"/>
                    <a:pt x="773" y="1992"/>
                  </a:cubicBezTo>
                  <a:cubicBezTo>
                    <a:pt x="823" y="1960"/>
                    <a:pt x="892" y="1946"/>
                    <a:pt x="974" y="1946"/>
                  </a:cubicBezTo>
                  <a:cubicBezTo>
                    <a:pt x="1364" y="1946"/>
                    <a:pt x="2055" y="2253"/>
                    <a:pt x="2420" y="2412"/>
                  </a:cubicBezTo>
                  <a:cubicBezTo>
                    <a:pt x="2716" y="2548"/>
                    <a:pt x="2841" y="2605"/>
                    <a:pt x="2932" y="2605"/>
                  </a:cubicBezTo>
                  <a:cubicBezTo>
                    <a:pt x="3136" y="2605"/>
                    <a:pt x="3329" y="2492"/>
                    <a:pt x="3511" y="2378"/>
                  </a:cubicBezTo>
                  <a:cubicBezTo>
                    <a:pt x="3682" y="2275"/>
                    <a:pt x="3864" y="2162"/>
                    <a:pt x="4056" y="2162"/>
                  </a:cubicBezTo>
                  <a:cubicBezTo>
                    <a:pt x="4341" y="2162"/>
                    <a:pt x="4602" y="2094"/>
                    <a:pt x="4852" y="2014"/>
                  </a:cubicBezTo>
                  <a:cubicBezTo>
                    <a:pt x="5119" y="1943"/>
                    <a:pt x="5373" y="1872"/>
                    <a:pt x="5657" y="1872"/>
                  </a:cubicBezTo>
                  <a:cubicBezTo>
                    <a:pt x="5734" y="1872"/>
                    <a:pt x="5814" y="1877"/>
                    <a:pt x="5897" y="1889"/>
                  </a:cubicBezTo>
                  <a:cubicBezTo>
                    <a:pt x="5908" y="1891"/>
                    <a:pt x="5920" y="1892"/>
                    <a:pt x="5931" y="1892"/>
                  </a:cubicBezTo>
                  <a:cubicBezTo>
                    <a:pt x="5984" y="1892"/>
                    <a:pt x="6026" y="1868"/>
                    <a:pt x="6045" y="1821"/>
                  </a:cubicBezTo>
                  <a:cubicBezTo>
                    <a:pt x="6079" y="1765"/>
                    <a:pt x="6068" y="1696"/>
                    <a:pt x="6033" y="1651"/>
                  </a:cubicBezTo>
                  <a:cubicBezTo>
                    <a:pt x="5750" y="1356"/>
                    <a:pt x="5431" y="1094"/>
                    <a:pt x="5079" y="878"/>
                  </a:cubicBezTo>
                  <a:cubicBezTo>
                    <a:pt x="5058" y="863"/>
                    <a:pt x="5036" y="857"/>
                    <a:pt x="5013" y="857"/>
                  </a:cubicBezTo>
                  <a:cubicBezTo>
                    <a:pt x="4985" y="857"/>
                    <a:pt x="4957" y="866"/>
                    <a:pt x="4932" y="878"/>
                  </a:cubicBezTo>
                  <a:cubicBezTo>
                    <a:pt x="4579" y="742"/>
                    <a:pt x="3988" y="537"/>
                    <a:pt x="3386" y="356"/>
                  </a:cubicBezTo>
                  <a:cubicBezTo>
                    <a:pt x="2875" y="208"/>
                    <a:pt x="2455" y="106"/>
                    <a:pt x="2114" y="48"/>
                  </a:cubicBezTo>
                  <a:cubicBezTo>
                    <a:pt x="1924" y="16"/>
                    <a:pt x="1763" y="1"/>
                    <a:pt x="1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Zástupný symbol pro číslo snímku 5">
            <a:extLst>
              <a:ext uri="{FF2B5EF4-FFF2-40B4-BE49-F238E27FC236}">
                <a16:creationId xmlns:a16="http://schemas.microsoft.com/office/drawing/2014/main" id="{CDC96AE2-3641-4747-AADC-3A919C4DB222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20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13326E2-4A22-4974-9F99-D4E24B532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60" y="170102"/>
            <a:ext cx="8085687" cy="102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08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2"/>
          <p:cNvSpPr/>
          <p:nvPr/>
        </p:nvSpPr>
        <p:spPr>
          <a:xfrm>
            <a:off x="713250" y="1387175"/>
            <a:ext cx="7717500" cy="2369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Introduction</a:t>
            </a:r>
          </a:p>
        </p:txBody>
      </p:sp>
      <p:sp>
        <p:nvSpPr>
          <p:cNvPr id="413" name="Google Shape;413;p32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11" name="Google Shape;411;p32"/>
          <p:cNvSpPr txBox="1">
            <a:spLocks noGrp="1"/>
          </p:cNvSpPr>
          <p:nvPr>
            <p:ph type="subTitle" idx="1"/>
          </p:nvPr>
        </p:nvSpPr>
        <p:spPr>
          <a:xfrm>
            <a:off x="2827275" y="2767350"/>
            <a:ext cx="3671248" cy="7366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cs-CZ" sz="2000" dirty="0"/>
              <a:t>E</a:t>
            </a:r>
            <a:r>
              <a:rPr lang="en-US" sz="2000" dirty="0" err="1"/>
              <a:t>xploitation</a:t>
            </a:r>
            <a:r>
              <a:rPr lang="en-US" sz="2000" dirty="0"/>
              <a:t> of selected resources from wastewater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F367FD-4CFE-4077-8191-402EC171DC9D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3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62294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5"/>
          <p:cNvSpPr/>
          <p:nvPr/>
        </p:nvSpPr>
        <p:spPr>
          <a:xfrm>
            <a:off x="782314" y="1207800"/>
            <a:ext cx="7723500" cy="339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3" name="Google Shape;433;p35"/>
          <p:cNvSpPr txBox="1"/>
          <p:nvPr/>
        </p:nvSpPr>
        <p:spPr>
          <a:xfrm>
            <a:off x="794540" y="2968994"/>
            <a:ext cx="2310938" cy="139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AU" b="1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Recycling of wastewater</a:t>
            </a:r>
          </a:p>
          <a:p>
            <a:pPr lvl="0" algn="ctr">
              <a:buSzPts val="1100"/>
            </a:pPr>
            <a:endParaRPr lang="en-AU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lvl="0" algn="ctr">
              <a:buSzPts val="1100"/>
            </a:pPr>
            <a:r>
              <a:rPr lang="en-AU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Waste water treating for its next utilization</a:t>
            </a:r>
          </a:p>
        </p:txBody>
      </p:sp>
      <p:sp>
        <p:nvSpPr>
          <p:cNvPr id="434" name="Google Shape;434;p35"/>
          <p:cNvSpPr/>
          <p:nvPr/>
        </p:nvSpPr>
        <p:spPr>
          <a:xfrm rot="10800000" flipH="1">
            <a:off x="1896634" y="2670751"/>
            <a:ext cx="106800" cy="10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5"/>
          <p:cNvSpPr/>
          <p:nvPr/>
        </p:nvSpPr>
        <p:spPr>
          <a:xfrm rot="10800000" flipH="1">
            <a:off x="4501813" y="2693583"/>
            <a:ext cx="106800" cy="10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5"/>
          <p:cNvSpPr/>
          <p:nvPr/>
        </p:nvSpPr>
        <p:spPr>
          <a:xfrm rot="10800000" flipH="1">
            <a:off x="7426473" y="2697366"/>
            <a:ext cx="106800" cy="10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9" name="Google Shape;439;p35"/>
          <p:cNvCxnSpPr>
            <a:stCxn id="434" idx="6"/>
            <a:endCxn id="435" idx="2"/>
          </p:cNvCxnSpPr>
          <p:nvPr/>
        </p:nvCxnSpPr>
        <p:spPr>
          <a:xfrm>
            <a:off x="2003434" y="2724151"/>
            <a:ext cx="2498379" cy="2283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1" name="Google Shape;441;p35"/>
          <p:cNvSpPr txBox="1"/>
          <p:nvPr/>
        </p:nvSpPr>
        <p:spPr>
          <a:xfrm>
            <a:off x="3434711" y="3031424"/>
            <a:ext cx="2216414" cy="1273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Wastewater – energy source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lvl="0" algn="ctr"/>
            <a:r>
              <a:rPr lang="en-AU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Exploitation of utilization of energy</a:t>
            </a:r>
          </a:p>
        </p:txBody>
      </p:sp>
      <p:sp>
        <p:nvSpPr>
          <p:cNvPr id="443" name="Google Shape;443;p35"/>
          <p:cNvSpPr txBox="1"/>
          <p:nvPr/>
        </p:nvSpPr>
        <p:spPr>
          <a:xfrm>
            <a:off x="6194876" y="3021942"/>
            <a:ext cx="2310938" cy="1323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Exploitation of utilization of nutrients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lvl="0" algn="ctr"/>
            <a:r>
              <a:rPr lang="en-AU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Material transformation of sewage sludge</a:t>
            </a:r>
          </a:p>
        </p:txBody>
      </p:sp>
      <p:sp>
        <p:nvSpPr>
          <p:cNvPr id="516" name="Google Shape;516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lvl="0" algn="ctr"/>
            <a:r>
              <a:rPr lang="cs-CZ" sz="2000" dirty="0"/>
              <a:t>E</a:t>
            </a:r>
            <a:r>
              <a:rPr lang="en-US" sz="2000" dirty="0" err="1"/>
              <a:t>xploitation</a:t>
            </a:r>
            <a:r>
              <a:rPr lang="en-US" sz="2000" dirty="0"/>
              <a:t> of selected resources from wastewater</a:t>
            </a:r>
            <a:endParaRPr sz="2000" dirty="0"/>
          </a:p>
        </p:txBody>
      </p:sp>
      <p:grpSp>
        <p:nvGrpSpPr>
          <p:cNvPr id="116" name="Google Shape;10246;p64">
            <a:extLst>
              <a:ext uri="{FF2B5EF4-FFF2-40B4-BE49-F238E27FC236}">
                <a16:creationId xmlns:a16="http://schemas.microsoft.com/office/drawing/2014/main" id="{4F406D0F-ED41-4493-B40F-06718434EAC6}"/>
              </a:ext>
            </a:extLst>
          </p:cNvPr>
          <p:cNvGrpSpPr/>
          <p:nvPr/>
        </p:nvGrpSpPr>
        <p:grpSpPr>
          <a:xfrm>
            <a:off x="4250130" y="1740521"/>
            <a:ext cx="605641" cy="648437"/>
            <a:chOff x="4149138" y="4121151"/>
            <a:chExt cx="344065" cy="368644"/>
          </a:xfrm>
        </p:grpSpPr>
        <p:sp>
          <p:nvSpPr>
            <p:cNvPr id="117" name="Google Shape;10247;p64">
              <a:extLst>
                <a:ext uri="{FF2B5EF4-FFF2-40B4-BE49-F238E27FC236}">
                  <a16:creationId xmlns:a16="http://schemas.microsoft.com/office/drawing/2014/main" id="{1043721E-B9D6-4145-8038-960345144697}"/>
                </a:ext>
              </a:extLst>
            </p:cNvPr>
            <p:cNvSpPr/>
            <p:nvPr/>
          </p:nvSpPr>
          <p:spPr>
            <a:xfrm>
              <a:off x="4205853" y="4182724"/>
              <a:ext cx="225746" cy="307071"/>
            </a:xfrm>
            <a:custGeom>
              <a:avLst/>
              <a:gdLst/>
              <a:ahLst/>
              <a:cxnLst/>
              <a:rect l="l" t="t" r="r" b="b"/>
              <a:pathLst>
                <a:path w="7109" h="9670" extrusionOk="0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8" name="Google Shape;10248;p64">
              <a:extLst>
                <a:ext uri="{FF2B5EF4-FFF2-40B4-BE49-F238E27FC236}">
                  <a16:creationId xmlns:a16="http://schemas.microsoft.com/office/drawing/2014/main" id="{C3C397E4-8913-4D38-A006-814D62F27D27}"/>
                </a:ext>
              </a:extLst>
            </p:cNvPr>
            <p:cNvSpPr/>
            <p:nvPr/>
          </p:nvSpPr>
          <p:spPr>
            <a:xfrm>
              <a:off x="4444777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9" name="Google Shape;10249;p64">
              <a:extLst>
                <a:ext uri="{FF2B5EF4-FFF2-40B4-BE49-F238E27FC236}">
                  <a16:creationId xmlns:a16="http://schemas.microsoft.com/office/drawing/2014/main" id="{4892541A-1175-4DCA-B516-E67B83093082}"/>
                </a:ext>
              </a:extLst>
            </p:cNvPr>
            <p:cNvSpPr/>
            <p:nvPr/>
          </p:nvSpPr>
          <p:spPr>
            <a:xfrm>
              <a:off x="4149138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20" name="Google Shape;10250;p64">
              <a:extLst>
                <a:ext uri="{FF2B5EF4-FFF2-40B4-BE49-F238E27FC236}">
                  <a16:creationId xmlns:a16="http://schemas.microsoft.com/office/drawing/2014/main" id="{9325D616-2688-4425-B997-AB69CECA3B13}"/>
                </a:ext>
              </a:extLst>
            </p:cNvPr>
            <p:cNvSpPr/>
            <p:nvPr/>
          </p:nvSpPr>
          <p:spPr>
            <a:xfrm>
              <a:off x="4315471" y="4121151"/>
              <a:ext cx="11400" cy="4804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21" name="Google Shape;10251;p64">
              <a:extLst>
                <a:ext uri="{FF2B5EF4-FFF2-40B4-BE49-F238E27FC236}">
                  <a16:creationId xmlns:a16="http://schemas.microsoft.com/office/drawing/2014/main" id="{89DF622A-6AC3-4EB6-8C6B-DC17CE64FBAE}"/>
                </a:ext>
              </a:extLst>
            </p:cNvPr>
            <p:cNvSpPr/>
            <p:nvPr/>
          </p:nvSpPr>
          <p:spPr>
            <a:xfrm>
              <a:off x="4378632" y="4159575"/>
              <a:ext cx="22705" cy="27754"/>
            </a:xfrm>
            <a:custGeom>
              <a:avLst/>
              <a:gdLst/>
              <a:ahLst/>
              <a:cxnLst/>
              <a:rect l="l" t="t" r="r" b="b"/>
              <a:pathLst>
                <a:path w="715" h="874" extrusionOk="0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22" name="Google Shape;10252;p64">
              <a:extLst>
                <a:ext uri="{FF2B5EF4-FFF2-40B4-BE49-F238E27FC236}">
                  <a16:creationId xmlns:a16="http://schemas.microsoft.com/office/drawing/2014/main" id="{D7CA7329-7551-4870-92E4-A52EF32DA77E}"/>
                </a:ext>
              </a:extLst>
            </p:cNvPr>
            <p:cNvSpPr/>
            <p:nvPr/>
          </p:nvSpPr>
          <p:spPr>
            <a:xfrm>
              <a:off x="4240243" y="4399103"/>
              <a:ext cx="22705" cy="27563"/>
            </a:xfrm>
            <a:custGeom>
              <a:avLst/>
              <a:gdLst/>
              <a:ahLst/>
              <a:cxnLst/>
              <a:rect l="l" t="t" r="r" b="b"/>
              <a:pathLst>
                <a:path w="715" h="868" extrusionOk="0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23" name="Google Shape;10253;p64">
              <a:extLst>
                <a:ext uri="{FF2B5EF4-FFF2-40B4-BE49-F238E27FC236}">
                  <a16:creationId xmlns:a16="http://schemas.microsoft.com/office/drawing/2014/main" id="{90AD6BA8-F50D-498D-B07D-DE4C78086774}"/>
                </a:ext>
              </a:extLst>
            </p:cNvPr>
            <p:cNvSpPr/>
            <p:nvPr/>
          </p:nvSpPr>
          <p:spPr>
            <a:xfrm>
              <a:off x="4240243" y="41591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24" name="Google Shape;10254;p64">
              <a:extLst>
                <a:ext uri="{FF2B5EF4-FFF2-40B4-BE49-F238E27FC236}">
                  <a16:creationId xmlns:a16="http://schemas.microsoft.com/office/drawing/2014/main" id="{4A1FDC49-BCCC-4825-AFA0-A8FBF028EFD2}"/>
                </a:ext>
              </a:extLst>
            </p:cNvPr>
            <p:cNvSpPr/>
            <p:nvPr/>
          </p:nvSpPr>
          <p:spPr>
            <a:xfrm>
              <a:off x="4378632" y="43992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25" name="Google Shape;10255;p64">
              <a:extLst>
                <a:ext uri="{FF2B5EF4-FFF2-40B4-BE49-F238E27FC236}">
                  <a16:creationId xmlns:a16="http://schemas.microsoft.com/office/drawing/2014/main" id="{AAEB339C-0DD5-4DD1-91E6-95A143BE7580}"/>
                </a:ext>
              </a:extLst>
            </p:cNvPr>
            <p:cNvSpPr/>
            <p:nvPr/>
          </p:nvSpPr>
          <p:spPr>
            <a:xfrm>
              <a:off x="4426264" y="4351851"/>
              <a:ext cx="29532" cy="21117"/>
            </a:xfrm>
            <a:custGeom>
              <a:avLst/>
              <a:gdLst/>
              <a:ahLst/>
              <a:cxnLst/>
              <a:rect l="l" t="t" r="r" b="b"/>
              <a:pathLst>
                <a:path w="930" h="665" extrusionOk="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26" name="Google Shape;10256;p64">
              <a:extLst>
                <a:ext uri="{FF2B5EF4-FFF2-40B4-BE49-F238E27FC236}">
                  <a16:creationId xmlns:a16="http://schemas.microsoft.com/office/drawing/2014/main" id="{532B4225-F510-409E-BC3C-9F1B66E64B66}"/>
                </a:ext>
              </a:extLst>
            </p:cNvPr>
            <p:cNvSpPr/>
            <p:nvPr/>
          </p:nvSpPr>
          <p:spPr>
            <a:xfrm>
              <a:off x="4186196" y="4213463"/>
              <a:ext cx="29500" cy="21117"/>
            </a:xfrm>
            <a:custGeom>
              <a:avLst/>
              <a:gdLst/>
              <a:ahLst/>
              <a:cxnLst/>
              <a:rect l="l" t="t" r="r" b="b"/>
              <a:pathLst>
                <a:path w="929" h="665" extrusionOk="0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27" name="Google Shape;10257;p64">
              <a:extLst>
                <a:ext uri="{FF2B5EF4-FFF2-40B4-BE49-F238E27FC236}">
                  <a16:creationId xmlns:a16="http://schemas.microsoft.com/office/drawing/2014/main" id="{63BFBE8E-F3A0-4EED-929A-B1DC91DFC3D2}"/>
                </a:ext>
              </a:extLst>
            </p:cNvPr>
            <p:cNvSpPr/>
            <p:nvPr/>
          </p:nvSpPr>
          <p:spPr>
            <a:xfrm>
              <a:off x="4425883" y="4213590"/>
              <a:ext cx="29913" cy="21371"/>
            </a:xfrm>
            <a:custGeom>
              <a:avLst/>
              <a:gdLst/>
              <a:ahLst/>
              <a:cxnLst/>
              <a:rect l="l" t="t" r="r" b="b"/>
              <a:pathLst>
                <a:path w="942" h="673" extrusionOk="0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28" name="Google Shape;10258;p64">
              <a:extLst>
                <a:ext uri="{FF2B5EF4-FFF2-40B4-BE49-F238E27FC236}">
                  <a16:creationId xmlns:a16="http://schemas.microsoft.com/office/drawing/2014/main" id="{861AA39A-2CC4-4625-8C33-EB08E4A21AFC}"/>
                </a:ext>
              </a:extLst>
            </p:cNvPr>
            <p:cNvSpPr/>
            <p:nvPr/>
          </p:nvSpPr>
          <p:spPr>
            <a:xfrm>
              <a:off x="4186196" y="4351978"/>
              <a:ext cx="29500" cy="21371"/>
            </a:xfrm>
            <a:custGeom>
              <a:avLst/>
              <a:gdLst/>
              <a:ahLst/>
              <a:cxnLst/>
              <a:rect l="l" t="t" r="r" b="b"/>
              <a:pathLst>
                <a:path w="929" h="673" extrusionOk="0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cxnSp>
        <p:nvCxnSpPr>
          <p:cNvPr id="38" name="Google Shape;439;p35">
            <a:extLst>
              <a:ext uri="{FF2B5EF4-FFF2-40B4-BE49-F238E27FC236}">
                <a16:creationId xmlns:a16="http://schemas.microsoft.com/office/drawing/2014/main" id="{45562AFA-0FFF-4CA3-A833-C7DD7B186072}"/>
              </a:ext>
            </a:extLst>
          </p:cNvPr>
          <p:cNvCxnSpPr>
            <a:cxnSpLocks/>
            <a:endCxn id="437" idx="2"/>
          </p:cNvCxnSpPr>
          <p:nvPr/>
        </p:nvCxnSpPr>
        <p:spPr>
          <a:xfrm>
            <a:off x="4608613" y="2743412"/>
            <a:ext cx="2817860" cy="735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7" name="Google Shape;13632;p70">
            <a:extLst>
              <a:ext uri="{FF2B5EF4-FFF2-40B4-BE49-F238E27FC236}">
                <a16:creationId xmlns:a16="http://schemas.microsoft.com/office/drawing/2014/main" id="{A4FBD10C-23FF-4A9B-9248-BB0ADA883333}"/>
              </a:ext>
            </a:extLst>
          </p:cNvPr>
          <p:cNvGrpSpPr/>
          <p:nvPr/>
        </p:nvGrpSpPr>
        <p:grpSpPr>
          <a:xfrm>
            <a:off x="7128038" y="1782776"/>
            <a:ext cx="703669" cy="651202"/>
            <a:chOff x="2280029" y="1970604"/>
            <a:chExt cx="353631" cy="354395"/>
          </a:xfrm>
        </p:grpSpPr>
        <p:sp>
          <p:nvSpPr>
            <p:cNvPr id="48" name="Google Shape;13633;p70">
              <a:extLst>
                <a:ext uri="{FF2B5EF4-FFF2-40B4-BE49-F238E27FC236}">
                  <a16:creationId xmlns:a16="http://schemas.microsoft.com/office/drawing/2014/main" id="{22F596E4-DE78-47CF-A4CF-ED32FB50912F}"/>
                </a:ext>
              </a:extLst>
            </p:cNvPr>
            <p:cNvSpPr/>
            <p:nvPr/>
          </p:nvSpPr>
          <p:spPr>
            <a:xfrm>
              <a:off x="2309981" y="2069086"/>
              <a:ext cx="323679" cy="255913"/>
            </a:xfrm>
            <a:custGeom>
              <a:avLst/>
              <a:gdLst/>
              <a:ahLst/>
              <a:cxnLst/>
              <a:rect l="l" t="t" r="r" b="b"/>
              <a:pathLst>
                <a:path w="10169" h="8040" extrusionOk="0">
                  <a:moveTo>
                    <a:pt x="9473" y="0"/>
                  </a:moveTo>
                  <a:cubicBezTo>
                    <a:pt x="9451" y="0"/>
                    <a:pt x="9428" y="5"/>
                    <a:pt x="9406" y="14"/>
                  </a:cubicBezTo>
                  <a:cubicBezTo>
                    <a:pt x="9335" y="62"/>
                    <a:pt x="9287" y="157"/>
                    <a:pt x="9335" y="240"/>
                  </a:cubicBezTo>
                  <a:cubicBezTo>
                    <a:pt x="9656" y="943"/>
                    <a:pt x="9835" y="1705"/>
                    <a:pt x="9835" y="2491"/>
                  </a:cubicBezTo>
                  <a:cubicBezTo>
                    <a:pt x="9835" y="3884"/>
                    <a:pt x="9287" y="5193"/>
                    <a:pt x="8299" y="6194"/>
                  </a:cubicBezTo>
                  <a:cubicBezTo>
                    <a:pt x="7323" y="7182"/>
                    <a:pt x="6001" y="7729"/>
                    <a:pt x="4596" y="7729"/>
                  </a:cubicBezTo>
                  <a:cubicBezTo>
                    <a:pt x="3763" y="7729"/>
                    <a:pt x="2977" y="7539"/>
                    <a:pt x="2251" y="7158"/>
                  </a:cubicBezTo>
                  <a:cubicBezTo>
                    <a:pt x="1632" y="6848"/>
                    <a:pt x="1084" y="6420"/>
                    <a:pt x="620" y="5896"/>
                  </a:cubicBezTo>
                  <a:lnTo>
                    <a:pt x="620" y="5896"/>
                  </a:lnTo>
                  <a:lnTo>
                    <a:pt x="1263" y="6110"/>
                  </a:lnTo>
                  <a:cubicBezTo>
                    <a:pt x="1279" y="6114"/>
                    <a:pt x="1295" y="6116"/>
                    <a:pt x="1311" y="6116"/>
                  </a:cubicBezTo>
                  <a:cubicBezTo>
                    <a:pt x="1385" y="6116"/>
                    <a:pt x="1447" y="6072"/>
                    <a:pt x="1477" y="6003"/>
                  </a:cubicBezTo>
                  <a:cubicBezTo>
                    <a:pt x="1501" y="5908"/>
                    <a:pt x="1453" y="5824"/>
                    <a:pt x="1370" y="5789"/>
                  </a:cubicBezTo>
                  <a:lnTo>
                    <a:pt x="203" y="5408"/>
                  </a:lnTo>
                  <a:cubicBezTo>
                    <a:pt x="187" y="5405"/>
                    <a:pt x="171" y="5403"/>
                    <a:pt x="156" y="5403"/>
                  </a:cubicBezTo>
                  <a:cubicBezTo>
                    <a:pt x="114" y="5403"/>
                    <a:pt x="77" y="5414"/>
                    <a:pt x="60" y="5432"/>
                  </a:cubicBezTo>
                  <a:cubicBezTo>
                    <a:pt x="12" y="5467"/>
                    <a:pt x="0" y="5527"/>
                    <a:pt x="0" y="5586"/>
                  </a:cubicBezTo>
                  <a:lnTo>
                    <a:pt x="191" y="6944"/>
                  </a:lnTo>
                  <a:cubicBezTo>
                    <a:pt x="203" y="7015"/>
                    <a:pt x="262" y="7075"/>
                    <a:pt x="358" y="7075"/>
                  </a:cubicBezTo>
                  <a:lnTo>
                    <a:pt x="381" y="7075"/>
                  </a:lnTo>
                  <a:cubicBezTo>
                    <a:pt x="477" y="7063"/>
                    <a:pt x="536" y="6979"/>
                    <a:pt x="524" y="6896"/>
                  </a:cubicBezTo>
                  <a:lnTo>
                    <a:pt x="417" y="6134"/>
                  </a:lnTo>
                  <a:lnTo>
                    <a:pt x="417" y="6134"/>
                  </a:lnTo>
                  <a:cubicBezTo>
                    <a:pt x="893" y="6670"/>
                    <a:pt x="1453" y="7122"/>
                    <a:pt x="2096" y="7444"/>
                  </a:cubicBezTo>
                  <a:cubicBezTo>
                    <a:pt x="2870" y="7849"/>
                    <a:pt x="3715" y="8039"/>
                    <a:pt x="4596" y="8039"/>
                  </a:cubicBezTo>
                  <a:cubicBezTo>
                    <a:pt x="6085" y="8039"/>
                    <a:pt x="7490" y="7456"/>
                    <a:pt x="8525" y="6420"/>
                  </a:cubicBezTo>
                  <a:cubicBezTo>
                    <a:pt x="9585" y="5360"/>
                    <a:pt x="10145" y="3979"/>
                    <a:pt x="10145" y="2491"/>
                  </a:cubicBezTo>
                  <a:cubicBezTo>
                    <a:pt x="10168" y="1645"/>
                    <a:pt x="9990" y="836"/>
                    <a:pt x="9633" y="98"/>
                  </a:cubicBezTo>
                  <a:cubicBezTo>
                    <a:pt x="9597" y="36"/>
                    <a:pt x="9536" y="0"/>
                    <a:pt x="94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634;p70">
              <a:extLst>
                <a:ext uri="{FF2B5EF4-FFF2-40B4-BE49-F238E27FC236}">
                  <a16:creationId xmlns:a16="http://schemas.microsoft.com/office/drawing/2014/main" id="{45E6257E-D509-41CA-8C4E-946FBF97FBA2}"/>
                </a:ext>
              </a:extLst>
            </p:cNvPr>
            <p:cNvSpPr/>
            <p:nvPr/>
          </p:nvSpPr>
          <p:spPr>
            <a:xfrm>
              <a:off x="2280029" y="1970604"/>
              <a:ext cx="322565" cy="255468"/>
            </a:xfrm>
            <a:custGeom>
              <a:avLst/>
              <a:gdLst/>
              <a:ahLst/>
              <a:cxnLst/>
              <a:rect l="l" t="t" r="r" b="b"/>
              <a:pathLst>
                <a:path w="10134" h="8026" extrusionOk="0">
                  <a:moveTo>
                    <a:pt x="5549" y="1"/>
                  </a:moveTo>
                  <a:cubicBezTo>
                    <a:pt x="4061" y="1"/>
                    <a:pt x="2668" y="584"/>
                    <a:pt x="1620" y="1620"/>
                  </a:cubicBezTo>
                  <a:cubicBezTo>
                    <a:pt x="572" y="2680"/>
                    <a:pt x="1" y="4061"/>
                    <a:pt x="1" y="5549"/>
                  </a:cubicBezTo>
                  <a:cubicBezTo>
                    <a:pt x="1" y="6382"/>
                    <a:pt x="179" y="7192"/>
                    <a:pt x="537" y="7930"/>
                  </a:cubicBezTo>
                  <a:cubicBezTo>
                    <a:pt x="572" y="7990"/>
                    <a:pt x="632" y="8026"/>
                    <a:pt x="691" y="8026"/>
                  </a:cubicBezTo>
                  <a:cubicBezTo>
                    <a:pt x="715" y="8026"/>
                    <a:pt x="727" y="8026"/>
                    <a:pt x="763" y="8002"/>
                  </a:cubicBezTo>
                  <a:cubicBezTo>
                    <a:pt x="834" y="7966"/>
                    <a:pt x="882" y="7871"/>
                    <a:pt x="834" y="7787"/>
                  </a:cubicBezTo>
                  <a:cubicBezTo>
                    <a:pt x="513" y="7085"/>
                    <a:pt x="334" y="6323"/>
                    <a:pt x="334" y="5537"/>
                  </a:cubicBezTo>
                  <a:cubicBezTo>
                    <a:pt x="334" y="4132"/>
                    <a:pt x="882" y="2822"/>
                    <a:pt x="1858" y="1834"/>
                  </a:cubicBezTo>
                  <a:cubicBezTo>
                    <a:pt x="2846" y="834"/>
                    <a:pt x="4168" y="298"/>
                    <a:pt x="5573" y="298"/>
                  </a:cubicBezTo>
                  <a:cubicBezTo>
                    <a:pt x="7097" y="298"/>
                    <a:pt x="8550" y="965"/>
                    <a:pt x="9538" y="2132"/>
                  </a:cubicBezTo>
                  <a:lnTo>
                    <a:pt x="8907" y="1918"/>
                  </a:lnTo>
                  <a:cubicBezTo>
                    <a:pt x="8890" y="1913"/>
                    <a:pt x="8874" y="1911"/>
                    <a:pt x="8858" y="1911"/>
                  </a:cubicBezTo>
                  <a:cubicBezTo>
                    <a:pt x="8784" y="1911"/>
                    <a:pt x="8722" y="1956"/>
                    <a:pt x="8692" y="2025"/>
                  </a:cubicBezTo>
                  <a:cubicBezTo>
                    <a:pt x="8669" y="2120"/>
                    <a:pt x="8704" y="2203"/>
                    <a:pt x="8800" y="2227"/>
                  </a:cubicBezTo>
                  <a:lnTo>
                    <a:pt x="9955" y="2620"/>
                  </a:lnTo>
                  <a:cubicBezTo>
                    <a:pt x="9978" y="2620"/>
                    <a:pt x="9990" y="2632"/>
                    <a:pt x="10002" y="2632"/>
                  </a:cubicBezTo>
                  <a:cubicBezTo>
                    <a:pt x="10050" y="2632"/>
                    <a:pt x="10074" y="2620"/>
                    <a:pt x="10109" y="2596"/>
                  </a:cubicBezTo>
                  <a:cubicBezTo>
                    <a:pt x="10121" y="2572"/>
                    <a:pt x="10133" y="2513"/>
                    <a:pt x="10133" y="2453"/>
                  </a:cubicBezTo>
                  <a:lnTo>
                    <a:pt x="9943" y="1108"/>
                  </a:lnTo>
                  <a:cubicBezTo>
                    <a:pt x="9932" y="1021"/>
                    <a:pt x="9871" y="964"/>
                    <a:pt x="9788" y="964"/>
                  </a:cubicBezTo>
                  <a:cubicBezTo>
                    <a:pt x="9780" y="964"/>
                    <a:pt x="9772" y="964"/>
                    <a:pt x="9764" y="965"/>
                  </a:cubicBezTo>
                  <a:cubicBezTo>
                    <a:pt x="9681" y="989"/>
                    <a:pt x="9621" y="1060"/>
                    <a:pt x="9633" y="1144"/>
                  </a:cubicBezTo>
                  <a:lnTo>
                    <a:pt x="9740" y="1906"/>
                  </a:lnTo>
                  <a:cubicBezTo>
                    <a:pt x="8681" y="703"/>
                    <a:pt x="7157" y="1"/>
                    <a:pt x="554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635;p70">
              <a:extLst>
                <a:ext uri="{FF2B5EF4-FFF2-40B4-BE49-F238E27FC236}">
                  <a16:creationId xmlns:a16="http://schemas.microsoft.com/office/drawing/2014/main" id="{FB71DC89-A8BA-4695-A329-72A9F63BAB9A}"/>
                </a:ext>
              </a:extLst>
            </p:cNvPr>
            <p:cNvSpPr/>
            <p:nvPr/>
          </p:nvSpPr>
          <p:spPr>
            <a:xfrm>
              <a:off x="2411169" y="2064598"/>
              <a:ext cx="17093" cy="26928"/>
            </a:xfrm>
            <a:custGeom>
              <a:avLst/>
              <a:gdLst/>
              <a:ahLst/>
              <a:cxnLst/>
              <a:rect l="l" t="t" r="r" b="b"/>
              <a:pathLst>
                <a:path w="537" h="846" extrusionOk="0">
                  <a:moveTo>
                    <a:pt x="358" y="0"/>
                  </a:moveTo>
                  <a:cubicBezTo>
                    <a:pt x="274" y="0"/>
                    <a:pt x="191" y="72"/>
                    <a:pt x="191" y="155"/>
                  </a:cubicBezTo>
                  <a:lnTo>
                    <a:pt x="191" y="453"/>
                  </a:lnTo>
                  <a:lnTo>
                    <a:pt x="72" y="572"/>
                  </a:lnTo>
                  <a:cubicBezTo>
                    <a:pt x="12" y="631"/>
                    <a:pt x="0" y="739"/>
                    <a:pt x="72" y="798"/>
                  </a:cubicBezTo>
                  <a:cubicBezTo>
                    <a:pt x="108" y="834"/>
                    <a:pt x="155" y="846"/>
                    <a:pt x="191" y="846"/>
                  </a:cubicBezTo>
                  <a:cubicBezTo>
                    <a:pt x="239" y="846"/>
                    <a:pt x="274" y="834"/>
                    <a:pt x="310" y="798"/>
                  </a:cubicBezTo>
                  <a:lnTo>
                    <a:pt x="489" y="631"/>
                  </a:lnTo>
                  <a:cubicBezTo>
                    <a:pt x="524" y="608"/>
                    <a:pt x="536" y="560"/>
                    <a:pt x="536" y="512"/>
                  </a:cubicBezTo>
                  <a:lnTo>
                    <a:pt x="524" y="155"/>
                  </a:lnTo>
                  <a:cubicBezTo>
                    <a:pt x="524" y="72"/>
                    <a:pt x="453" y="0"/>
                    <a:pt x="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636;p70">
              <a:extLst>
                <a:ext uri="{FF2B5EF4-FFF2-40B4-BE49-F238E27FC236}">
                  <a16:creationId xmlns:a16="http://schemas.microsoft.com/office/drawing/2014/main" id="{EE19FE70-75B5-4E5A-A9E1-6664D628428A}"/>
                </a:ext>
              </a:extLst>
            </p:cNvPr>
            <p:cNvSpPr/>
            <p:nvPr/>
          </p:nvSpPr>
          <p:spPr>
            <a:xfrm>
              <a:off x="2323254" y="2017458"/>
              <a:ext cx="267213" cy="264316"/>
            </a:xfrm>
            <a:custGeom>
              <a:avLst/>
              <a:gdLst/>
              <a:ahLst/>
              <a:cxnLst/>
              <a:rect l="l" t="t" r="r" b="b"/>
              <a:pathLst>
                <a:path w="8395" h="8304" extrusionOk="0">
                  <a:moveTo>
                    <a:pt x="2739" y="3125"/>
                  </a:moveTo>
                  <a:lnTo>
                    <a:pt x="2965" y="3160"/>
                  </a:lnTo>
                  <a:lnTo>
                    <a:pt x="3060" y="3160"/>
                  </a:lnTo>
                  <a:lnTo>
                    <a:pt x="2905" y="3529"/>
                  </a:lnTo>
                  <a:lnTo>
                    <a:pt x="2620" y="3458"/>
                  </a:lnTo>
                  <a:lnTo>
                    <a:pt x="2739" y="3125"/>
                  </a:lnTo>
                  <a:close/>
                  <a:moveTo>
                    <a:pt x="3834" y="3041"/>
                  </a:moveTo>
                  <a:lnTo>
                    <a:pt x="4167" y="3446"/>
                  </a:lnTo>
                  <a:lnTo>
                    <a:pt x="4120" y="3541"/>
                  </a:lnTo>
                  <a:cubicBezTo>
                    <a:pt x="4096" y="3636"/>
                    <a:pt x="4132" y="3720"/>
                    <a:pt x="4227" y="3756"/>
                  </a:cubicBezTo>
                  <a:cubicBezTo>
                    <a:pt x="4239" y="3756"/>
                    <a:pt x="4251" y="3767"/>
                    <a:pt x="4286" y="3767"/>
                  </a:cubicBezTo>
                  <a:cubicBezTo>
                    <a:pt x="4358" y="3767"/>
                    <a:pt x="4417" y="3720"/>
                    <a:pt x="4429" y="3660"/>
                  </a:cubicBezTo>
                  <a:lnTo>
                    <a:pt x="4477" y="3541"/>
                  </a:lnTo>
                  <a:cubicBezTo>
                    <a:pt x="4501" y="3446"/>
                    <a:pt x="4489" y="3339"/>
                    <a:pt x="4429" y="3267"/>
                  </a:cubicBezTo>
                  <a:lnTo>
                    <a:pt x="4346" y="3160"/>
                  </a:lnTo>
                  <a:lnTo>
                    <a:pt x="4620" y="3386"/>
                  </a:lnTo>
                  <a:cubicBezTo>
                    <a:pt x="4649" y="3401"/>
                    <a:pt x="4683" y="3411"/>
                    <a:pt x="4719" y="3411"/>
                  </a:cubicBezTo>
                  <a:cubicBezTo>
                    <a:pt x="4741" y="3411"/>
                    <a:pt x="4764" y="3407"/>
                    <a:pt x="4787" y="3398"/>
                  </a:cubicBezTo>
                  <a:lnTo>
                    <a:pt x="5001" y="3303"/>
                  </a:lnTo>
                  <a:lnTo>
                    <a:pt x="5132" y="3458"/>
                  </a:lnTo>
                  <a:cubicBezTo>
                    <a:pt x="5156" y="3506"/>
                    <a:pt x="5215" y="3517"/>
                    <a:pt x="5263" y="3517"/>
                  </a:cubicBezTo>
                  <a:lnTo>
                    <a:pt x="5668" y="3482"/>
                  </a:lnTo>
                  <a:lnTo>
                    <a:pt x="5679" y="3565"/>
                  </a:lnTo>
                  <a:cubicBezTo>
                    <a:pt x="5703" y="3601"/>
                    <a:pt x="5668" y="3636"/>
                    <a:pt x="5668" y="3648"/>
                  </a:cubicBezTo>
                  <a:cubicBezTo>
                    <a:pt x="5656" y="3660"/>
                    <a:pt x="5620" y="3696"/>
                    <a:pt x="5596" y="3696"/>
                  </a:cubicBezTo>
                  <a:lnTo>
                    <a:pt x="4894" y="3756"/>
                  </a:lnTo>
                  <a:cubicBezTo>
                    <a:pt x="4798" y="3756"/>
                    <a:pt x="4727" y="3815"/>
                    <a:pt x="4679" y="3875"/>
                  </a:cubicBezTo>
                  <a:cubicBezTo>
                    <a:pt x="4656" y="3934"/>
                    <a:pt x="4620" y="3994"/>
                    <a:pt x="4644" y="4053"/>
                  </a:cubicBezTo>
                  <a:lnTo>
                    <a:pt x="4179" y="3898"/>
                  </a:lnTo>
                  <a:cubicBezTo>
                    <a:pt x="4167" y="3898"/>
                    <a:pt x="4167" y="3887"/>
                    <a:pt x="4144" y="3875"/>
                  </a:cubicBezTo>
                  <a:cubicBezTo>
                    <a:pt x="4120" y="3696"/>
                    <a:pt x="3965" y="3577"/>
                    <a:pt x="3798" y="3577"/>
                  </a:cubicBezTo>
                  <a:lnTo>
                    <a:pt x="3774" y="3577"/>
                  </a:lnTo>
                  <a:lnTo>
                    <a:pt x="3274" y="3589"/>
                  </a:lnTo>
                  <a:lnTo>
                    <a:pt x="3393" y="3220"/>
                  </a:lnTo>
                  <a:cubicBezTo>
                    <a:pt x="3405" y="3184"/>
                    <a:pt x="3441" y="3172"/>
                    <a:pt x="3465" y="3160"/>
                  </a:cubicBezTo>
                  <a:lnTo>
                    <a:pt x="3834" y="3041"/>
                  </a:lnTo>
                  <a:close/>
                  <a:moveTo>
                    <a:pt x="7596" y="3601"/>
                  </a:moveTo>
                  <a:cubicBezTo>
                    <a:pt x="7620" y="3601"/>
                    <a:pt x="7656" y="3601"/>
                    <a:pt x="7692" y="3636"/>
                  </a:cubicBezTo>
                  <a:lnTo>
                    <a:pt x="8025" y="3958"/>
                  </a:lnTo>
                  <a:lnTo>
                    <a:pt x="8025" y="4256"/>
                  </a:lnTo>
                  <a:cubicBezTo>
                    <a:pt x="7977" y="5232"/>
                    <a:pt x="7584" y="6137"/>
                    <a:pt x="6906" y="6815"/>
                  </a:cubicBezTo>
                  <a:cubicBezTo>
                    <a:pt x="6799" y="6923"/>
                    <a:pt x="6692" y="7030"/>
                    <a:pt x="6572" y="7113"/>
                  </a:cubicBezTo>
                  <a:cubicBezTo>
                    <a:pt x="6632" y="7030"/>
                    <a:pt x="6680" y="6935"/>
                    <a:pt x="6727" y="6851"/>
                  </a:cubicBezTo>
                  <a:lnTo>
                    <a:pt x="7465" y="5125"/>
                  </a:lnTo>
                  <a:cubicBezTo>
                    <a:pt x="7501" y="5065"/>
                    <a:pt x="7489" y="5006"/>
                    <a:pt x="7454" y="4958"/>
                  </a:cubicBezTo>
                  <a:cubicBezTo>
                    <a:pt x="7418" y="4910"/>
                    <a:pt x="7358" y="4887"/>
                    <a:pt x="7299" y="4887"/>
                  </a:cubicBezTo>
                  <a:lnTo>
                    <a:pt x="7227" y="4887"/>
                  </a:lnTo>
                  <a:lnTo>
                    <a:pt x="7632" y="4077"/>
                  </a:lnTo>
                  <a:cubicBezTo>
                    <a:pt x="7704" y="3946"/>
                    <a:pt x="7668" y="3779"/>
                    <a:pt x="7525" y="3696"/>
                  </a:cubicBezTo>
                  <a:lnTo>
                    <a:pt x="7501" y="3660"/>
                  </a:lnTo>
                  <a:lnTo>
                    <a:pt x="7513" y="3648"/>
                  </a:lnTo>
                  <a:cubicBezTo>
                    <a:pt x="7537" y="3601"/>
                    <a:pt x="7573" y="3601"/>
                    <a:pt x="7596" y="3601"/>
                  </a:cubicBezTo>
                  <a:close/>
                  <a:moveTo>
                    <a:pt x="4239" y="1"/>
                  </a:moveTo>
                  <a:cubicBezTo>
                    <a:pt x="4176" y="1"/>
                    <a:pt x="4112" y="2"/>
                    <a:pt x="4048" y="5"/>
                  </a:cubicBezTo>
                  <a:cubicBezTo>
                    <a:pt x="3001" y="41"/>
                    <a:pt x="2000" y="481"/>
                    <a:pt x="1262" y="1220"/>
                  </a:cubicBezTo>
                  <a:cubicBezTo>
                    <a:pt x="512" y="1970"/>
                    <a:pt x="84" y="2946"/>
                    <a:pt x="36" y="4006"/>
                  </a:cubicBezTo>
                  <a:cubicBezTo>
                    <a:pt x="0" y="5041"/>
                    <a:pt x="334" y="6053"/>
                    <a:pt x="1012" y="6863"/>
                  </a:cubicBezTo>
                  <a:cubicBezTo>
                    <a:pt x="1036" y="6911"/>
                    <a:pt x="1084" y="6923"/>
                    <a:pt x="1131" y="6923"/>
                  </a:cubicBezTo>
                  <a:cubicBezTo>
                    <a:pt x="1155" y="6923"/>
                    <a:pt x="1203" y="6911"/>
                    <a:pt x="1227" y="6875"/>
                  </a:cubicBezTo>
                  <a:cubicBezTo>
                    <a:pt x="1310" y="6815"/>
                    <a:pt x="1310" y="6708"/>
                    <a:pt x="1250" y="6649"/>
                  </a:cubicBezTo>
                  <a:cubicBezTo>
                    <a:pt x="631" y="5922"/>
                    <a:pt x="310" y="4982"/>
                    <a:pt x="357" y="4017"/>
                  </a:cubicBezTo>
                  <a:cubicBezTo>
                    <a:pt x="393" y="3053"/>
                    <a:pt x="786" y="2148"/>
                    <a:pt x="1465" y="1458"/>
                  </a:cubicBezTo>
                  <a:cubicBezTo>
                    <a:pt x="2155" y="779"/>
                    <a:pt x="3060" y="374"/>
                    <a:pt x="4025" y="338"/>
                  </a:cubicBezTo>
                  <a:cubicBezTo>
                    <a:pt x="4081" y="335"/>
                    <a:pt x="4137" y="334"/>
                    <a:pt x="4192" y="334"/>
                  </a:cubicBezTo>
                  <a:cubicBezTo>
                    <a:pt x="4358" y="334"/>
                    <a:pt x="4519" y="347"/>
                    <a:pt x="4679" y="374"/>
                  </a:cubicBezTo>
                  <a:lnTo>
                    <a:pt x="4906" y="636"/>
                  </a:lnTo>
                  <a:lnTo>
                    <a:pt x="4822" y="862"/>
                  </a:lnTo>
                  <a:lnTo>
                    <a:pt x="4679" y="624"/>
                  </a:lnTo>
                  <a:cubicBezTo>
                    <a:pt x="4656" y="577"/>
                    <a:pt x="4596" y="541"/>
                    <a:pt x="4536" y="541"/>
                  </a:cubicBezTo>
                  <a:lnTo>
                    <a:pt x="4001" y="541"/>
                  </a:lnTo>
                  <a:cubicBezTo>
                    <a:pt x="3941" y="541"/>
                    <a:pt x="3882" y="565"/>
                    <a:pt x="3858" y="624"/>
                  </a:cubicBezTo>
                  <a:lnTo>
                    <a:pt x="3477" y="1327"/>
                  </a:lnTo>
                  <a:cubicBezTo>
                    <a:pt x="3441" y="1410"/>
                    <a:pt x="3441" y="1529"/>
                    <a:pt x="3477" y="1624"/>
                  </a:cubicBezTo>
                  <a:cubicBezTo>
                    <a:pt x="3524" y="1708"/>
                    <a:pt x="3632" y="1767"/>
                    <a:pt x="3739" y="1791"/>
                  </a:cubicBezTo>
                  <a:lnTo>
                    <a:pt x="4036" y="1815"/>
                  </a:lnTo>
                  <a:cubicBezTo>
                    <a:pt x="4096" y="1815"/>
                    <a:pt x="4155" y="1803"/>
                    <a:pt x="4179" y="1743"/>
                  </a:cubicBezTo>
                  <a:lnTo>
                    <a:pt x="4286" y="1577"/>
                  </a:lnTo>
                  <a:lnTo>
                    <a:pt x="4346" y="1648"/>
                  </a:lnTo>
                  <a:lnTo>
                    <a:pt x="4298" y="1934"/>
                  </a:lnTo>
                  <a:lnTo>
                    <a:pt x="3798" y="2005"/>
                  </a:lnTo>
                  <a:cubicBezTo>
                    <a:pt x="3763" y="2005"/>
                    <a:pt x="3751" y="2029"/>
                    <a:pt x="3715" y="2041"/>
                  </a:cubicBezTo>
                  <a:lnTo>
                    <a:pt x="3072" y="2517"/>
                  </a:lnTo>
                  <a:cubicBezTo>
                    <a:pt x="3048" y="2541"/>
                    <a:pt x="3024" y="2577"/>
                    <a:pt x="3024" y="2601"/>
                  </a:cubicBezTo>
                  <a:lnTo>
                    <a:pt x="2941" y="2898"/>
                  </a:lnTo>
                  <a:lnTo>
                    <a:pt x="2727" y="2874"/>
                  </a:lnTo>
                  <a:cubicBezTo>
                    <a:pt x="2716" y="2874"/>
                    <a:pt x="2706" y="2873"/>
                    <a:pt x="2696" y="2873"/>
                  </a:cubicBezTo>
                  <a:cubicBezTo>
                    <a:pt x="2565" y="2873"/>
                    <a:pt x="2449" y="2943"/>
                    <a:pt x="2405" y="3065"/>
                  </a:cubicBezTo>
                  <a:lnTo>
                    <a:pt x="2274" y="3422"/>
                  </a:lnTo>
                  <a:cubicBezTo>
                    <a:pt x="2250" y="3494"/>
                    <a:pt x="2250" y="3589"/>
                    <a:pt x="2286" y="3660"/>
                  </a:cubicBezTo>
                  <a:cubicBezTo>
                    <a:pt x="2334" y="3732"/>
                    <a:pt x="2393" y="3791"/>
                    <a:pt x="2465" y="3815"/>
                  </a:cubicBezTo>
                  <a:cubicBezTo>
                    <a:pt x="2322" y="3887"/>
                    <a:pt x="2215" y="4029"/>
                    <a:pt x="2203" y="4196"/>
                  </a:cubicBezTo>
                  <a:lnTo>
                    <a:pt x="2203" y="4268"/>
                  </a:lnTo>
                  <a:lnTo>
                    <a:pt x="1739" y="4791"/>
                  </a:lnTo>
                  <a:cubicBezTo>
                    <a:pt x="1667" y="4863"/>
                    <a:pt x="1631" y="4970"/>
                    <a:pt x="1631" y="5077"/>
                  </a:cubicBezTo>
                  <a:lnTo>
                    <a:pt x="1631" y="5684"/>
                  </a:lnTo>
                  <a:cubicBezTo>
                    <a:pt x="1631" y="5839"/>
                    <a:pt x="1691" y="5994"/>
                    <a:pt x="1810" y="6101"/>
                  </a:cubicBezTo>
                  <a:lnTo>
                    <a:pt x="2239" y="6518"/>
                  </a:lnTo>
                  <a:cubicBezTo>
                    <a:pt x="2334" y="6613"/>
                    <a:pt x="2465" y="6673"/>
                    <a:pt x="2596" y="6684"/>
                  </a:cubicBezTo>
                  <a:lnTo>
                    <a:pt x="3882" y="6792"/>
                  </a:lnTo>
                  <a:lnTo>
                    <a:pt x="3882" y="6827"/>
                  </a:lnTo>
                  <a:cubicBezTo>
                    <a:pt x="3870" y="6994"/>
                    <a:pt x="3929" y="7149"/>
                    <a:pt x="4060" y="7232"/>
                  </a:cubicBezTo>
                  <a:lnTo>
                    <a:pt x="4286" y="7399"/>
                  </a:lnTo>
                  <a:lnTo>
                    <a:pt x="4263" y="7446"/>
                  </a:lnTo>
                  <a:cubicBezTo>
                    <a:pt x="4203" y="7601"/>
                    <a:pt x="4263" y="7804"/>
                    <a:pt x="4406" y="7899"/>
                  </a:cubicBezTo>
                  <a:lnTo>
                    <a:pt x="4465" y="7958"/>
                  </a:lnTo>
                  <a:cubicBezTo>
                    <a:pt x="4406" y="7958"/>
                    <a:pt x="4358" y="7982"/>
                    <a:pt x="4298" y="7982"/>
                  </a:cubicBezTo>
                  <a:cubicBezTo>
                    <a:pt x="4250" y="7984"/>
                    <a:pt x="4202" y="7985"/>
                    <a:pt x="4153" y="7985"/>
                  </a:cubicBezTo>
                  <a:cubicBezTo>
                    <a:pt x="3241" y="7985"/>
                    <a:pt x="2368" y="7666"/>
                    <a:pt x="1667" y="7089"/>
                  </a:cubicBezTo>
                  <a:cubicBezTo>
                    <a:pt x="1630" y="7062"/>
                    <a:pt x="1590" y="7050"/>
                    <a:pt x="1553" y="7050"/>
                  </a:cubicBezTo>
                  <a:cubicBezTo>
                    <a:pt x="1508" y="7050"/>
                    <a:pt x="1467" y="7068"/>
                    <a:pt x="1441" y="7101"/>
                  </a:cubicBezTo>
                  <a:cubicBezTo>
                    <a:pt x="1381" y="7173"/>
                    <a:pt x="1393" y="7280"/>
                    <a:pt x="1453" y="7327"/>
                  </a:cubicBezTo>
                  <a:cubicBezTo>
                    <a:pt x="2215" y="7958"/>
                    <a:pt x="3155" y="8304"/>
                    <a:pt x="4132" y="8304"/>
                  </a:cubicBezTo>
                  <a:lnTo>
                    <a:pt x="4298" y="8304"/>
                  </a:lnTo>
                  <a:cubicBezTo>
                    <a:pt x="5334" y="8256"/>
                    <a:pt x="6334" y="7827"/>
                    <a:pt x="7084" y="7089"/>
                  </a:cubicBezTo>
                  <a:cubicBezTo>
                    <a:pt x="7823" y="6339"/>
                    <a:pt x="8251" y="5363"/>
                    <a:pt x="8299" y="4303"/>
                  </a:cubicBezTo>
                  <a:cubicBezTo>
                    <a:pt x="8394" y="3220"/>
                    <a:pt x="8049" y="2208"/>
                    <a:pt x="7382" y="1422"/>
                  </a:cubicBezTo>
                  <a:cubicBezTo>
                    <a:pt x="7350" y="1377"/>
                    <a:pt x="7304" y="1356"/>
                    <a:pt x="7258" y="1356"/>
                  </a:cubicBezTo>
                  <a:cubicBezTo>
                    <a:pt x="7220" y="1356"/>
                    <a:pt x="7183" y="1371"/>
                    <a:pt x="7156" y="1398"/>
                  </a:cubicBezTo>
                  <a:cubicBezTo>
                    <a:pt x="7084" y="1458"/>
                    <a:pt x="7084" y="1565"/>
                    <a:pt x="7144" y="1624"/>
                  </a:cubicBezTo>
                  <a:cubicBezTo>
                    <a:pt x="7584" y="2148"/>
                    <a:pt x="7870" y="2791"/>
                    <a:pt x="7989" y="3458"/>
                  </a:cubicBezTo>
                  <a:lnTo>
                    <a:pt x="7942" y="3410"/>
                  </a:lnTo>
                  <a:cubicBezTo>
                    <a:pt x="7867" y="3335"/>
                    <a:pt x="7754" y="3289"/>
                    <a:pt x="7628" y="3289"/>
                  </a:cubicBezTo>
                  <a:cubicBezTo>
                    <a:pt x="7614" y="3289"/>
                    <a:pt x="7599" y="3290"/>
                    <a:pt x="7584" y="3291"/>
                  </a:cubicBezTo>
                  <a:cubicBezTo>
                    <a:pt x="7454" y="3303"/>
                    <a:pt x="7334" y="3386"/>
                    <a:pt x="7263" y="3506"/>
                  </a:cubicBezTo>
                  <a:lnTo>
                    <a:pt x="7227" y="3541"/>
                  </a:lnTo>
                  <a:cubicBezTo>
                    <a:pt x="7156" y="3541"/>
                    <a:pt x="7084" y="3577"/>
                    <a:pt x="7025" y="3625"/>
                  </a:cubicBezTo>
                  <a:lnTo>
                    <a:pt x="6811" y="3363"/>
                  </a:lnTo>
                  <a:cubicBezTo>
                    <a:pt x="6779" y="3325"/>
                    <a:pt x="6739" y="3307"/>
                    <a:pt x="6698" y="3307"/>
                  </a:cubicBezTo>
                  <a:cubicBezTo>
                    <a:pt x="6661" y="3307"/>
                    <a:pt x="6625" y="3322"/>
                    <a:pt x="6596" y="3351"/>
                  </a:cubicBezTo>
                  <a:cubicBezTo>
                    <a:pt x="6513" y="3410"/>
                    <a:pt x="6513" y="3517"/>
                    <a:pt x="6572" y="3577"/>
                  </a:cubicBezTo>
                  <a:lnTo>
                    <a:pt x="6906" y="3958"/>
                  </a:lnTo>
                  <a:cubicBezTo>
                    <a:pt x="6930" y="3994"/>
                    <a:pt x="6977" y="4017"/>
                    <a:pt x="7025" y="4017"/>
                  </a:cubicBezTo>
                  <a:cubicBezTo>
                    <a:pt x="7073" y="4017"/>
                    <a:pt x="7108" y="4006"/>
                    <a:pt x="7144" y="3970"/>
                  </a:cubicBezTo>
                  <a:lnTo>
                    <a:pt x="7251" y="3875"/>
                  </a:lnTo>
                  <a:lnTo>
                    <a:pt x="7382" y="3958"/>
                  </a:lnTo>
                  <a:lnTo>
                    <a:pt x="6894" y="4934"/>
                  </a:lnTo>
                  <a:lnTo>
                    <a:pt x="6858" y="4934"/>
                  </a:lnTo>
                  <a:cubicBezTo>
                    <a:pt x="6834" y="4934"/>
                    <a:pt x="6787" y="4910"/>
                    <a:pt x="6775" y="4887"/>
                  </a:cubicBezTo>
                  <a:lnTo>
                    <a:pt x="6132" y="4101"/>
                  </a:lnTo>
                  <a:cubicBezTo>
                    <a:pt x="6098" y="4053"/>
                    <a:pt x="6049" y="4033"/>
                    <a:pt x="6001" y="4033"/>
                  </a:cubicBezTo>
                  <a:cubicBezTo>
                    <a:pt x="5966" y="4033"/>
                    <a:pt x="5931" y="4045"/>
                    <a:pt x="5906" y="4065"/>
                  </a:cubicBezTo>
                  <a:cubicBezTo>
                    <a:pt x="5834" y="4125"/>
                    <a:pt x="5834" y="4232"/>
                    <a:pt x="5882" y="4291"/>
                  </a:cubicBezTo>
                  <a:lnTo>
                    <a:pt x="6513" y="5077"/>
                  </a:lnTo>
                  <a:cubicBezTo>
                    <a:pt x="6608" y="5184"/>
                    <a:pt x="6739" y="5244"/>
                    <a:pt x="6894" y="5244"/>
                  </a:cubicBezTo>
                  <a:lnTo>
                    <a:pt x="7096" y="5232"/>
                  </a:lnTo>
                  <a:lnTo>
                    <a:pt x="6453" y="6720"/>
                  </a:lnTo>
                  <a:cubicBezTo>
                    <a:pt x="6418" y="6815"/>
                    <a:pt x="6346" y="6923"/>
                    <a:pt x="6275" y="7018"/>
                  </a:cubicBezTo>
                  <a:lnTo>
                    <a:pt x="5775" y="7625"/>
                  </a:lnTo>
                  <a:cubicBezTo>
                    <a:pt x="5513" y="7744"/>
                    <a:pt x="5251" y="7816"/>
                    <a:pt x="4965" y="7875"/>
                  </a:cubicBezTo>
                  <a:lnTo>
                    <a:pt x="4691" y="7625"/>
                  </a:lnTo>
                  <a:cubicBezTo>
                    <a:pt x="4656" y="7589"/>
                    <a:pt x="4644" y="7554"/>
                    <a:pt x="4656" y="7506"/>
                  </a:cubicBezTo>
                  <a:lnTo>
                    <a:pt x="4703" y="7339"/>
                  </a:lnTo>
                  <a:cubicBezTo>
                    <a:pt x="4715" y="7280"/>
                    <a:pt x="4703" y="7208"/>
                    <a:pt x="4644" y="7161"/>
                  </a:cubicBezTo>
                  <a:lnTo>
                    <a:pt x="4322" y="6923"/>
                  </a:lnTo>
                  <a:cubicBezTo>
                    <a:pt x="4298" y="6899"/>
                    <a:pt x="4286" y="6863"/>
                    <a:pt x="4286" y="6815"/>
                  </a:cubicBezTo>
                  <a:lnTo>
                    <a:pt x="4310" y="6613"/>
                  </a:lnTo>
                  <a:cubicBezTo>
                    <a:pt x="4310" y="6565"/>
                    <a:pt x="4310" y="6518"/>
                    <a:pt x="4286" y="6494"/>
                  </a:cubicBezTo>
                  <a:cubicBezTo>
                    <a:pt x="4251" y="6458"/>
                    <a:pt x="4203" y="6434"/>
                    <a:pt x="4167" y="6434"/>
                  </a:cubicBezTo>
                  <a:lnTo>
                    <a:pt x="2703" y="6315"/>
                  </a:lnTo>
                  <a:cubicBezTo>
                    <a:pt x="2643" y="6315"/>
                    <a:pt x="2596" y="6280"/>
                    <a:pt x="2560" y="6244"/>
                  </a:cubicBezTo>
                  <a:lnTo>
                    <a:pt x="2120" y="5827"/>
                  </a:lnTo>
                  <a:cubicBezTo>
                    <a:pt x="2084" y="5780"/>
                    <a:pt x="2048" y="5708"/>
                    <a:pt x="2048" y="5649"/>
                  </a:cubicBezTo>
                  <a:lnTo>
                    <a:pt x="2048" y="5030"/>
                  </a:lnTo>
                  <a:cubicBezTo>
                    <a:pt x="2048" y="5006"/>
                    <a:pt x="2060" y="4970"/>
                    <a:pt x="2084" y="4958"/>
                  </a:cubicBezTo>
                  <a:lnTo>
                    <a:pt x="2572" y="4398"/>
                  </a:lnTo>
                  <a:cubicBezTo>
                    <a:pt x="2596" y="4363"/>
                    <a:pt x="2620" y="4339"/>
                    <a:pt x="2620" y="4291"/>
                  </a:cubicBezTo>
                  <a:lnTo>
                    <a:pt x="2620" y="4160"/>
                  </a:lnTo>
                  <a:cubicBezTo>
                    <a:pt x="2620" y="4113"/>
                    <a:pt x="2643" y="4065"/>
                    <a:pt x="2691" y="4053"/>
                  </a:cubicBezTo>
                  <a:lnTo>
                    <a:pt x="3072" y="3887"/>
                  </a:lnTo>
                  <a:lnTo>
                    <a:pt x="3810" y="3875"/>
                  </a:lnTo>
                  <a:cubicBezTo>
                    <a:pt x="3822" y="3875"/>
                    <a:pt x="3834" y="3887"/>
                    <a:pt x="3834" y="3898"/>
                  </a:cubicBezTo>
                  <a:cubicBezTo>
                    <a:pt x="3846" y="4029"/>
                    <a:pt x="3953" y="4137"/>
                    <a:pt x="4072" y="4184"/>
                  </a:cubicBezTo>
                  <a:lnTo>
                    <a:pt x="4596" y="4363"/>
                  </a:lnTo>
                  <a:cubicBezTo>
                    <a:pt x="4628" y="4370"/>
                    <a:pt x="4661" y="4374"/>
                    <a:pt x="4693" y="4374"/>
                  </a:cubicBezTo>
                  <a:cubicBezTo>
                    <a:pt x="4766" y="4374"/>
                    <a:pt x="4836" y="4353"/>
                    <a:pt x="4894" y="4303"/>
                  </a:cubicBezTo>
                  <a:cubicBezTo>
                    <a:pt x="4953" y="4244"/>
                    <a:pt x="5001" y="4148"/>
                    <a:pt x="4989" y="4065"/>
                  </a:cubicBezTo>
                  <a:lnTo>
                    <a:pt x="5644" y="4017"/>
                  </a:lnTo>
                  <a:cubicBezTo>
                    <a:pt x="5751" y="4006"/>
                    <a:pt x="5882" y="3946"/>
                    <a:pt x="5953" y="3839"/>
                  </a:cubicBezTo>
                  <a:cubicBezTo>
                    <a:pt x="6025" y="3732"/>
                    <a:pt x="6060" y="3613"/>
                    <a:pt x="6025" y="3482"/>
                  </a:cubicBezTo>
                  <a:lnTo>
                    <a:pt x="6013" y="3398"/>
                  </a:lnTo>
                  <a:cubicBezTo>
                    <a:pt x="5980" y="3258"/>
                    <a:pt x="5870" y="3157"/>
                    <a:pt x="5725" y="3157"/>
                  </a:cubicBezTo>
                  <a:cubicBezTo>
                    <a:pt x="5710" y="3157"/>
                    <a:pt x="5695" y="3158"/>
                    <a:pt x="5679" y="3160"/>
                  </a:cubicBezTo>
                  <a:lnTo>
                    <a:pt x="5346" y="3184"/>
                  </a:lnTo>
                  <a:lnTo>
                    <a:pt x="5298" y="3125"/>
                  </a:lnTo>
                  <a:lnTo>
                    <a:pt x="5739" y="2684"/>
                  </a:lnTo>
                  <a:cubicBezTo>
                    <a:pt x="5799" y="2624"/>
                    <a:pt x="5799" y="2517"/>
                    <a:pt x="5739" y="2458"/>
                  </a:cubicBezTo>
                  <a:cubicBezTo>
                    <a:pt x="5709" y="2428"/>
                    <a:pt x="5671" y="2413"/>
                    <a:pt x="5632" y="2413"/>
                  </a:cubicBezTo>
                  <a:cubicBezTo>
                    <a:pt x="5593" y="2413"/>
                    <a:pt x="5554" y="2428"/>
                    <a:pt x="5525" y="2458"/>
                  </a:cubicBezTo>
                  <a:lnTo>
                    <a:pt x="4965" y="3005"/>
                  </a:lnTo>
                  <a:lnTo>
                    <a:pt x="4787" y="3077"/>
                  </a:lnTo>
                  <a:lnTo>
                    <a:pt x="4286" y="2696"/>
                  </a:lnTo>
                  <a:cubicBezTo>
                    <a:pt x="4251" y="2669"/>
                    <a:pt x="4208" y="2656"/>
                    <a:pt x="4169" y="2656"/>
                  </a:cubicBezTo>
                  <a:cubicBezTo>
                    <a:pt x="4156" y="2656"/>
                    <a:pt x="4144" y="2657"/>
                    <a:pt x="4132" y="2660"/>
                  </a:cubicBezTo>
                  <a:lnTo>
                    <a:pt x="3417" y="2886"/>
                  </a:lnTo>
                  <a:cubicBezTo>
                    <a:pt x="3405" y="2886"/>
                    <a:pt x="3370" y="2898"/>
                    <a:pt x="3358" y="2922"/>
                  </a:cubicBezTo>
                  <a:lnTo>
                    <a:pt x="3405" y="2708"/>
                  </a:lnTo>
                  <a:lnTo>
                    <a:pt x="3977" y="2291"/>
                  </a:lnTo>
                  <a:lnTo>
                    <a:pt x="4548" y="2208"/>
                  </a:lnTo>
                  <a:cubicBezTo>
                    <a:pt x="4632" y="2184"/>
                    <a:pt x="4691" y="2148"/>
                    <a:pt x="4691" y="2065"/>
                  </a:cubicBezTo>
                  <a:lnTo>
                    <a:pt x="4751" y="1589"/>
                  </a:lnTo>
                  <a:cubicBezTo>
                    <a:pt x="4751" y="1553"/>
                    <a:pt x="4751" y="1505"/>
                    <a:pt x="4715" y="1470"/>
                  </a:cubicBezTo>
                  <a:lnTo>
                    <a:pt x="4477" y="1172"/>
                  </a:lnTo>
                  <a:cubicBezTo>
                    <a:pt x="4441" y="1136"/>
                    <a:pt x="4406" y="1112"/>
                    <a:pt x="4346" y="1112"/>
                  </a:cubicBezTo>
                  <a:cubicBezTo>
                    <a:pt x="4298" y="1112"/>
                    <a:pt x="4239" y="1148"/>
                    <a:pt x="4215" y="1196"/>
                  </a:cubicBezTo>
                  <a:lnTo>
                    <a:pt x="4036" y="1446"/>
                  </a:lnTo>
                  <a:lnTo>
                    <a:pt x="3834" y="1434"/>
                  </a:lnTo>
                  <a:lnTo>
                    <a:pt x="4155" y="815"/>
                  </a:lnTo>
                  <a:lnTo>
                    <a:pt x="4477" y="815"/>
                  </a:lnTo>
                  <a:lnTo>
                    <a:pt x="4727" y="1267"/>
                  </a:lnTo>
                  <a:cubicBezTo>
                    <a:pt x="4763" y="1327"/>
                    <a:pt x="4822" y="1350"/>
                    <a:pt x="4882" y="1350"/>
                  </a:cubicBezTo>
                  <a:cubicBezTo>
                    <a:pt x="4941" y="1350"/>
                    <a:pt x="5001" y="1315"/>
                    <a:pt x="5025" y="1255"/>
                  </a:cubicBezTo>
                  <a:lnTo>
                    <a:pt x="5251" y="719"/>
                  </a:lnTo>
                  <a:cubicBezTo>
                    <a:pt x="5298" y="624"/>
                    <a:pt x="5287" y="505"/>
                    <a:pt x="5215" y="434"/>
                  </a:cubicBezTo>
                  <a:lnTo>
                    <a:pt x="5215" y="434"/>
                  </a:lnTo>
                  <a:cubicBezTo>
                    <a:pt x="5751" y="577"/>
                    <a:pt x="6263" y="839"/>
                    <a:pt x="6692" y="1208"/>
                  </a:cubicBezTo>
                  <a:cubicBezTo>
                    <a:pt x="6724" y="1234"/>
                    <a:pt x="6763" y="1247"/>
                    <a:pt x="6801" y="1247"/>
                  </a:cubicBezTo>
                  <a:cubicBezTo>
                    <a:pt x="6847" y="1247"/>
                    <a:pt x="6892" y="1228"/>
                    <a:pt x="6918" y="1196"/>
                  </a:cubicBezTo>
                  <a:cubicBezTo>
                    <a:pt x="6977" y="1112"/>
                    <a:pt x="6965" y="1017"/>
                    <a:pt x="6906" y="969"/>
                  </a:cubicBezTo>
                  <a:cubicBezTo>
                    <a:pt x="6157" y="343"/>
                    <a:pt x="5219" y="1"/>
                    <a:pt x="42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13092;p69">
            <a:extLst>
              <a:ext uri="{FF2B5EF4-FFF2-40B4-BE49-F238E27FC236}">
                <a16:creationId xmlns:a16="http://schemas.microsoft.com/office/drawing/2014/main" id="{DEF812AC-0601-49AE-ADA2-27A77B2EDED7}"/>
              </a:ext>
            </a:extLst>
          </p:cNvPr>
          <p:cNvGrpSpPr/>
          <p:nvPr/>
        </p:nvGrpSpPr>
        <p:grpSpPr>
          <a:xfrm>
            <a:off x="1663153" y="1887133"/>
            <a:ext cx="491457" cy="562581"/>
            <a:chOff x="7993805" y="2427122"/>
            <a:chExt cx="356256" cy="351808"/>
          </a:xfrm>
        </p:grpSpPr>
        <p:sp>
          <p:nvSpPr>
            <p:cNvPr id="60" name="Google Shape;13093;p69">
              <a:extLst>
                <a:ext uri="{FF2B5EF4-FFF2-40B4-BE49-F238E27FC236}">
                  <a16:creationId xmlns:a16="http://schemas.microsoft.com/office/drawing/2014/main" id="{4D0F1FF3-12C5-4F60-8194-E720414A1390}"/>
                </a:ext>
              </a:extLst>
            </p:cNvPr>
            <p:cNvSpPr/>
            <p:nvPr/>
          </p:nvSpPr>
          <p:spPr>
            <a:xfrm>
              <a:off x="8154957" y="2427122"/>
              <a:ext cx="195104" cy="194464"/>
            </a:xfrm>
            <a:custGeom>
              <a:avLst/>
              <a:gdLst/>
              <a:ahLst/>
              <a:cxnLst/>
              <a:rect l="l" t="t" r="r" b="b"/>
              <a:pathLst>
                <a:path w="6097" h="6077" extrusionOk="0">
                  <a:moveTo>
                    <a:pt x="299" y="0"/>
                  </a:moveTo>
                  <a:cubicBezTo>
                    <a:pt x="228" y="0"/>
                    <a:pt x="159" y="25"/>
                    <a:pt x="108" y="76"/>
                  </a:cubicBezTo>
                  <a:cubicBezTo>
                    <a:pt x="13" y="171"/>
                    <a:pt x="1" y="290"/>
                    <a:pt x="60" y="409"/>
                  </a:cubicBezTo>
                  <a:cubicBezTo>
                    <a:pt x="406" y="1028"/>
                    <a:pt x="644" y="1790"/>
                    <a:pt x="858" y="2517"/>
                  </a:cubicBezTo>
                  <a:cubicBezTo>
                    <a:pt x="1191" y="3588"/>
                    <a:pt x="1537" y="4695"/>
                    <a:pt x="2227" y="5410"/>
                  </a:cubicBezTo>
                  <a:cubicBezTo>
                    <a:pt x="2644" y="5838"/>
                    <a:pt x="3227" y="6077"/>
                    <a:pt x="3835" y="6077"/>
                  </a:cubicBezTo>
                  <a:lnTo>
                    <a:pt x="3858" y="6077"/>
                  </a:lnTo>
                  <a:cubicBezTo>
                    <a:pt x="4466" y="6077"/>
                    <a:pt x="5025" y="5850"/>
                    <a:pt x="5442" y="5422"/>
                  </a:cubicBezTo>
                  <a:cubicBezTo>
                    <a:pt x="5859" y="4993"/>
                    <a:pt x="6097" y="4422"/>
                    <a:pt x="6097" y="3814"/>
                  </a:cubicBezTo>
                  <a:cubicBezTo>
                    <a:pt x="6085" y="3219"/>
                    <a:pt x="5859" y="2659"/>
                    <a:pt x="5430" y="2243"/>
                  </a:cubicBezTo>
                  <a:cubicBezTo>
                    <a:pt x="4728" y="1540"/>
                    <a:pt x="3620" y="1195"/>
                    <a:pt x="2537" y="874"/>
                  </a:cubicBezTo>
                  <a:cubicBezTo>
                    <a:pt x="2287" y="790"/>
                    <a:pt x="2025" y="707"/>
                    <a:pt x="1751" y="612"/>
                  </a:cubicBezTo>
                  <a:cubicBezTo>
                    <a:pt x="1737" y="607"/>
                    <a:pt x="1722" y="605"/>
                    <a:pt x="1707" y="605"/>
                  </a:cubicBezTo>
                  <a:cubicBezTo>
                    <a:pt x="1637" y="605"/>
                    <a:pt x="1568" y="650"/>
                    <a:pt x="1549" y="719"/>
                  </a:cubicBezTo>
                  <a:cubicBezTo>
                    <a:pt x="1513" y="814"/>
                    <a:pt x="1561" y="897"/>
                    <a:pt x="1644" y="933"/>
                  </a:cubicBezTo>
                  <a:cubicBezTo>
                    <a:pt x="1918" y="1016"/>
                    <a:pt x="2180" y="1088"/>
                    <a:pt x="2442" y="1183"/>
                  </a:cubicBezTo>
                  <a:cubicBezTo>
                    <a:pt x="3525" y="1505"/>
                    <a:pt x="4537" y="1838"/>
                    <a:pt x="5192" y="2481"/>
                  </a:cubicBezTo>
                  <a:cubicBezTo>
                    <a:pt x="5561" y="2838"/>
                    <a:pt x="5752" y="3326"/>
                    <a:pt x="5775" y="3850"/>
                  </a:cubicBezTo>
                  <a:cubicBezTo>
                    <a:pt x="5775" y="4362"/>
                    <a:pt x="5585" y="4862"/>
                    <a:pt x="5216" y="5219"/>
                  </a:cubicBezTo>
                  <a:cubicBezTo>
                    <a:pt x="4859" y="5565"/>
                    <a:pt x="4370" y="5767"/>
                    <a:pt x="3847" y="5767"/>
                  </a:cubicBezTo>
                  <a:lnTo>
                    <a:pt x="3835" y="5767"/>
                  </a:lnTo>
                  <a:cubicBezTo>
                    <a:pt x="3323" y="5767"/>
                    <a:pt x="2823" y="5553"/>
                    <a:pt x="2465" y="5184"/>
                  </a:cubicBezTo>
                  <a:cubicBezTo>
                    <a:pt x="1834" y="4529"/>
                    <a:pt x="1513" y="3517"/>
                    <a:pt x="1168" y="2433"/>
                  </a:cubicBezTo>
                  <a:cubicBezTo>
                    <a:pt x="965" y="1743"/>
                    <a:pt x="739" y="1028"/>
                    <a:pt x="429" y="409"/>
                  </a:cubicBezTo>
                  <a:lnTo>
                    <a:pt x="429" y="409"/>
                  </a:lnTo>
                  <a:cubicBezTo>
                    <a:pt x="608" y="493"/>
                    <a:pt x="799" y="588"/>
                    <a:pt x="1013" y="659"/>
                  </a:cubicBezTo>
                  <a:cubicBezTo>
                    <a:pt x="1033" y="665"/>
                    <a:pt x="1053" y="668"/>
                    <a:pt x="1073" y="668"/>
                  </a:cubicBezTo>
                  <a:cubicBezTo>
                    <a:pt x="1137" y="668"/>
                    <a:pt x="1197" y="637"/>
                    <a:pt x="1215" y="564"/>
                  </a:cubicBezTo>
                  <a:cubicBezTo>
                    <a:pt x="1251" y="481"/>
                    <a:pt x="1215" y="385"/>
                    <a:pt x="1132" y="362"/>
                  </a:cubicBezTo>
                  <a:cubicBezTo>
                    <a:pt x="858" y="254"/>
                    <a:pt x="644" y="159"/>
                    <a:pt x="429" y="28"/>
                  </a:cubicBezTo>
                  <a:cubicBezTo>
                    <a:pt x="388" y="10"/>
                    <a:pt x="343" y="0"/>
                    <a:pt x="2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094;p69">
              <a:extLst>
                <a:ext uri="{FF2B5EF4-FFF2-40B4-BE49-F238E27FC236}">
                  <a16:creationId xmlns:a16="http://schemas.microsoft.com/office/drawing/2014/main" id="{FE3805ED-4974-4DE8-87E1-6AF1A5CD874C}"/>
                </a:ext>
              </a:extLst>
            </p:cNvPr>
            <p:cNvSpPr/>
            <p:nvPr/>
          </p:nvSpPr>
          <p:spPr>
            <a:xfrm>
              <a:off x="7993805" y="2477170"/>
              <a:ext cx="136032" cy="222144"/>
            </a:xfrm>
            <a:custGeom>
              <a:avLst/>
              <a:gdLst/>
              <a:ahLst/>
              <a:cxnLst/>
              <a:rect l="l" t="t" r="r" b="b"/>
              <a:pathLst>
                <a:path w="4251" h="6942" extrusionOk="0">
                  <a:moveTo>
                    <a:pt x="1834" y="0"/>
                  </a:moveTo>
                  <a:cubicBezTo>
                    <a:pt x="1715" y="0"/>
                    <a:pt x="1632" y="95"/>
                    <a:pt x="1596" y="214"/>
                  </a:cubicBezTo>
                  <a:cubicBezTo>
                    <a:pt x="1453" y="857"/>
                    <a:pt x="1155" y="1512"/>
                    <a:pt x="870" y="2143"/>
                  </a:cubicBezTo>
                  <a:cubicBezTo>
                    <a:pt x="453" y="3084"/>
                    <a:pt x="0" y="4048"/>
                    <a:pt x="60" y="4965"/>
                  </a:cubicBezTo>
                  <a:cubicBezTo>
                    <a:pt x="96" y="5513"/>
                    <a:pt x="346" y="6013"/>
                    <a:pt x="762" y="6406"/>
                  </a:cubicBezTo>
                  <a:cubicBezTo>
                    <a:pt x="1155" y="6751"/>
                    <a:pt x="1644" y="6941"/>
                    <a:pt x="2144" y="6941"/>
                  </a:cubicBezTo>
                  <a:lnTo>
                    <a:pt x="2286" y="6941"/>
                  </a:lnTo>
                  <a:cubicBezTo>
                    <a:pt x="2834" y="6906"/>
                    <a:pt x="3334" y="6656"/>
                    <a:pt x="3703" y="6227"/>
                  </a:cubicBezTo>
                  <a:cubicBezTo>
                    <a:pt x="4072" y="5810"/>
                    <a:pt x="4251" y="5275"/>
                    <a:pt x="4215" y="4703"/>
                  </a:cubicBezTo>
                  <a:cubicBezTo>
                    <a:pt x="4156" y="3798"/>
                    <a:pt x="3608" y="2893"/>
                    <a:pt x="3072" y="2012"/>
                  </a:cubicBezTo>
                  <a:cubicBezTo>
                    <a:pt x="2953" y="1822"/>
                    <a:pt x="2846" y="1643"/>
                    <a:pt x="2727" y="1441"/>
                  </a:cubicBezTo>
                  <a:cubicBezTo>
                    <a:pt x="2696" y="1395"/>
                    <a:pt x="2646" y="1368"/>
                    <a:pt x="2591" y="1368"/>
                  </a:cubicBezTo>
                  <a:cubicBezTo>
                    <a:pt x="2561" y="1368"/>
                    <a:pt x="2530" y="1376"/>
                    <a:pt x="2501" y="1393"/>
                  </a:cubicBezTo>
                  <a:cubicBezTo>
                    <a:pt x="2429" y="1429"/>
                    <a:pt x="2406" y="1536"/>
                    <a:pt x="2441" y="1607"/>
                  </a:cubicBezTo>
                  <a:cubicBezTo>
                    <a:pt x="2560" y="1810"/>
                    <a:pt x="2667" y="2000"/>
                    <a:pt x="2787" y="2191"/>
                  </a:cubicBezTo>
                  <a:cubicBezTo>
                    <a:pt x="3322" y="3072"/>
                    <a:pt x="3822" y="3905"/>
                    <a:pt x="3894" y="4739"/>
                  </a:cubicBezTo>
                  <a:cubicBezTo>
                    <a:pt x="3918" y="5203"/>
                    <a:pt x="3775" y="5656"/>
                    <a:pt x="3453" y="6013"/>
                  </a:cubicBezTo>
                  <a:cubicBezTo>
                    <a:pt x="3144" y="6370"/>
                    <a:pt x="2715" y="6584"/>
                    <a:pt x="2251" y="6608"/>
                  </a:cubicBezTo>
                  <a:cubicBezTo>
                    <a:pt x="2209" y="6611"/>
                    <a:pt x="2168" y="6613"/>
                    <a:pt x="2127" y="6613"/>
                  </a:cubicBezTo>
                  <a:cubicBezTo>
                    <a:pt x="1708" y="6613"/>
                    <a:pt x="1314" y="6449"/>
                    <a:pt x="989" y="6168"/>
                  </a:cubicBezTo>
                  <a:cubicBezTo>
                    <a:pt x="632" y="5858"/>
                    <a:pt x="417" y="5417"/>
                    <a:pt x="393" y="4941"/>
                  </a:cubicBezTo>
                  <a:cubicBezTo>
                    <a:pt x="346" y="4108"/>
                    <a:pt x="751" y="3239"/>
                    <a:pt x="1167" y="2286"/>
                  </a:cubicBezTo>
                  <a:cubicBezTo>
                    <a:pt x="1429" y="1691"/>
                    <a:pt x="1703" y="1095"/>
                    <a:pt x="1870" y="476"/>
                  </a:cubicBezTo>
                  <a:cubicBezTo>
                    <a:pt x="1929" y="631"/>
                    <a:pt x="2001" y="774"/>
                    <a:pt x="2072" y="941"/>
                  </a:cubicBezTo>
                  <a:cubicBezTo>
                    <a:pt x="2106" y="992"/>
                    <a:pt x="2159" y="1031"/>
                    <a:pt x="2222" y="1031"/>
                  </a:cubicBezTo>
                  <a:cubicBezTo>
                    <a:pt x="2246" y="1031"/>
                    <a:pt x="2272" y="1025"/>
                    <a:pt x="2298" y="1012"/>
                  </a:cubicBezTo>
                  <a:cubicBezTo>
                    <a:pt x="2370" y="976"/>
                    <a:pt x="2417" y="881"/>
                    <a:pt x="2370" y="798"/>
                  </a:cubicBezTo>
                  <a:cubicBezTo>
                    <a:pt x="2263" y="572"/>
                    <a:pt x="2179" y="381"/>
                    <a:pt x="2108" y="179"/>
                  </a:cubicBezTo>
                  <a:cubicBezTo>
                    <a:pt x="2060" y="83"/>
                    <a:pt x="1953" y="0"/>
                    <a:pt x="1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095;p69">
              <a:extLst>
                <a:ext uri="{FF2B5EF4-FFF2-40B4-BE49-F238E27FC236}">
                  <a16:creationId xmlns:a16="http://schemas.microsoft.com/office/drawing/2014/main" id="{62076972-F9DD-42A1-9DB6-7EF304800309}"/>
                </a:ext>
              </a:extLst>
            </p:cNvPr>
            <p:cNvSpPr/>
            <p:nvPr/>
          </p:nvSpPr>
          <p:spPr>
            <a:xfrm>
              <a:off x="8170573" y="2617042"/>
              <a:ext cx="110528" cy="161888"/>
            </a:xfrm>
            <a:custGeom>
              <a:avLst/>
              <a:gdLst/>
              <a:ahLst/>
              <a:cxnLst/>
              <a:rect l="l" t="t" r="r" b="b"/>
              <a:pathLst>
                <a:path w="3454" h="5059" extrusionOk="0">
                  <a:moveTo>
                    <a:pt x="307" y="1"/>
                  </a:moveTo>
                  <a:cubicBezTo>
                    <a:pt x="276" y="1"/>
                    <a:pt x="245" y="8"/>
                    <a:pt x="215" y="22"/>
                  </a:cubicBezTo>
                  <a:cubicBezTo>
                    <a:pt x="108" y="70"/>
                    <a:pt x="61" y="177"/>
                    <a:pt x="72" y="273"/>
                  </a:cubicBezTo>
                  <a:cubicBezTo>
                    <a:pt x="156" y="773"/>
                    <a:pt x="120" y="1320"/>
                    <a:pt x="84" y="1856"/>
                  </a:cubicBezTo>
                  <a:cubicBezTo>
                    <a:pt x="49" y="2642"/>
                    <a:pt x="1" y="3463"/>
                    <a:pt x="299" y="4106"/>
                  </a:cubicBezTo>
                  <a:cubicBezTo>
                    <a:pt x="477" y="4499"/>
                    <a:pt x="811" y="4797"/>
                    <a:pt x="1204" y="4952"/>
                  </a:cubicBezTo>
                  <a:cubicBezTo>
                    <a:pt x="1394" y="5023"/>
                    <a:pt x="1596" y="5059"/>
                    <a:pt x="1787" y="5059"/>
                  </a:cubicBezTo>
                  <a:cubicBezTo>
                    <a:pt x="2013" y="5059"/>
                    <a:pt x="2251" y="5011"/>
                    <a:pt x="2454" y="4904"/>
                  </a:cubicBezTo>
                  <a:cubicBezTo>
                    <a:pt x="2847" y="4725"/>
                    <a:pt x="3144" y="4404"/>
                    <a:pt x="3287" y="3987"/>
                  </a:cubicBezTo>
                  <a:cubicBezTo>
                    <a:pt x="3454" y="3571"/>
                    <a:pt x="3442" y="3118"/>
                    <a:pt x="3251" y="2737"/>
                  </a:cubicBezTo>
                  <a:cubicBezTo>
                    <a:pt x="2954" y="2094"/>
                    <a:pt x="2299" y="1606"/>
                    <a:pt x="1668" y="1130"/>
                  </a:cubicBezTo>
                  <a:lnTo>
                    <a:pt x="1585" y="1046"/>
                  </a:lnTo>
                  <a:cubicBezTo>
                    <a:pt x="1552" y="1023"/>
                    <a:pt x="1518" y="1013"/>
                    <a:pt x="1485" y="1013"/>
                  </a:cubicBezTo>
                  <a:cubicBezTo>
                    <a:pt x="1434" y="1013"/>
                    <a:pt x="1387" y="1039"/>
                    <a:pt x="1358" y="1082"/>
                  </a:cubicBezTo>
                  <a:cubicBezTo>
                    <a:pt x="1299" y="1154"/>
                    <a:pt x="1311" y="1261"/>
                    <a:pt x="1382" y="1308"/>
                  </a:cubicBezTo>
                  <a:lnTo>
                    <a:pt x="1477" y="1380"/>
                  </a:lnTo>
                  <a:cubicBezTo>
                    <a:pt x="2096" y="1856"/>
                    <a:pt x="2680" y="2297"/>
                    <a:pt x="2954" y="2868"/>
                  </a:cubicBezTo>
                  <a:cubicBezTo>
                    <a:pt x="3097" y="3178"/>
                    <a:pt x="3109" y="3535"/>
                    <a:pt x="2989" y="3868"/>
                  </a:cubicBezTo>
                  <a:cubicBezTo>
                    <a:pt x="2870" y="4190"/>
                    <a:pt x="2632" y="4463"/>
                    <a:pt x="2323" y="4606"/>
                  </a:cubicBezTo>
                  <a:cubicBezTo>
                    <a:pt x="2158" y="4689"/>
                    <a:pt x="1979" y="4727"/>
                    <a:pt x="1798" y="4727"/>
                  </a:cubicBezTo>
                  <a:cubicBezTo>
                    <a:pt x="1639" y="4727"/>
                    <a:pt x="1478" y="4698"/>
                    <a:pt x="1323" y="4642"/>
                  </a:cubicBezTo>
                  <a:cubicBezTo>
                    <a:pt x="1001" y="4523"/>
                    <a:pt x="727" y="4261"/>
                    <a:pt x="596" y="3952"/>
                  </a:cubicBezTo>
                  <a:cubicBezTo>
                    <a:pt x="346" y="3392"/>
                    <a:pt x="370" y="2642"/>
                    <a:pt x="418" y="1856"/>
                  </a:cubicBezTo>
                  <a:cubicBezTo>
                    <a:pt x="453" y="1392"/>
                    <a:pt x="465" y="927"/>
                    <a:pt x="430" y="487"/>
                  </a:cubicBezTo>
                  <a:lnTo>
                    <a:pt x="430" y="487"/>
                  </a:lnTo>
                  <a:cubicBezTo>
                    <a:pt x="537" y="594"/>
                    <a:pt x="656" y="689"/>
                    <a:pt x="787" y="808"/>
                  </a:cubicBezTo>
                  <a:cubicBezTo>
                    <a:pt x="824" y="835"/>
                    <a:pt x="862" y="847"/>
                    <a:pt x="897" y="847"/>
                  </a:cubicBezTo>
                  <a:cubicBezTo>
                    <a:pt x="940" y="847"/>
                    <a:pt x="980" y="829"/>
                    <a:pt x="1013" y="796"/>
                  </a:cubicBezTo>
                  <a:cubicBezTo>
                    <a:pt x="1073" y="725"/>
                    <a:pt x="1061" y="630"/>
                    <a:pt x="1001" y="570"/>
                  </a:cubicBezTo>
                  <a:cubicBezTo>
                    <a:pt x="787" y="392"/>
                    <a:pt x="632" y="225"/>
                    <a:pt x="489" y="82"/>
                  </a:cubicBezTo>
                  <a:cubicBezTo>
                    <a:pt x="440" y="33"/>
                    <a:pt x="374" y="1"/>
                    <a:pt x="30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Zástupný symbol pro číslo snímku 5">
            <a:extLst>
              <a:ext uri="{FF2B5EF4-FFF2-40B4-BE49-F238E27FC236}">
                <a16:creationId xmlns:a16="http://schemas.microsoft.com/office/drawing/2014/main" id="{B08B19B4-657D-482F-BBDA-C6F128C49CC9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4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60573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2"/>
          <p:cNvSpPr/>
          <p:nvPr/>
        </p:nvSpPr>
        <p:spPr>
          <a:xfrm>
            <a:off x="713250" y="1387175"/>
            <a:ext cx="7717500" cy="2369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cs-CZ" dirty="0"/>
              <a:t>Wastewater Recycling</a:t>
            </a:r>
          </a:p>
        </p:txBody>
      </p:sp>
      <p:sp>
        <p:nvSpPr>
          <p:cNvPr id="413" name="Google Shape;413;p32"/>
          <p:cNvSpPr txBox="1">
            <a:spLocks noGrp="1"/>
          </p:cNvSpPr>
          <p:nvPr>
            <p:ph type="title" idx="2"/>
          </p:nvPr>
        </p:nvSpPr>
        <p:spPr>
          <a:xfrm>
            <a:off x="1035024" y="1958250"/>
            <a:ext cx="1549426" cy="12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cs-CZ" dirty="0"/>
              <a:t>2</a:t>
            </a:r>
            <a:endParaRPr dirty="0"/>
          </a:p>
        </p:txBody>
      </p:sp>
      <p:sp>
        <p:nvSpPr>
          <p:cNvPr id="411" name="Google Shape;411;p32"/>
          <p:cNvSpPr txBox="1">
            <a:spLocks noGrp="1"/>
          </p:cNvSpPr>
          <p:nvPr>
            <p:ph type="subTitle" idx="1"/>
          </p:nvPr>
        </p:nvSpPr>
        <p:spPr>
          <a:xfrm>
            <a:off x="2827275" y="2949737"/>
            <a:ext cx="5221200" cy="5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Treating of wastewater for its next utilization</a:t>
            </a:r>
          </a:p>
        </p:txBody>
      </p:sp>
      <p:grpSp>
        <p:nvGrpSpPr>
          <p:cNvPr id="14" name="Google Shape;13092;p69">
            <a:extLst>
              <a:ext uri="{FF2B5EF4-FFF2-40B4-BE49-F238E27FC236}">
                <a16:creationId xmlns:a16="http://schemas.microsoft.com/office/drawing/2014/main" id="{34B8095C-FD7E-4A80-A49B-2316793E2E77}"/>
              </a:ext>
            </a:extLst>
          </p:cNvPr>
          <p:cNvGrpSpPr/>
          <p:nvPr/>
        </p:nvGrpSpPr>
        <p:grpSpPr>
          <a:xfrm>
            <a:off x="7862373" y="653600"/>
            <a:ext cx="518781" cy="491901"/>
            <a:chOff x="7993805" y="2427122"/>
            <a:chExt cx="356256" cy="351808"/>
          </a:xfrm>
        </p:grpSpPr>
        <p:sp>
          <p:nvSpPr>
            <p:cNvPr id="15" name="Google Shape;13093;p69">
              <a:extLst>
                <a:ext uri="{FF2B5EF4-FFF2-40B4-BE49-F238E27FC236}">
                  <a16:creationId xmlns:a16="http://schemas.microsoft.com/office/drawing/2014/main" id="{B2B3D91E-24B4-4089-8CE3-BF16F875B7DA}"/>
                </a:ext>
              </a:extLst>
            </p:cNvPr>
            <p:cNvSpPr/>
            <p:nvPr/>
          </p:nvSpPr>
          <p:spPr>
            <a:xfrm>
              <a:off x="8154957" y="2427122"/>
              <a:ext cx="195104" cy="194464"/>
            </a:xfrm>
            <a:custGeom>
              <a:avLst/>
              <a:gdLst/>
              <a:ahLst/>
              <a:cxnLst/>
              <a:rect l="l" t="t" r="r" b="b"/>
              <a:pathLst>
                <a:path w="6097" h="6077" extrusionOk="0">
                  <a:moveTo>
                    <a:pt x="299" y="0"/>
                  </a:moveTo>
                  <a:cubicBezTo>
                    <a:pt x="228" y="0"/>
                    <a:pt x="159" y="25"/>
                    <a:pt x="108" y="76"/>
                  </a:cubicBezTo>
                  <a:cubicBezTo>
                    <a:pt x="13" y="171"/>
                    <a:pt x="1" y="290"/>
                    <a:pt x="60" y="409"/>
                  </a:cubicBezTo>
                  <a:cubicBezTo>
                    <a:pt x="406" y="1028"/>
                    <a:pt x="644" y="1790"/>
                    <a:pt x="858" y="2517"/>
                  </a:cubicBezTo>
                  <a:cubicBezTo>
                    <a:pt x="1191" y="3588"/>
                    <a:pt x="1537" y="4695"/>
                    <a:pt x="2227" y="5410"/>
                  </a:cubicBezTo>
                  <a:cubicBezTo>
                    <a:pt x="2644" y="5838"/>
                    <a:pt x="3227" y="6077"/>
                    <a:pt x="3835" y="6077"/>
                  </a:cubicBezTo>
                  <a:lnTo>
                    <a:pt x="3858" y="6077"/>
                  </a:lnTo>
                  <a:cubicBezTo>
                    <a:pt x="4466" y="6077"/>
                    <a:pt x="5025" y="5850"/>
                    <a:pt x="5442" y="5422"/>
                  </a:cubicBezTo>
                  <a:cubicBezTo>
                    <a:pt x="5859" y="4993"/>
                    <a:pt x="6097" y="4422"/>
                    <a:pt x="6097" y="3814"/>
                  </a:cubicBezTo>
                  <a:cubicBezTo>
                    <a:pt x="6085" y="3219"/>
                    <a:pt x="5859" y="2659"/>
                    <a:pt x="5430" y="2243"/>
                  </a:cubicBezTo>
                  <a:cubicBezTo>
                    <a:pt x="4728" y="1540"/>
                    <a:pt x="3620" y="1195"/>
                    <a:pt x="2537" y="874"/>
                  </a:cubicBezTo>
                  <a:cubicBezTo>
                    <a:pt x="2287" y="790"/>
                    <a:pt x="2025" y="707"/>
                    <a:pt x="1751" y="612"/>
                  </a:cubicBezTo>
                  <a:cubicBezTo>
                    <a:pt x="1737" y="607"/>
                    <a:pt x="1722" y="605"/>
                    <a:pt x="1707" y="605"/>
                  </a:cubicBezTo>
                  <a:cubicBezTo>
                    <a:pt x="1637" y="605"/>
                    <a:pt x="1568" y="650"/>
                    <a:pt x="1549" y="719"/>
                  </a:cubicBezTo>
                  <a:cubicBezTo>
                    <a:pt x="1513" y="814"/>
                    <a:pt x="1561" y="897"/>
                    <a:pt x="1644" y="933"/>
                  </a:cubicBezTo>
                  <a:cubicBezTo>
                    <a:pt x="1918" y="1016"/>
                    <a:pt x="2180" y="1088"/>
                    <a:pt x="2442" y="1183"/>
                  </a:cubicBezTo>
                  <a:cubicBezTo>
                    <a:pt x="3525" y="1505"/>
                    <a:pt x="4537" y="1838"/>
                    <a:pt x="5192" y="2481"/>
                  </a:cubicBezTo>
                  <a:cubicBezTo>
                    <a:pt x="5561" y="2838"/>
                    <a:pt x="5752" y="3326"/>
                    <a:pt x="5775" y="3850"/>
                  </a:cubicBezTo>
                  <a:cubicBezTo>
                    <a:pt x="5775" y="4362"/>
                    <a:pt x="5585" y="4862"/>
                    <a:pt x="5216" y="5219"/>
                  </a:cubicBezTo>
                  <a:cubicBezTo>
                    <a:pt x="4859" y="5565"/>
                    <a:pt x="4370" y="5767"/>
                    <a:pt x="3847" y="5767"/>
                  </a:cubicBezTo>
                  <a:lnTo>
                    <a:pt x="3835" y="5767"/>
                  </a:lnTo>
                  <a:cubicBezTo>
                    <a:pt x="3323" y="5767"/>
                    <a:pt x="2823" y="5553"/>
                    <a:pt x="2465" y="5184"/>
                  </a:cubicBezTo>
                  <a:cubicBezTo>
                    <a:pt x="1834" y="4529"/>
                    <a:pt x="1513" y="3517"/>
                    <a:pt x="1168" y="2433"/>
                  </a:cubicBezTo>
                  <a:cubicBezTo>
                    <a:pt x="965" y="1743"/>
                    <a:pt x="739" y="1028"/>
                    <a:pt x="429" y="409"/>
                  </a:cubicBezTo>
                  <a:lnTo>
                    <a:pt x="429" y="409"/>
                  </a:lnTo>
                  <a:cubicBezTo>
                    <a:pt x="608" y="493"/>
                    <a:pt x="799" y="588"/>
                    <a:pt x="1013" y="659"/>
                  </a:cubicBezTo>
                  <a:cubicBezTo>
                    <a:pt x="1033" y="665"/>
                    <a:pt x="1053" y="668"/>
                    <a:pt x="1073" y="668"/>
                  </a:cubicBezTo>
                  <a:cubicBezTo>
                    <a:pt x="1137" y="668"/>
                    <a:pt x="1197" y="637"/>
                    <a:pt x="1215" y="564"/>
                  </a:cubicBezTo>
                  <a:cubicBezTo>
                    <a:pt x="1251" y="481"/>
                    <a:pt x="1215" y="385"/>
                    <a:pt x="1132" y="362"/>
                  </a:cubicBezTo>
                  <a:cubicBezTo>
                    <a:pt x="858" y="254"/>
                    <a:pt x="644" y="159"/>
                    <a:pt x="429" y="28"/>
                  </a:cubicBezTo>
                  <a:cubicBezTo>
                    <a:pt x="388" y="10"/>
                    <a:pt x="343" y="0"/>
                    <a:pt x="2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094;p69">
              <a:extLst>
                <a:ext uri="{FF2B5EF4-FFF2-40B4-BE49-F238E27FC236}">
                  <a16:creationId xmlns:a16="http://schemas.microsoft.com/office/drawing/2014/main" id="{E4B80F27-1CEF-413A-B76D-CD8D4879F0F3}"/>
                </a:ext>
              </a:extLst>
            </p:cNvPr>
            <p:cNvSpPr/>
            <p:nvPr/>
          </p:nvSpPr>
          <p:spPr>
            <a:xfrm>
              <a:off x="7993805" y="2477170"/>
              <a:ext cx="136032" cy="222144"/>
            </a:xfrm>
            <a:custGeom>
              <a:avLst/>
              <a:gdLst/>
              <a:ahLst/>
              <a:cxnLst/>
              <a:rect l="l" t="t" r="r" b="b"/>
              <a:pathLst>
                <a:path w="4251" h="6942" extrusionOk="0">
                  <a:moveTo>
                    <a:pt x="1834" y="0"/>
                  </a:moveTo>
                  <a:cubicBezTo>
                    <a:pt x="1715" y="0"/>
                    <a:pt x="1632" y="95"/>
                    <a:pt x="1596" y="214"/>
                  </a:cubicBezTo>
                  <a:cubicBezTo>
                    <a:pt x="1453" y="857"/>
                    <a:pt x="1155" y="1512"/>
                    <a:pt x="870" y="2143"/>
                  </a:cubicBezTo>
                  <a:cubicBezTo>
                    <a:pt x="453" y="3084"/>
                    <a:pt x="0" y="4048"/>
                    <a:pt x="60" y="4965"/>
                  </a:cubicBezTo>
                  <a:cubicBezTo>
                    <a:pt x="96" y="5513"/>
                    <a:pt x="346" y="6013"/>
                    <a:pt x="762" y="6406"/>
                  </a:cubicBezTo>
                  <a:cubicBezTo>
                    <a:pt x="1155" y="6751"/>
                    <a:pt x="1644" y="6941"/>
                    <a:pt x="2144" y="6941"/>
                  </a:cubicBezTo>
                  <a:lnTo>
                    <a:pt x="2286" y="6941"/>
                  </a:lnTo>
                  <a:cubicBezTo>
                    <a:pt x="2834" y="6906"/>
                    <a:pt x="3334" y="6656"/>
                    <a:pt x="3703" y="6227"/>
                  </a:cubicBezTo>
                  <a:cubicBezTo>
                    <a:pt x="4072" y="5810"/>
                    <a:pt x="4251" y="5275"/>
                    <a:pt x="4215" y="4703"/>
                  </a:cubicBezTo>
                  <a:cubicBezTo>
                    <a:pt x="4156" y="3798"/>
                    <a:pt x="3608" y="2893"/>
                    <a:pt x="3072" y="2012"/>
                  </a:cubicBezTo>
                  <a:cubicBezTo>
                    <a:pt x="2953" y="1822"/>
                    <a:pt x="2846" y="1643"/>
                    <a:pt x="2727" y="1441"/>
                  </a:cubicBezTo>
                  <a:cubicBezTo>
                    <a:pt x="2696" y="1395"/>
                    <a:pt x="2646" y="1368"/>
                    <a:pt x="2591" y="1368"/>
                  </a:cubicBezTo>
                  <a:cubicBezTo>
                    <a:pt x="2561" y="1368"/>
                    <a:pt x="2530" y="1376"/>
                    <a:pt x="2501" y="1393"/>
                  </a:cubicBezTo>
                  <a:cubicBezTo>
                    <a:pt x="2429" y="1429"/>
                    <a:pt x="2406" y="1536"/>
                    <a:pt x="2441" y="1607"/>
                  </a:cubicBezTo>
                  <a:cubicBezTo>
                    <a:pt x="2560" y="1810"/>
                    <a:pt x="2667" y="2000"/>
                    <a:pt x="2787" y="2191"/>
                  </a:cubicBezTo>
                  <a:cubicBezTo>
                    <a:pt x="3322" y="3072"/>
                    <a:pt x="3822" y="3905"/>
                    <a:pt x="3894" y="4739"/>
                  </a:cubicBezTo>
                  <a:cubicBezTo>
                    <a:pt x="3918" y="5203"/>
                    <a:pt x="3775" y="5656"/>
                    <a:pt x="3453" y="6013"/>
                  </a:cubicBezTo>
                  <a:cubicBezTo>
                    <a:pt x="3144" y="6370"/>
                    <a:pt x="2715" y="6584"/>
                    <a:pt x="2251" y="6608"/>
                  </a:cubicBezTo>
                  <a:cubicBezTo>
                    <a:pt x="2209" y="6611"/>
                    <a:pt x="2168" y="6613"/>
                    <a:pt x="2127" y="6613"/>
                  </a:cubicBezTo>
                  <a:cubicBezTo>
                    <a:pt x="1708" y="6613"/>
                    <a:pt x="1314" y="6449"/>
                    <a:pt x="989" y="6168"/>
                  </a:cubicBezTo>
                  <a:cubicBezTo>
                    <a:pt x="632" y="5858"/>
                    <a:pt x="417" y="5417"/>
                    <a:pt x="393" y="4941"/>
                  </a:cubicBezTo>
                  <a:cubicBezTo>
                    <a:pt x="346" y="4108"/>
                    <a:pt x="751" y="3239"/>
                    <a:pt x="1167" y="2286"/>
                  </a:cubicBezTo>
                  <a:cubicBezTo>
                    <a:pt x="1429" y="1691"/>
                    <a:pt x="1703" y="1095"/>
                    <a:pt x="1870" y="476"/>
                  </a:cubicBezTo>
                  <a:cubicBezTo>
                    <a:pt x="1929" y="631"/>
                    <a:pt x="2001" y="774"/>
                    <a:pt x="2072" y="941"/>
                  </a:cubicBezTo>
                  <a:cubicBezTo>
                    <a:pt x="2106" y="992"/>
                    <a:pt x="2159" y="1031"/>
                    <a:pt x="2222" y="1031"/>
                  </a:cubicBezTo>
                  <a:cubicBezTo>
                    <a:pt x="2246" y="1031"/>
                    <a:pt x="2272" y="1025"/>
                    <a:pt x="2298" y="1012"/>
                  </a:cubicBezTo>
                  <a:cubicBezTo>
                    <a:pt x="2370" y="976"/>
                    <a:pt x="2417" y="881"/>
                    <a:pt x="2370" y="798"/>
                  </a:cubicBezTo>
                  <a:cubicBezTo>
                    <a:pt x="2263" y="572"/>
                    <a:pt x="2179" y="381"/>
                    <a:pt x="2108" y="179"/>
                  </a:cubicBezTo>
                  <a:cubicBezTo>
                    <a:pt x="2060" y="83"/>
                    <a:pt x="1953" y="0"/>
                    <a:pt x="1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095;p69">
              <a:extLst>
                <a:ext uri="{FF2B5EF4-FFF2-40B4-BE49-F238E27FC236}">
                  <a16:creationId xmlns:a16="http://schemas.microsoft.com/office/drawing/2014/main" id="{218C6287-7969-4EEF-AAC5-2EF06D243569}"/>
                </a:ext>
              </a:extLst>
            </p:cNvPr>
            <p:cNvSpPr/>
            <p:nvPr/>
          </p:nvSpPr>
          <p:spPr>
            <a:xfrm>
              <a:off x="8170573" y="2617042"/>
              <a:ext cx="110528" cy="161888"/>
            </a:xfrm>
            <a:custGeom>
              <a:avLst/>
              <a:gdLst/>
              <a:ahLst/>
              <a:cxnLst/>
              <a:rect l="l" t="t" r="r" b="b"/>
              <a:pathLst>
                <a:path w="3454" h="5059" extrusionOk="0">
                  <a:moveTo>
                    <a:pt x="307" y="1"/>
                  </a:moveTo>
                  <a:cubicBezTo>
                    <a:pt x="276" y="1"/>
                    <a:pt x="245" y="8"/>
                    <a:pt x="215" y="22"/>
                  </a:cubicBezTo>
                  <a:cubicBezTo>
                    <a:pt x="108" y="70"/>
                    <a:pt x="61" y="177"/>
                    <a:pt x="72" y="273"/>
                  </a:cubicBezTo>
                  <a:cubicBezTo>
                    <a:pt x="156" y="773"/>
                    <a:pt x="120" y="1320"/>
                    <a:pt x="84" y="1856"/>
                  </a:cubicBezTo>
                  <a:cubicBezTo>
                    <a:pt x="49" y="2642"/>
                    <a:pt x="1" y="3463"/>
                    <a:pt x="299" y="4106"/>
                  </a:cubicBezTo>
                  <a:cubicBezTo>
                    <a:pt x="477" y="4499"/>
                    <a:pt x="811" y="4797"/>
                    <a:pt x="1204" y="4952"/>
                  </a:cubicBezTo>
                  <a:cubicBezTo>
                    <a:pt x="1394" y="5023"/>
                    <a:pt x="1596" y="5059"/>
                    <a:pt x="1787" y="5059"/>
                  </a:cubicBezTo>
                  <a:cubicBezTo>
                    <a:pt x="2013" y="5059"/>
                    <a:pt x="2251" y="5011"/>
                    <a:pt x="2454" y="4904"/>
                  </a:cubicBezTo>
                  <a:cubicBezTo>
                    <a:pt x="2847" y="4725"/>
                    <a:pt x="3144" y="4404"/>
                    <a:pt x="3287" y="3987"/>
                  </a:cubicBezTo>
                  <a:cubicBezTo>
                    <a:pt x="3454" y="3571"/>
                    <a:pt x="3442" y="3118"/>
                    <a:pt x="3251" y="2737"/>
                  </a:cubicBezTo>
                  <a:cubicBezTo>
                    <a:pt x="2954" y="2094"/>
                    <a:pt x="2299" y="1606"/>
                    <a:pt x="1668" y="1130"/>
                  </a:cubicBezTo>
                  <a:lnTo>
                    <a:pt x="1585" y="1046"/>
                  </a:lnTo>
                  <a:cubicBezTo>
                    <a:pt x="1552" y="1023"/>
                    <a:pt x="1518" y="1013"/>
                    <a:pt x="1485" y="1013"/>
                  </a:cubicBezTo>
                  <a:cubicBezTo>
                    <a:pt x="1434" y="1013"/>
                    <a:pt x="1387" y="1039"/>
                    <a:pt x="1358" y="1082"/>
                  </a:cubicBezTo>
                  <a:cubicBezTo>
                    <a:pt x="1299" y="1154"/>
                    <a:pt x="1311" y="1261"/>
                    <a:pt x="1382" y="1308"/>
                  </a:cubicBezTo>
                  <a:lnTo>
                    <a:pt x="1477" y="1380"/>
                  </a:lnTo>
                  <a:cubicBezTo>
                    <a:pt x="2096" y="1856"/>
                    <a:pt x="2680" y="2297"/>
                    <a:pt x="2954" y="2868"/>
                  </a:cubicBezTo>
                  <a:cubicBezTo>
                    <a:pt x="3097" y="3178"/>
                    <a:pt x="3109" y="3535"/>
                    <a:pt x="2989" y="3868"/>
                  </a:cubicBezTo>
                  <a:cubicBezTo>
                    <a:pt x="2870" y="4190"/>
                    <a:pt x="2632" y="4463"/>
                    <a:pt x="2323" y="4606"/>
                  </a:cubicBezTo>
                  <a:cubicBezTo>
                    <a:pt x="2158" y="4689"/>
                    <a:pt x="1979" y="4727"/>
                    <a:pt x="1798" y="4727"/>
                  </a:cubicBezTo>
                  <a:cubicBezTo>
                    <a:pt x="1639" y="4727"/>
                    <a:pt x="1478" y="4698"/>
                    <a:pt x="1323" y="4642"/>
                  </a:cubicBezTo>
                  <a:cubicBezTo>
                    <a:pt x="1001" y="4523"/>
                    <a:pt x="727" y="4261"/>
                    <a:pt x="596" y="3952"/>
                  </a:cubicBezTo>
                  <a:cubicBezTo>
                    <a:pt x="346" y="3392"/>
                    <a:pt x="370" y="2642"/>
                    <a:pt x="418" y="1856"/>
                  </a:cubicBezTo>
                  <a:cubicBezTo>
                    <a:pt x="453" y="1392"/>
                    <a:pt x="465" y="927"/>
                    <a:pt x="430" y="487"/>
                  </a:cubicBezTo>
                  <a:lnTo>
                    <a:pt x="430" y="487"/>
                  </a:lnTo>
                  <a:cubicBezTo>
                    <a:pt x="537" y="594"/>
                    <a:pt x="656" y="689"/>
                    <a:pt x="787" y="808"/>
                  </a:cubicBezTo>
                  <a:cubicBezTo>
                    <a:pt x="824" y="835"/>
                    <a:pt x="862" y="847"/>
                    <a:pt x="897" y="847"/>
                  </a:cubicBezTo>
                  <a:cubicBezTo>
                    <a:pt x="940" y="847"/>
                    <a:pt x="980" y="829"/>
                    <a:pt x="1013" y="796"/>
                  </a:cubicBezTo>
                  <a:cubicBezTo>
                    <a:pt x="1073" y="725"/>
                    <a:pt x="1061" y="630"/>
                    <a:pt x="1001" y="570"/>
                  </a:cubicBezTo>
                  <a:cubicBezTo>
                    <a:pt x="787" y="392"/>
                    <a:pt x="632" y="225"/>
                    <a:pt x="489" y="82"/>
                  </a:cubicBezTo>
                  <a:cubicBezTo>
                    <a:pt x="440" y="33"/>
                    <a:pt x="374" y="1"/>
                    <a:pt x="30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Zástupný symbol pro číslo snímku 5">
            <a:extLst>
              <a:ext uri="{FF2B5EF4-FFF2-40B4-BE49-F238E27FC236}">
                <a16:creationId xmlns:a16="http://schemas.microsoft.com/office/drawing/2014/main" id="{CAF3FE3E-B1B1-43D8-A63D-8CF629412CBE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5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93260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2"/>
          <p:cNvSpPr/>
          <p:nvPr/>
        </p:nvSpPr>
        <p:spPr>
          <a:xfrm>
            <a:off x="4678975" y="1212800"/>
            <a:ext cx="3751800" cy="339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2"/>
          <p:cNvSpPr/>
          <p:nvPr/>
        </p:nvSpPr>
        <p:spPr>
          <a:xfrm>
            <a:off x="1475638" y="2853699"/>
            <a:ext cx="1628476" cy="158961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8" name="Google Shape;798;p42"/>
          <p:cNvSpPr txBox="1">
            <a:spLocks noGrp="1"/>
          </p:cNvSpPr>
          <p:nvPr>
            <p:ph type="subTitle" idx="1"/>
          </p:nvPr>
        </p:nvSpPr>
        <p:spPr>
          <a:xfrm>
            <a:off x="1158125" y="3400834"/>
            <a:ext cx="2862000" cy="10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dirty="0"/>
              <a:t>Comparison of gray and black water production from household operations</a:t>
            </a:r>
            <a:endParaRPr sz="1400" dirty="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799" name="Google Shape;799;p42"/>
          <p:cNvSpPr txBox="1">
            <a:spLocks noGrp="1"/>
          </p:cNvSpPr>
          <p:nvPr>
            <p:ph type="subTitle" idx="2"/>
          </p:nvPr>
        </p:nvSpPr>
        <p:spPr>
          <a:xfrm>
            <a:off x="5123875" y="3400834"/>
            <a:ext cx="2862000" cy="10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AU" dirty="0"/>
              <a:t>Average daily water needs from household operations</a:t>
            </a:r>
            <a:endParaRPr lang="en-AU" sz="1400" dirty="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00" name="Google Shape;800;p42"/>
          <p:cNvSpPr txBox="1">
            <a:spLocks noGrp="1"/>
          </p:cNvSpPr>
          <p:nvPr>
            <p:ph type="title"/>
          </p:nvPr>
        </p:nvSpPr>
        <p:spPr>
          <a:xfrm>
            <a:off x="713225" y="539999"/>
            <a:ext cx="7717550" cy="991761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lvl="0" algn="ctr"/>
            <a:r>
              <a:rPr lang="en-US" sz="1700" dirty="0"/>
              <a:t>Graywater can generally be defined as slightly polluted wastewater from </a:t>
            </a:r>
            <a:r>
              <a:rPr lang="en-AU" sz="1700" dirty="0"/>
              <a:t>washing basins</a:t>
            </a:r>
            <a:r>
              <a:rPr lang="en-US" sz="1700" dirty="0"/>
              <a:t>, showers, bathtubs, sinks and washing machines</a:t>
            </a:r>
            <a:endParaRPr sz="1700" dirty="0"/>
          </a:p>
        </p:txBody>
      </p:sp>
      <p:pic>
        <p:nvPicPr>
          <p:cNvPr id="3074" name="Graf 5">
            <a:extLst>
              <a:ext uri="{FF2B5EF4-FFF2-40B4-BE49-F238E27FC236}">
                <a16:creationId xmlns:a16="http://schemas.microsoft.com/office/drawing/2014/main" id="{A59E6FEE-5845-4BDF-ABC0-640AADABA3E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6"/>
          <a:stretch>
            <a:fillRect/>
          </a:stretch>
        </p:blipFill>
        <p:spPr bwMode="auto">
          <a:xfrm>
            <a:off x="898644" y="1458340"/>
            <a:ext cx="3254256" cy="206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Graf 6">
            <a:extLst>
              <a:ext uri="{FF2B5EF4-FFF2-40B4-BE49-F238E27FC236}">
                <a16:creationId xmlns:a16="http://schemas.microsoft.com/office/drawing/2014/main" id="{995137EA-B1A0-4B25-8E99-7D55499A732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8"/>
          <a:stretch>
            <a:fillRect/>
          </a:stretch>
        </p:blipFill>
        <p:spPr bwMode="auto">
          <a:xfrm>
            <a:off x="4729895" y="1458340"/>
            <a:ext cx="3515462" cy="206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16F7C75-162D-40C3-9151-73520044F361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6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1261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en-US" dirty="0"/>
              <a:t>Legend: 1-shower, 2-washbasin, 3-washing machine, 4-toilet, 5-cleaning unit for gray and rainwater, 6-rainwater tank, 7-white water intake, 8-safety overflow, 9-sewage connection)</a:t>
            </a:r>
            <a:endParaRPr dirty="0"/>
          </a:p>
        </p:txBody>
      </p:sp>
      <p:sp>
        <p:nvSpPr>
          <p:cNvPr id="344" name="Google Shape;344;p29"/>
          <p:cNvSpPr txBox="1">
            <a:spLocks noGrp="1"/>
          </p:cNvSpPr>
          <p:nvPr>
            <p:ph type="title"/>
          </p:nvPr>
        </p:nvSpPr>
        <p:spPr>
          <a:xfrm>
            <a:off x="713225" y="540000"/>
            <a:ext cx="7710600" cy="572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indent="0"/>
            <a:r>
              <a:rPr lang="en-US" sz="2000" dirty="0"/>
              <a:t>Reuse of graywater in buildings</a:t>
            </a:r>
            <a:endParaRPr sz="2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0C07562-9B30-4C05-96D7-94F742FD7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260034"/>
            <a:ext cx="4814887" cy="29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814F701-5084-4596-97A2-8BA4CB6BFA27}"/>
              </a:ext>
            </a:extLst>
          </p:cNvPr>
          <p:cNvSpPr txBox="1"/>
          <p:nvPr/>
        </p:nvSpPr>
        <p:spPr>
          <a:xfrm>
            <a:off x="5791562" y="1772431"/>
            <a:ext cx="2445018" cy="2323713"/>
          </a:xfrm>
          <a:prstGeom prst="rect">
            <a:avLst/>
          </a:prstGeom>
          <a:solidFill>
            <a:srgbClr val="0080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1000" b="1" dirty="0">
                <a:solidFill>
                  <a:schemeClr val="tx2"/>
                </a:solidFill>
                <a:latin typeface="Rubik" panose="020B0604020202020204" charset="-79"/>
                <a:cs typeface="Rubik" panose="020B0604020202020204" charset="-79"/>
              </a:rPr>
              <a:t>Graywater, according its origin, can be stated as follows:</a:t>
            </a:r>
            <a:endParaRPr lang="en-AU" sz="1000" dirty="0">
              <a:solidFill>
                <a:schemeClr val="tx2"/>
              </a:solidFill>
              <a:latin typeface="Rubik" panose="020B0604020202020204" charset="-79"/>
              <a:cs typeface="Rubik" panose="020B0604020202020204" charset="-79"/>
            </a:endParaRPr>
          </a:p>
          <a:p>
            <a:pPr lvl="0">
              <a:spcBef>
                <a:spcPts val="600"/>
              </a:spcBef>
            </a:pPr>
            <a:r>
              <a:rPr lang="en-US" sz="1000" dirty="0" err="1">
                <a:solidFill>
                  <a:schemeClr val="tx2"/>
                </a:solidFill>
                <a:latin typeface="Rubik" panose="020B0604020202020204" charset="-79"/>
                <a:cs typeface="Rubik" panose="020B0604020202020204" charset="-79"/>
              </a:rPr>
              <a:t>i</a:t>
            </a:r>
            <a:r>
              <a:rPr lang="en-US" sz="1000" dirty="0">
                <a:solidFill>
                  <a:schemeClr val="tx2"/>
                </a:solidFill>
                <a:latin typeface="Rubik" panose="020B0604020202020204" charset="-79"/>
                <a:cs typeface="Rubik" panose="020B0604020202020204" charset="-79"/>
              </a:rPr>
              <a:t>) unseparated graywater (i.e. </a:t>
            </a:r>
            <a:r>
              <a:rPr lang="en-US" sz="1000" dirty="0" err="1">
                <a:solidFill>
                  <a:schemeClr val="tx2"/>
                </a:solidFill>
                <a:latin typeface="Rubik" panose="020B0604020202020204" charset="-79"/>
                <a:cs typeface="Rubik" panose="020B0604020202020204" charset="-79"/>
              </a:rPr>
              <a:t>gra</a:t>
            </a:r>
            <a:r>
              <a:rPr lang="cs-CZ" sz="1000" dirty="0">
                <a:solidFill>
                  <a:schemeClr val="tx2"/>
                </a:solidFill>
                <a:latin typeface="Rubik" panose="020B0604020202020204" charset="-79"/>
                <a:cs typeface="Rubik" panose="020B0604020202020204" charset="-79"/>
              </a:rPr>
              <a:t>y</a:t>
            </a:r>
            <a:r>
              <a:rPr lang="en-US" sz="1000" dirty="0">
                <a:solidFill>
                  <a:schemeClr val="tx2"/>
                </a:solidFill>
                <a:latin typeface="Rubik" panose="020B0604020202020204" charset="-79"/>
                <a:cs typeface="Rubik" panose="020B0604020202020204" charset="-79"/>
              </a:rPr>
              <a:t>water not separated from </a:t>
            </a:r>
            <a:r>
              <a:rPr lang="cs-CZ" sz="1000" dirty="0" err="1">
                <a:solidFill>
                  <a:schemeClr val="tx2"/>
                </a:solidFill>
                <a:latin typeface="Rubik" panose="020B0604020202020204" charset="-79"/>
                <a:cs typeface="Rubik" panose="020B0604020202020204" charset="-79"/>
              </a:rPr>
              <a:t>wash-basins</a:t>
            </a:r>
            <a:r>
              <a:rPr lang="en-US" sz="1000" dirty="0">
                <a:solidFill>
                  <a:schemeClr val="tx2"/>
                </a:solidFill>
                <a:latin typeface="Rubik" panose="020B0604020202020204" charset="-79"/>
                <a:cs typeface="Rubik" panose="020B0604020202020204" charset="-79"/>
              </a:rPr>
              <a:t>, bathtubs, showers, kitchen sink, etc.),</a:t>
            </a:r>
          </a:p>
          <a:p>
            <a:pPr lvl="0">
              <a:spcBef>
                <a:spcPts val="600"/>
              </a:spcBef>
            </a:pPr>
            <a:r>
              <a:rPr lang="en-US" sz="1000" dirty="0">
                <a:solidFill>
                  <a:schemeClr val="tx2"/>
                </a:solidFill>
                <a:latin typeface="Rubik" panose="020B0604020202020204" charset="-79"/>
                <a:cs typeface="Rubik" panose="020B0604020202020204" charset="-79"/>
              </a:rPr>
              <a:t>ii) graywater from </a:t>
            </a:r>
            <a:r>
              <a:rPr lang="cs-CZ" sz="1000" dirty="0" err="1">
                <a:solidFill>
                  <a:schemeClr val="tx2"/>
                </a:solidFill>
                <a:latin typeface="Rubik" panose="020B0604020202020204" charset="-79"/>
                <a:cs typeface="Rubik" panose="020B0604020202020204" charset="-79"/>
              </a:rPr>
              <a:t>wash-basins</a:t>
            </a:r>
            <a:r>
              <a:rPr lang="en-US" sz="1000" dirty="0">
                <a:solidFill>
                  <a:schemeClr val="tx2"/>
                </a:solidFill>
                <a:latin typeface="Rubik" panose="020B0604020202020204" charset="-79"/>
                <a:cs typeface="Rubik" panose="020B0604020202020204" charset="-79"/>
              </a:rPr>
              <a:t> for washing hands, baths and showers,</a:t>
            </a:r>
          </a:p>
          <a:p>
            <a:pPr lvl="0">
              <a:spcBef>
                <a:spcPts val="600"/>
              </a:spcBef>
            </a:pPr>
            <a:r>
              <a:rPr lang="en-US" sz="1000" dirty="0">
                <a:solidFill>
                  <a:schemeClr val="tx2"/>
                </a:solidFill>
                <a:latin typeface="Rubik" panose="020B0604020202020204" charset="-79"/>
                <a:cs typeface="Rubik" panose="020B0604020202020204" charset="-79"/>
              </a:rPr>
              <a:t>iii) graywater from washing machines,</a:t>
            </a:r>
          </a:p>
          <a:p>
            <a:pPr lvl="0">
              <a:spcBef>
                <a:spcPts val="600"/>
              </a:spcBef>
            </a:pPr>
            <a:r>
              <a:rPr lang="en-US" sz="1000" dirty="0">
                <a:solidFill>
                  <a:schemeClr val="tx2"/>
                </a:solidFill>
                <a:latin typeface="Rubik" panose="020B0604020202020204" charset="-79"/>
                <a:cs typeface="Rubik" panose="020B0604020202020204" charset="-79"/>
              </a:rPr>
              <a:t>iv) graywater from the kitchen sink, dishwasher,</a:t>
            </a:r>
          </a:p>
          <a:p>
            <a:pPr lvl="0">
              <a:spcBef>
                <a:spcPts val="600"/>
              </a:spcBef>
            </a:pPr>
            <a:r>
              <a:rPr lang="en-US" sz="1000" dirty="0">
                <a:solidFill>
                  <a:schemeClr val="tx2"/>
                </a:solidFill>
                <a:latin typeface="Rubik" panose="020B0604020202020204" charset="-79"/>
                <a:cs typeface="Rubik" panose="020B0604020202020204" charset="-79"/>
              </a:rPr>
              <a:t>v) other graywater.</a:t>
            </a:r>
            <a:endParaRPr lang="cs-CZ" sz="1000" dirty="0">
              <a:solidFill>
                <a:schemeClr val="tx2"/>
              </a:solidFill>
              <a:latin typeface="Rubik" panose="020B0604020202020204" charset="-79"/>
              <a:cs typeface="Rubik" panose="020B0604020202020204" charset="-79"/>
            </a:endParaRPr>
          </a:p>
        </p:txBody>
      </p:sp>
      <p:grpSp>
        <p:nvGrpSpPr>
          <p:cNvPr id="18" name="Google Shape;10202;p64">
            <a:extLst>
              <a:ext uri="{FF2B5EF4-FFF2-40B4-BE49-F238E27FC236}">
                <a16:creationId xmlns:a16="http://schemas.microsoft.com/office/drawing/2014/main" id="{B150FDA0-7372-4569-9805-BF0ADB45F31C}"/>
              </a:ext>
            </a:extLst>
          </p:cNvPr>
          <p:cNvGrpSpPr/>
          <p:nvPr/>
        </p:nvGrpSpPr>
        <p:grpSpPr>
          <a:xfrm>
            <a:off x="6825108" y="1314708"/>
            <a:ext cx="355434" cy="355815"/>
            <a:chOff x="4673540" y="3680297"/>
            <a:chExt cx="355434" cy="355815"/>
          </a:xfrm>
        </p:grpSpPr>
        <p:sp>
          <p:nvSpPr>
            <p:cNvPr id="19" name="Google Shape;10203;p64">
              <a:extLst>
                <a:ext uri="{FF2B5EF4-FFF2-40B4-BE49-F238E27FC236}">
                  <a16:creationId xmlns:a16="http://schemas.microsoft.com/office/drawing/2014/main" id="{39A36E34-C369-422C-B88C-12F24F0C54FD}"/>
                </a:ext>
              </a:extLst>
            </p:cNvPr>
            <p:cNvSpPr/>
            <p:nvPr/>
          </p:nvSpPr>
          <p:spPr>
            <a:xfrm>
              <a:off x="4673540" y="3680297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204;p64">
              <a:extLst>
                <a:ext uri="{FF2B5EF4-FFF2-40B4-BE49-F238E27FC236}">
                  <a16:creationId xmlns:a16="http://schemas.microsoft.com/office/drawing/2014/main" id="{43EF9222-A186-4F1D-902E-AF4163B491A7}"/>
                </a:ext>
              </a:extLst>
            </p:cNvPr>
            <p:cNvSpPr/>
            <p:nvPr/>
          </p:nvSpPr>
          <p:spPr>
            <a:xfrm>
              <a:off x="4805864" y="373663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205;p64">
              <a:extLst>
                <a:ext uri="{FF2B5EF4-FFF2-40B4-BE49-F238E27FC236}">
                  <a16:creationId xmlns:a16="http://schemas.microsoft.com/office/drawing/2014/main" id="{D0A46557-0D3A-4526-95FA-742B9F6F52AF}"/>
                </a:ext>
              </a:extLst>
            </p:cNvPr>
            <p:cNvSpPr/>
            <p:nvPr/>
          </p:nvSpPr>
          <p:spPr>
            <a:xfrm>
              <a:off x="4779380" y="384135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Zástupný symbol pro číslo snímku 5">
            <a:extLst>
              <a:ext uri="{FF2B5EF4-FFF2-40B4-BE49-F238E27FC236}">
                <a16:creationId xmlns:a16="http://schemas.microsoft.com/office/drawing/2014/main" id="{5E8E9147-2AC9-4DCE-A618-BDABDA05FA93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7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28641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.</a:t>
            </a:r>
            <a:endParaRPr dirty="0"/>
          </a:p>
        </p:txBody>
      </p:sp>
      <p:sp>
        <p:nvSpPr>
          <p:cNvPr id="344" name="Google Shape;344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lvl="0"/>
            <a:r>
              <a:rPr lang="en-AU" sz="2000" dirty="0"/>
              <a:t>​Graywater treatment options</a:t>
            </a:r>
            <a:endParaRPr lang="en-AU" dirty="0"/>
          </a:p>
        </p:txBody>
      </p:sp>
      <p:grpSp>
        <p:nvGrpSpPr>
          <p:cNvPr id="15" name="Google Shape;11450;p66">
            <a:extLst>
              <a:ext uri="{FF2B5EF4-FFF2-40B4-BE49-F238E27FC236}">
                <a16:creationId xmlns:a16="http://schemas.microsoft.com/office/drawing/2014/main" id="{45D1A160-FCDD-48D5-BEB4-C4BFF109C4B7}"/>
              </a:ext>
            </a:extLst>
          </p:cNvPr>
          <p:cNvGrpSpPr/>
          <p:nvPr/>
        </p:nvGrpSpPr>
        <p:grpSpPr>
          <a:xfrm>
            <a:off x="7844676" y="608262"/>
            <a:ext cx="539024" cy="554488"/>
            <a:chOff x="3095745" y="3805393"/>
            <a:chExt cx="352840" cy="354717"/>
          </a:xfrm>
        </p:grpSpPr>
        <p:sp>
          <p:nvSpPr>
            <p:cNvPr id="27" name="Google Shape;11451;p66">
              <a:extLst>
                <a:ext uri="{FF2B5EF4-FFF2-40B4-BE49-F238E27FC236}">
                  <a16:creationId xmlns:a16="http://schemas.microsoft.com/office/drawing/2014/main" id="{DA607918-535B-42E3-8BCD-CC2E5030C151}"/>
                </a:ext>
              </a:extLst>
            </p:cNvPr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452;p66">
              <a:extLst>
                <a:ext uri="{FF2B5EF4-FFF2-40B4-BE49-F238E27FC236}">
                  <a16:creationId xmlns:a16="http://schemas.microsoft.com/office/drawing/2014/main" id="{64B98369-0FB2-411D-A392-B0CDE7EFC3F5}"/>
                </a:ext>
              </a:extLst>
            </p:cNvPr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453;p66">
              <a:extLst>
                <a:ext uri="{FF2B5EF4-FFF2-40B4-BE49-F238E27FC236}">
                  <a16:creationId xmlns:a16="http://schemas.microsoft.com/office/drawing/2014/main" id="{6F8AD00F-5D75-43E0-B8FC-69657F6D2E2E}"/>
                </a:ext>
              </a:extLst>
            </p:cNvPr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454;p66">
              <a:extLst>
                <a:ext uri="{FF2B5EF4-FFF2-40B4-BE49-F238E27FC236}">
                  <a16:creationId xmlns:a16="http://schemas.microsoft.com/office/drawing/2014/main" id="{71E6E33F-CA1C-4B8C-BA7E-3AF56C69AAB8}"/>
                </a:ext>
              </a:extLst>
            </p:cNvPr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455;p66">
              <a:extLst>
                <a:ext uri="{FF2B5EF4-FFF2-40B4-BE49-F238E27FC236}">
                  <a16:creationId xmlns:a16="http://schemas.microsoft.com/office/drawing/2014/main" id="{AFC70D70-D5F5-4AEC-9BB2-5ED7F52D555A}"/>
                </a:ext>
              </a:extLst>
            </p:cNvPr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456;p66">
              <a:extLst>
                <a:ext uri="{FF2B5EF4-FFF2-40B4-BE49-F238E27FC236}">
                  <a16:creationId xmlns:a16="http://schemas.microsoft.com/office/drawing/2014/main" id="{75939698-4D68-45AF-86B3-07CAB98154EC}"/>
                </a:ext>
              </a:extLst>
            </p:cNvPr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rgbClr val="008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8640;p60">
            <a:extLst>
              <a:ext uri="{FF2B5EF4-FFF2-40B4-BE49-F238E27FC236}">
                <a16:creationId xmlns:a16="http://schemas.microsoft.com/office/drawing/2014/main" id="{EC627BCD-A1E6-47DE-9693-F09146E6663F}"/>
              </a:ext>
            </a:extLst>
          </p:cNvPr>
          <p:cNvGrpSpPr/>
          <p:nvPr/>
        </p:nvGrpSpPr>
        <p:grpSpPr>
          <a:xfrm>
            <a:off x="854615" y="1827284"/>
            <a:ext cx="4923885" cy="1891805"/>
            <a:chOff x="6796238" y="3158297"/>
            <a:chExt cx="1630319" cy="677257"/>
          </a:xfrm>
          <a:solidFill>
            <a:srgbClr val="008000"/>
          </a:solidFill>
        </p:grpSpPr>
        <p:cxnSp>
          <p:nvCxnSpPr>
            <p:cNvPr id="34" name="Google Shape;8641;p60">
              <a:extLst>
                <a:ext uri="{FF2B5EF4-FFF2-40B4-BE49-F238E27FC236}">
                  <a16:creationId xmlns:a16="http://schemas.microsoft.com/office/drawing/2014/main" id="{AEFECE49-1445-4729-AD7D-A6346CA26615}"/>
                </a:ext>
              </a:extLst>
            </p:cNvPr>
            <p:cNvCxnSpPr/>
            <p:nvPr/>
          </p:nvCxnSpPr>
          <p:spPr>
            <a:xfrm>
              <a:off x="7012244" y="3664854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008000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35" name="Google Shape;8642;p60">
              <a:extLst>
                <a:ext uri="{FF2B5EF4-FFF2-40B4-BE49-F238E27FC236}">
                  <a16:creationId xmlns:a16="http://schemas.microsoft.com/office/drawing/2014/main" id="{3A8590FA-7AE6-4FD4-B065-E2C39D06A3EB}"/>
                </a:ext>
              </a:extLst>
            </p:cNvPr>
            <p:cNvCxnSpPr/>
            <p:nvPr/>
          </p:nvCxnSpPr>
          <p:spPr>
            <a:xfrm>
              <a:off x="7810957" y="3664854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008000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36" name="Google Shape;8643;p60">
              <a:extLst>
                <a:ext uri="{FF2B5EF4-FFF2-40B4-BE49-F238E27FC236}">
                  <a16:creationId xmlns:a16="http://schemas.microsoft.com/office/drawing/2014/main" id="{DF0FE644-3D74-4129-ACC6-0D31C41425E7}"/>
                </a:ext>
              </a:extLst>
            </p:cNvPr>
            <p:cNvCxnSpPr/>
            <p:nvPr/>
          </p:nvCxnSpPr>
          <p:spPr>
            <a:xfrm rot="10800000">
              <a:off x="8196652" y="3170826"/>
              <a:ext cx="0" cy="169800"/>
            </a:xfrm>
            <a:prstGeom prst="straightConnector1">
              <a:avLst/>
            </a:prstGeom>
            <a:grpFill/>
            <a:ln w="9525" cap="flat" cmpd="sng">
              <a:solidFill>
                <a:srgbClr val="008000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37" name="Google Shape;8644;p60">
              <a:extLst>
                <a:ext uri="{FF2B5EF4-FFF2-40B4-BE49-F238E27FC236}">
                  <a16:creationId xmlns:a16="http://schemas.microsoft.com/office/drawing/2014/main" id="{0ECF8614-8C54-42D7-A532-6A8A9C267905}"/>
                </a:ext>
              </a:extLst>
            </p:cNvPr>
            <p:cNvCxnSpPr/>
            <p:nvPr/>
          </p:nvCxnSpPr>
          <p:spPr>
            <a:xfrm rot="10800000">
              <a:off x="7411601" y="3158297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008000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grpSp>
          <p:nvGrpSpPr>
            <p:cNvPr id="38" name="Google Shape;8645;p60">
              <a:extLst>
                <a:ext uri="{FF2B5EF4-FFF2-40B4-BE49-F238E27FC236}">
                  <a16:creationId xmlns:a16="http://schemas.microsoft.com/office/drawing/2014/main" id="{324981B2-B43B-4EE9-8548-E761C89885A8}"/>
                </a:ext>
              </a:extLst>
            </p:cNvPr>
            <p:cNvGrpSpPr/>
            <p:nvPr/>
          </p:nvGrpSpPr>
          <p:grpSpPr>
            <a:xfrm>
              <a:off x="6796238" y="3311904"/>
              <a:ext cx="1630319" cy="377697"/>
              <a:chOff x="6796238" y="3311904"/>
              <a:chExt cx="1630319" cy="377697"/>
            </a:xfrm>
            <a:grpFill/>
          </p:grpSpPr>
          <p:sp>
            <p:nvSpPr>
              <p:cNvPr id="39" name="Google Shape;8646;p60">
                <a:extLst>
                  <a:ext uri="{FF2B5EF4-FFF2-40B4-BE49-F238E27FC236}">
                    <a16:creationId xmlns:a16="http://schemas.microsoft.com/office/drawing/2014/main" id="{1A4BE628-8F33-44A4-A69A-010B4A89A41F}"/>
                  </a:ext>
                </a:extLst>
              </p:cNvPr>
              <p:cNvSpPr/>
              <p:nvPr/>
            </p:nvSpPr>
            <p:spPr>
              <a:xfrm>
                <a:off x="6796238" y="3311904"/>
                <a:ext cx="798025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68" h="16266" extrusionOk="0">
                    <a:moveTo>
                      <a:pt x="4679" y="0"/>
                    </a:moveTo>
                    <a:lnTo>
                      <a:pt x="0" y="8133"/>
                    </a:lnTo>
                    <a:lnTo>
                      <a:pt x="4679" y="16265"/>
                    </a:lnTo>
                    <a:lnTo>
                      <a:pt x="14094" y="16265"/>
                    </a:lnTo>
                    <a:lnTo>
                      <a:pt x="17913" y="9590"/>
                    </a:lnTo>
                    <a:lnTo>
                      <a:pt x="22591" y="1458"/>
                    </a:lnTo>
                    <a:lnTo>
                      <a:pt x="30301" y="1458"/>
                    </a:lnTo>
                    <a:lnTo>
                      <a:pt x="33522" y="7098"/>
                    </a:lnTo>
                    <a:lnTo>
                      <a:pt x="34367" y="5640"/>
                    </a:lnTo>
                    <a:lnTo>
                      <a:pt x="33522" y="4183"/>
                    </a:lnTo>
                    <a:lnTo>
                      <a:pt x="31146" y="0"/>
                    </a:lnTo>
                    <a:lnTo>
                      <a:pt x="21746" y="0"/>
                    </a:lnTo>
                    <a:lnTo>
                      <a:pt x="17067" y="8133"/>
                    </a:lnTo>
                    <a:lnTo>
                      <a:pt x="13234" y="14808"/>
                    </a:lnTo>
                    <a:lnTo>
                      <a:pt x="5524" y="14808"/>
                    </a:lnTo>
                    <a:lnTo>
                      <a:pt x="1706" y="8133"/>
                    </a:lnTo>
                    <a:lnTo>
                      <a:pt x="5524" y="1458"/>
                    </a:lnTo>
                    <a:lnTo>
                      <a:pt x="13234" y="1458"/>
                    </a:lnTo>
                    <a:lnTo>
                      <a:pt x="16455" y="7098"/>
                    </a:lnTo>
                    <a:lnTo>
                      <a:pt x="17301" y="5640"/>
                    </a:lnTo>
                    <a:lnTo>
                      <a:pt x="16455" y="4183"/>
                    </a:lnTo>
                    <a:lnTo>
                      <a:pt x="14094" y="0"/>
                    </a:lnTo>
                    <a:close/>
                  </a:path>
                </a:pathLst>
              </a:custGeom>
              <a:grpFill/>
              <a:ln>
                <a:solidFill>
                  <a:srgbClr val="008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Google Shape;8647;p60">
                <a:extLst>
                  <a:ext uri="{FF2B5EF4-FFF2-40B4-BE49-F238E27FC236}">
                    <a16:creationId xmlns:a16="http://schemas.microsoft.com/office/drawing/2014/main" id="{67422ECF-7B67-4126-8217-5139314F912C}"/>
                  </a:ext>
                </a:extLst>
              </p:cNvPr>
              <p:cNvSpPr/>
              <p:nvPr/>
            </p:nvSpPr>
            <p:spPr>
              <a:xfrm>
                <a:off x="7628207" y="3311904"/>
                <a:ext cx="798350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82" h="16266" extrusionOk="0">
                    <a:moveTo>
                      <a:pt x="20288" y="0"/>
                    </a:moveTo>
                    <a:lnTo>
                      <a:pt x="16470" y="6675"/>
                    </a:lnTo>
                    <a:lnTo>
                      <a:pt x="11791" y="14808"/>
                    </a:lnTo>
                    <a:lnTo>
                      <a:pt x="4081" y="14808"/>
                    </a:lnTo>
                    <a:lnTo>
                      <a:pt x="860" y="9167"/>
                    </a:lnTo>
                    <a:lnTo>
                      <a:pt x="0" y="10625"/>
                    </a:lnTo>
                    <a:lnTo>
                      <a:pt x="860" y="12082"/>
                    </a:lnTo>
                    <a:lnTo>
                      <a:pt x="3221" y="16265"/>
                    </a:lnTo>
                    <a:lnTo>
                      <a:pt x="12637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858" y="1458"/>
                    </a:lnTo>
                    <a:lnTo>
                      <a:pt x="32677" y="8133"/>
                    </a:lnTo>
                    <a:lnTo>
                      <a:pt x="28858" y="14808"/>
                    </a:lnTo>
                    <a:lnTo>
                      <a:pt x="21134" y="14808"/>
                    </a:lnTo>
                    <a:lnTo>
                      <a:pt x="17927" y="9167"/>
                    </a:lnTo>
                    <a:lnTo>
                      <a:pt x="17067" y="10625"/>
                    </a:lnTo>
                    <a:lnTo>
                      <a:pt x="17927" y="12082"/>
                    </a:lnTo>
                    <a:lnTo>
                      <a:pt x="20288" y="16265"/>
                    </a:lnTo>
                    <a:lnTo>
                      <a:pt x="29703" y="16265"/>
                    </a:lnTo>
                    <a:lnTo>
                      <a:pt x="34382" y="8133"/>
                    </a:lnTo>
                    <a:lnTo>
                      <a:pt x="29703" y="0"/>
                    </a:lnTo>
                    <a:close/>
                  </a:path>
                </a:pathLst>
              </a:custGeom>
              <a:grpFill/>
              <a:ln>
                <a:solidFill>
                  <a:srgbClr val="008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" name="Google Shape;8648;p60">
                <a:extLst>
                  <a:ext uri="{FF2B5EF4-FFF2-40B4-BE49-F238E27FC236}">
                    <a16:creationId xmlns:a16="http://schemas.microsoft.com/office/drawing/2014/main" id="{16428BAA-BEF4-476E-9261-704E7467F907}"/>
                  </a:ext>
                </a:extLst>
              </p:cNvPr>
              <p:cNvSpPr/>
              <p:nvPr/>
            </p:nvSpPr>
            <p:spPr>
              <a:xfrm>
                <a:off x="7229098" y="3311904"/>
                <a:ext cx="762823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2852" h="16266" extrusionOk="0">
                    <a:moveTo>
                      <a:pt x="20347" y="0"/>
                    </a:moveTo>
                    <a:lnTo>
                      <a:pt x="16455" y="6675"/>
                    </a:lnTo>
                    <a:lnTo>
                      <a:pt x="11850" y="14808"/>
                    </a:lnTo>
                    <a:lnTo>
                      <a:pt x="4125" y="14808"/>
                    </a:lnTo>
                    <a:lnTo>
                      <a:pt x="846" y="9167"/>
                    </a:lnTo>
                    <a:lnTo>
                      <a:pt x="0" y="10625"/>
                    </a:lnTo>
                    <a:lnTo>
                      <a:pt x="846" y="12082"/>
                    </a:lnTo>
                    <a:lnTo>
                      <a:pt x="3280" y="16265"/>
                    </a:lnTo>
                    <a:lnTo>
                      <a:pt x="12695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902" y="1458"/>
                    </a:lnTo>
                    <a:lnTo>
                      <a:pt x="32065" y="6981"/>
                    </a:lnTo>
                    <a:lnTo>
                      <a:pt x="32852" y="5524"/>
                    </a:lnTo>
                    <a:lnTo>
                      <a:pt x="29703" y="0"/>
                    </a:lnTo>
                    <a:close/>
                  </a:path>
                </a:pathLst>
              </a:custGeom>
              <a:grpFill/>
              <a:ln>
                <a:solidFill>
                  <a:srgbClr val="008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51" name="Google Shape;8647;p60">
            <a:extLst>
              <a:ext uri="{FF2B5EF4-FFF2-40B4-BE49-F238E27FC236}">
                <a16:creationId xmlns:a16="http://schemas.microsoft.com/office/drawing/2014/main" id="{C6FF8A7E-2C9C-4AB8-B936-BE80DA2BFEB7}"/>
              </a:ext>
            </a:extLst>
          </p:cNvPr>
          <p:cNvSpPr/>
          <p:nvPr/>
        </p:nvSpPr>
        <p:spPr>
          <a:xfrm>
            <a:off x="5762815" y="2256360"/>
            <a:ext cx="2411174" cy="1055034"/>
          </a:xfrm>
          <a:custGeom>
            <a:avLst/>
            <a:gdLst/>
            <a:ahLst/>
            <a:cxnLst/>
            <a:rect l="l" t="t" r="r" b="b"/>
            <a:pathLst>
              <a:path w="34382" h="16266" extrusionOk="0">
                <a:moveTo>
                  <a:pt x="20288" y="0"/>
                </a:moveTo>
                <a:lnTo>
                  <a:pt x="16470" y="6675"/>
                </a:lnTo>
                <a:lnTo>
                  <a:pt x="11791" y="14808"/>
                </a:lnTo>
                <a:lnTo>
                  <a:pt x="4081" y="14808"/>
                </a:lnTo>
                <a:lnTo>
                  <a:pt x="860" y="9167"/>
                </a:lnTo>
                <a:lnTo>
                  <a:pt x="0" y="10625"/>
                </a:lnTo>
                <a:lnTo>
                  <a:pt x="860" y="12082"/>
                </a:lnTo>
                <a:lnTo>
                  <a:pt x="3221" y="16265"/>
                </a:lnTo>
                <a:lnTo>
                  <a:pt x="12637" y="16265"/>
                </a:lnTo>
                <a:lnTo>
                  <a:pt x="17315" y="8133"/>
                </a:lnTo>
                <a:lnTo>
                  <a:pt x="21134" y="1458"/>
                </a:lnTo>
                <a:lnTo>
                  <a:pt x="28858" y="1458"/>
                </a:lnTo>
                <a:lnTo>
                  <a:pt x="32677" y="8133"/>
                </a:lnTo>
                <a:lnTo>
                  <a:pt x="28858" y="14808"/>
                </a:lnTo>
                <a:lnTo>
                  <a:pt x="21134" y="14808"/>
                </a:lnTo>
                <a:lnTo>
                  <a:pt x="17927" y="9167"/>
                </a:lnTo>
                <a:lnTo>
                  <a:pt x="17067" y="10625"/>
                </a:lnTo>
                <a:lnTo>
                  <a:pt x="17927" y="12082"/>
                </a:lnTo>
                <a:lnTo>
                  <a:pt x="20288" y="16265"/>
                </a:lnTo>
                <a:lnTo>
                  <a:pt x="29703" y="16265"/>
                </a:lnTo>
                <a:lnTo>
                  <a:pt x="34382" y="8133"/>
                </a:lnTo>
                <a:lnTo>
                  <a:pt x="29703" y="0"/>
                </a:lnTo>
                <a:close/>
              </a:path>
            </a:pathLst>
          </a:custGeom>
          <a:solidFill>
            <a:srgbClr val="008000"/>
          </a:solidFill>
          <a:ln>
            <a:solidFill>
              <a:srgbClr val="008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52" name="Google Shape;8642;p60">
            <a:extLst>
              <a:ext uri="{FF2B5EF4-FFF2-40B4-BE49-F238E27FC236}">
                <a16:creationId xmlns:a16="http://schemas.microsoft.com/office/drawing/2014/main" id="{D5A7EBF3-DEA3-47C2-AE86-183D95D0D09D}"/>
              </a:ext>
            </a:extLst>
          </p:cNvPr>
          <p:cNvCxnSpPr/>
          <p:nvPr/>
        </p:nvCxnSpPr>
        <p:spPr>
          <a:xfrm>
            <a:off x="6338617" y="3242267"/>
            <a:ext cx="0" cy="476822"/>
          </a:xfrm>
          <a:prstGeom prst="straightConnector1">
            <a:avLst/>
          </a:prstGeom>
          <a:solidFill>
            <a:srgbClr val="0070C0"/>
          </a:solidFill>
          <a:ln w="9525" cap="flat" cmpd="sng">
            <a:solidFill>
              <a:srgbClr val="008000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56" name="Google Shape;8646;p60">
            <a:extLst>
              <a:ext uri="{FF2B5EF4-FFF2-40B4-BE49-F238E27FC236}">
                <a16:creationId xmlns:a16="http://schemas.microsoft.com/office/drawing/2014/main" id="{8D0A9840-FB70-4FF2-9C80-FC95FADC573C}"/>
              </a:ext>
            </a:extLst>
          </p:cNvPr>
          <p:cNvSpPr/>
          <p:nvPr/>
        </p:nvSpPr>
        <p:spPr>
          <a:xfrm>
            <a:off x="5661652" y="2256360"/>
            <a:ext cx="2410193" cy="1055034"/>
          </a:xfrm>
          <a:custGeom>
            <a:avLst/>
            <a:gdLst/>
            <a:ahLst/>
            <a:cxnLst/>
            <a:rect l="l" t="t" r="r" b="b"/>
            <a:pathLst>
              <a:path w="34368" h="16266" extrusionOk="0">
                <a:moveTo>
                  <a:pt x="4679" y="0"/>
                </a:moveTo>
                <a:lnTo>
                  <a:pt x="0" y="8133"/>
                </a:lnTo>
                <a:lnTo>
                  <a:pt x="4679" y="16265"/>
                </a:lnTo>
                <a:lnTo>
                  <a:pt x="14094" y="16265"/>
                </a:lnTo>
                <a:lnTo>
                  <a:pt x="17913" y="9590"/>
                </a:lnTo>
                <a:lnTo>
                  <a:pt x="22591" y="1458"/>
                </a:lnTo>
                <a:lnTo>
                  <a:pt x="30301" y="1458"/>
                </a:lnTo>
                <a:lnTo>
                  <a:pt x="33522" y="7098"/>
                </a:lnTo>
                <a:lnTo>
                  <a:pt x="34367" y="5640"/>
                </a:lnTo>
                <a:lnTo>
                  <a:pt x="33522" y="4183"/>
                </a:lnTo>
                <a:lnTo>
                  <a:pt x="31146" y="0"/>
                </a:lnTo>
                <a:lnTo>
                  <a:pt x="21746" y="0"/>
                </a:lnTo>
                <a:lnTo>
                  <a:pt x="17067" y="8133"/>
                </a:lnTo>
                <a:lnTo>
                  <a:pt x="13234" y="14808"/>
                </a:lnTo>
                <a:lnTo>
                  <a:pt x="5524" y="14808"/>
                </a:lnTo>
                <a:lnTo>
                  <a:pt x="1706" y="8133"/>
                </a:lnTo>
                <a:lnTo>
                  <a:pt x="5524" y="1458"/>
                </a:lnTo>
                <a:lnTo>
                  <a:pt x="13234" y="1458"/>
                </a:lnTo>
                <a:lnTo>
                  <a:pt x="16455" y="7098"/>
                </a:lnTo>
                <a:lnTo>
                  <a:pt x="17301" y="5640"/>
                </a:lnTo>
                <a:lnTo>
                  <a:pt x="16455" y="4183"/>
                </a:lnTo>
                <a:lnTo>
                  <a:pt x="14094" y="0"/>
                </a:lnTo>
                <a:close/>
              </a:path>
            </a:pathLst>
          </a:custGeom>
          <a:solidFill>
            <a:srgbClr val="008000"/>
          </a:solidFill>
          <a:ln>
            <a:solidFill>
              <a:srgbClr val="008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57" name="Google Shape;8643;p60">
            <a:extLst>
              <a:ext uri="{FF2B5EF4-FFF2-40B4-BE49-F238E27FC236}">
                <a16:creationId xmlns:a16="http://schemas.microsoft.com/office/drawing/2014/main" id="{AC6798B8-BC88-4A0C-B86A-5745AD19EE77}"/>
              </a:ext>
            </a:extLst>
          </p:cNvPr>
          <p:cNvCxnSpPr/>
          <p:nvPr/>
        </p:nvCxnSpPr>
        <p:spPr>
          <a:xfrm rot="10800000">
            <a:off x="7516192" y="1827284"/>
            <a:ext cx="0" cy="474308"/>
          </a:xfrm>
          <a:prstGeom prst="straightConnector1">
            <a:avLst/>
          </a:prstGeom>
          <a:solidFill>
            <a:srgbClr val="0070C0"/>
          </a:solidFill>
          <a:ln w="9525" cap="flat" cmpd="sng">
            <a:solidFill>
              <a:srgbClr val="008000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59" name="Google Shape;700;p39">
            <a:extLst>
              <a:ext uri="{FF2B5EF4-FFF2-40B4-BE49-F238E27FC236}">
                <a16:creationId xmlns:a16="http://schemas.microsoft.com/office/drawing/2014/main" id="{7F1690CA-EBAE-40B3-AB90-413F06B3EC1F}"/>
              </a:ext>
            </a:extLst>
          </p:cNvPr>
          <p:cNvSpPr txBox="1">
            <a:spLocks/>
          </p:cNvSpPr>
          <p:nvPr/>
        </p:nvSpPr>
        <p:spPr>
          <a:xfrm>
            <a:off x="854615" y="3731535"/>
            <a:ext cx="1318773" cy="47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Rubik"/>
              <a:buNone/>
            </a:pPr>
            <a:r>
              <a:rPr lang="en-AU" sz="1200" b="1" dirty="0" err="1">
                <a:solidFill>
                  <a:schemeClr val="tx1"/>
                </a:solidFill>
              </a:rPr>
              <a:t>i</a:t>
            </a:r>
            <a:r>
              <a:rPr lang="en-AU" sz="1200" b="1" dirty="0">
                <a:solidFill>
                  <a:schemeClr val="tx1"/>
                </a:solidFill>
              </a:rPr>
              <a:t>) Simple treatment </a:t>
            </a:r>
          </a:p>
        </p:txBody>
      </p:sp>
      <p:sp>
        <p:nvSpPr>
          <p:cNvPr id="60" name="Google Shape;700;p39">
            <a:extLst>
              <a:ext uri="{FF2B5EF4-FFF2-40B4-BE49-F238E27FC236}">
                <a16:creationId xmlns:a16="http://schemas.microsoft.com/office/drawing/2014/main" id="{1EAA396A-7EC1-4198-A1D9-D7F926FC06B0}"/>
              </a:ext>
            </a:extLst>
          </p:cNvPr>
          <p:cNvSpPr txBox="1">
            <a:spLocks/>
          </p:cNvSpPr>
          <p:nvPr/>
        </p:nvSpPr>
        <p:spPr>
          <a:xfrm>
            <a:off x="1811244" y="1303365"/>
            <a:ext cx="1803776" cy="47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Rubik"/>
              <a:buNone/>
            </a:pPr>
            <a:r>
              <a:rPr lang="en-AU" sz="1200" b="1" dirty="0">
                <a:solidFill>
                  <a:schemeClr val="tx1"/>
                </a:solidFill>
              </a:rPr>
              <a:t>ii) Physical way of </a:t>
            </a:r>
            <a:r>
              <a:rPr lang="cs-CZ" sz="1200" b="1" dirty="0">
                <a:solidFill>
                  <a:schemeClr val="tx1"/>
                </a:solidFill>
              </a:rPr>
              <a:t>tret</a:t>
            </a:r>
            <a:r>
              <a:rPr lang="en-AU" sz="1200" b="1" dirty="0">
                <a:solidFill>
                  <a:schemeClr val="tx1"/>
                </a:solidFill>
              </a:rPr>
              <a:t>ing</a:t>
            </a:r>
          </a:p>
        </p:txBody>
      </p:sp>
      <p:sp>
        <p:nvSpPr>
          <p:cNvPr id="62" name="Google Shape;700;p39">
            <a:extLst>
              <a:ext uri="{FF2B5EF4-FFF2-40B4-BE49-F238E27FC236}">
                <a16:creationId xmlns:a16="http://schemas.microsoft.com/office/drawing/2014/main" id="{2A16DBF3-8DA0-48AA-AB8B-7BC0F99393A2}"/>
              </a:ext>
            </a:extLst>
          </p:cNvPr>
          <p:cNvSpPr txBox="1">
            <a:spLocks/>
          </p:cNvSpPr>
          <p:nvPr/>
        </p:nvSpPr>
        <p:spPr>
          <a:xfrm>
            <a:off x="3113248" y="3731535"/>
            <a:ext cx="1612038" cy="46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Rubik"/>
              <a:buNone/>
            </a:pPr>
            <a:r>
              <a:rPr lang="en-AU" sz="1200" b="1" dirty="0">
                <a:solidFill>
                  <a:schemeClr val="tx1"/>
                </a:solidFill>
              </a:rPr>
              <a:t>iii) Chemical way of treating</a:t>
            </a:r>
          </a:p>
        </p:txBody>
      </p:sp>
      <p:sp>
        <p:nvSpPr>
          <p:cNvPr id="63" name="Google Shape;700;p39">
            <a:extLst>
              <a:ext uri="{FF2B5EF4-FFF2-40B4-BE49-F238E27FC236}">
                <a16:creationId xmlns:a16="http://schemas.microsoft.com/office/drawing/2014/main" id="{6296D425-208B-4F74-BF7B-5A5606B96B0F}"/>
              </a:ext>
            </a:extLst>
          </p:cNvPr>
          <p:cNvSpPr txBox="1">
            <a:spLocks/>
          </p:cNvSpPr>
          <p:nvPr/>
        </p:nvSpPr>
        <p:spPr>
          <a:xfrm>
            <a:off x="4182253" y="1350462"/>
            <a:ext cx="1803777" cy="47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Rubik"/>
              <a:buNone/>
            </a:pPr>
            <a:r>
              <a:rPr lang="en-AU" sz="1200" b="1">
                <a:solidFill>
                  <a:schemeClr val="tx1"/>
                </a:solidFill>
              </a:rPr>
              <a:t>iv) Biological way of treating</a:t>
            </a:r>
          </a:p>
        </p:txBody>
      </p:sp>
      <p:sp>
        <p:nvSpPr>
          <p:cNvPr id="65" name="Google Shape;700;p39">
            <a:extLst>
              <a:ext uri="{FF2B5EF4-FFF2-40B4-BE49-F238E27FC236}">
                <a16:creationId xmlns:a16="http://schemas.microsoft.com/office/drawing/2014/main" id="{3DC06527-8740-4E39-94DC-E6762E484013}"/>
              </a:ext>
            </a:extLst>
          </p:cNvPr>
          <p:cNvSpPr txBox="1">
            <a:spLocks/>
          </p:cNvSpPr>
          <p:nvPr/>
        </p:nvSpPr>
        <p:spPr>
          <a:xfrm>
            <a:off x="5492713" y="3719089"/>
            <a:ext cx="1691808" cy="47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Rubik"/>
              <a:buNone/>
            </a:pPr>
            <a:r>
              <a:rPr lang="en-AU" sz="1200" b="1" dirty="0">
                <a:solidFill>
                  <a:schemeClr val="tx1"/>
                </a:solidFill>
              </a:rPr>
              <a:t>v) Natural based way of treating</a:t>
            </a:r>
          </a:p>
        </p:txBody>
      </p:sp>
      <p:sp>
        <p:nvSpPr>
          <p:cNvPr id="66" name="Google Shape;700;p39">
            <a:extLst>
              <a:ext uri="{FF2B5EF4-FFF2-40B4-BE49-F238E27FC236}">
                <a16:creationId xmlns:a16="http://schemas.microsoft.com/office/drawing/2014/main" id="{A6E48029-0C3A-4175-A9F2-AB54466DA471}"/>
              </a:ext>
            </a:extLst>
          </p:cNvPr>
          <p:cNvSpPr txBox="1">
            <a:spLocks/>
          </p:cNvSpPr>
          <p:nvPr/>
        </p:nvSpPr>
        <p:spPr>
          <a:xfrm>
            <a:off x="6716852" y="1309926"/>
            <a:ext cx="1598680" cy="47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Rubik"/>
              <a:buNone/>
            </a:pPr>
            <a:r>
              <a:rPr lang="en-AU" sz="1200" b="1" dirty="0">
                <a:solidFill>
                  <a:schemeClr val="tx1"/>
                </a:solidFill>
              </a:rPr>
              <a:t>vi) Combination of processes</a:t>
            </a:r>
          </a:p>
        </p:txBody>
      </p:sp>
      <p:sp>
        <p:nvSpPr>
          <p:cNvPr id="42" name="Zástupný symbol pro číslo snímku 5">
            <a:extLst>
              <a:ext uri="{FF2B5EF4-FFF2-40B4-BE49-F238E27FC236}">
                <a16:creationId xmlns:a16="http://schemas.microsoft.com/office/drawing/2014/main" id="{10F5035F-4F54-4F47-A0D7-540E68E2D514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8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40962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2"/>
          <p:cNvSpPr/>
          <p:nvPr/>
        </p:nvSpPr>
        <p:spPr>
          <a:xfrm>
            <a:off x="713250" y="1387175"/>
            <a:ext cx="7717500" cy="2369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Wastewater as a source of energy</a:t>
            </a:r>
          </a:p>
        </p:txBody>
      </p:sp>
      <p:sp>
        <p:nvSpPr>
          <p:cNvPr id="413" name="Google Shape;413;p32"/>
          <p:cNvSpPr txBox="1">
            <a:spLocks noGrp="1"/>
          </p:cNvSpPr>
          <p:nvPr>
            <p:ph type="title" idx="2"/>
          </p:nvPr>
        </p:nvSpPr>
        <p:spPr>
          <a:xfrm>
            <a:off x="1035024" y="1958250"/>
            <a:ext cx="1549426" cy="12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cs-CZ" dirty="0"/>
              <a:t>3</a:t>
            </a:r>
            <a:endParaRPr dirty="0"/>
          </a:p>
        </p:txBody>
      </p:sp>
      <p:sp>
        <p:nvSpPr>
          <p:cNvPr id="411" name="Google Shape;411;p32"/>
          <p:cNvSpPr txBox="1">
            <a:spLocks noGrp="1"/>
          </p:cNvSpPr>
          <p:nvPr>
            <p:ph type="subTitle" idx="1"/>
          </p:nvPr>
        </p:nvSpPr>
        <p:spPr>
          <a:xfrm>
            <a:off x="2827275" y="2949737"/>
            <a:ext cx="5221200" cy="5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Exploitation and utilization of energy</a:t>
            </a:r>
          </a:p>
        </p:txBody>
      </p:sp>
      <p:grpSp>
        <p:nvGrpSpPr>
          <p:cNvPr id="6" name="Google Shape;10246;p64">
            <a:extLst>
              <a:ext uri="{FF2B5EF4-FFF2-40B4-BE49-F238E27FC236}">
                <a16:creationId xmlns:a16="http://schemas.microsoft.com/office/drawing/2014/main" id="{7A543C35-7121-4D43-BF39-560C1D2EC0F6}"/>
              </a:ext>
            </a:extLst>
          </p:cNvPr>
          <p:cNvGrpSpPr/>
          <p:nvPr/>
        </p:nvGrpSpPr>
        <p:grpSpPr>
          <a:xfrm>
            <a:off x="7864835" y="577147"/>
            <a:ext cx="531466" cy="587299"/>
            <a:chOff x="4149138" y="4121151"/>
            <a:chExt cx="344065" cy="368644"/>
          </a:xfrm>
        </p:grpSpPr>
        <p:sp>
          <p:nvSpPr>
            <p:cNvPr id="7" name="Google Shape;10247;p64">
              <a:extLst>
                <a:ext uri="{FF2B5EF4-FFF2-40B4-BE49-F238E27FC236}">
                  <a16:creationId xmlns:a16="http://schemas.microsoft.com/office/drawing/2014/main" id="{D6C9BBB4-9143-40FD-8870-C45098AB1F52}"/>
                </a:ext>
              </a:extLst>
            </p:cNvPr>
            <p:cNvSpPr/>
            <p:nvPr/>
          </p:nvSpPr>
          <p:spPr>
            <a:xfrm>
              <a:off x="4205853" y="4182724"/>
              <a:ext cx="225746" cy="307071"/>
            </a:xfrm>
            <a:custGeom>
              <a:avLst/>
              <a:gdLst/>
              <a:ahLst/>
              <a:cxnLst/>
              <a:rect l="l" t="t" r="r" b="b"/>
              <a:pathLst>
                <a:path w="7109" h="9670" extrusionOk="0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" name="Google Shape;10248;p64">
              <a:extLst>
                <a:ext uri="{FF2B5EF4-FFF2-40B4-BE49-F238E27FC236}">
                  <a16:creationId xmlns:a16="http://schemas.microsoft.com/office/drawing/2014/main" id="{6BBC00F4-8270-4B21-A280-B01DDB1EDF99}"/>
                </a:ext>
              </a:extLst>
            </p:cNvPr>
            <p:cNvSpPr/>
            <p:nvPr/>
          </p:nvSpPr>
          <p:spPr>
            <a:xfrm>
              <a:off x="4444777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" name="Google Shape;10249;p64">
              <a:extLst>
                <a:ext uri="{FF2B5EF4-FFF2-40B4-BE49-F238E27FC236}">
                  <a16:creationId xmlns:a16="http://schemas.microsoft.com/office/drawing/2014/main" id="{0ADC9B90-A219-4222-8404-F6EC85968955}"/>
                </a:ext>
              </a:extLst>
            </p:cNvPr>
            <p:cNvSpPr/>
            <p:nvPr/>
          </p:nvSpPr>
          <p:spPr>
            <a:xfrm>
              <a:off x="4149138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" name="Google Shape;10250;p64">
              <a:extLst>
                <a:ext uri="{FF2B5EF4-FFF2-40B4-BE49-F238E27FC236}">
                  <a16:creationId xmlns:a16="http://schemas.microsoft.com/office/drawing/2014/main" id="{042C5E77-4113-4057-90C3-E445BBEE462D}"/>
                </a:ext>
              </a:extLst>
            </p:cNvPr>
            <p:cNvSpPr/>
            <p:nvPr/>
          </p:nvSpPr>
          <p:spPr>
            <a:xfrm>
              <a:off x="4315471" y="4121151"/>
              <a:ext cx="11400" cy="4804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" name="Google Shape;10251;p64">
              <a:extLst>
                <a:ext uri="{FF2B5EF4-FFF2-40B4-BE49-F238E27FC236}">
                  <a16:creationId xmlns:a16="http://schemas.microsoft.com/office/drawing/2014/main" id="{BE2DA721-DA0C-4F55-B2ED-07C3F2C8D9DD}"/>
                </a:ext>
              </a:extLst>
            </p:cNvPr>
            <p:cNvSpPr/>
            <p:nvPr/>
          </p:nvSpPr>
          <p:spPr>
            <a:xfrm>
              <a:off x="4378632" y="4159575"/>
              <a:ext cx="22705" cy="27754"/>
            </a:xfrm>
            <a:custGeom>
              <a:avLst/>
              <a:gdLst/>
              <a:ahLst/>
              <a:cxnLst/>
              <a:rect l="l" t="t" r="r" b="b"/>
              <a:pathLst>
                <a:path w="715" h="874" extrusionOk="0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2" name="Google Shape;10252;p64">
              <a:extLst>
                <a:ext uri="{FF2B5EF4-FFF2-40B4-BE49-F238E27FC236}">
                  <a16:creationId xmlns:a16="http://schemas.microsoft.com/office/drawing/2014/main" id="{6D8B1AE6-4EFD-4C9D-B7BA-749B500167ED}"/>
                </a:ext>
              </a:extLst>
            </p:cNvPr>
            <p:cNvSpPr/>
            <p:nvPr/>
          </p:nvSpPr>
          <p:spPr>
            <a:xfrm>
              <a:off x="4240243" y="4399103"/>
              <a:ext cx="22705" cy="27563"/>
            </a:xfrm>
            <a:custGeom>
              <a:avLst/>
              <a:gdLst/>
              <a:ahLst/>
              <a:cxnLst/>
              <a:rect l="l" t="t" r="r" b="b"/>
              <a:pathLst>
                <a:path w="715" h="868" extrusionOk="0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3" name="Google Shape;10253;p64">
              <a:extLst>
                <a:ext uri="{FF2B5EF4-FFF2-40B4-BE49-F238E27FC236}">
                  <a16:creationId xmlns:a16="http://schemas.microsoft.com/office/drawing/2014/main" id="{00DE5716-A0CC-4C4B-8BAD-1BBD40977FE4}"/>
                </a:ext>
              </a:extLst>
            </p:cNvPr>
            <p:cNvSpPr/>
            <p:nvPr/>
          </p:nvSpPr>
          <p:spPr>
            <a:xfrm>
              <a:off x="4240243" y="41591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4" name="Google Shape;10254;p64">
              <a:extLst>
                <a:ext uri="{FF2B5EF4-FFF2-40B4-BE49-F238E27FC236}">
                  <a16:creationId xmlns:a16="http://schemas.microsoft.com/office/drawing/2014/main" id="{3996B6BA-8AD4-4D25-ACB5-2DAD2B095EF0}"/>
                </a:ext>
              </a:extLst>
            </p:cNvPr>
            <p:cNvSpPr/>
            <p:nvPr/>
          </p:nvSpPr>
          <p:spPr>
            <a:xfrm>
              <a:off x="4378632" y="43992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5" name="Google Shape;10255;p64">
              <a:extLst>
                <a:ext uri="{FF2B5EF4-FFF2-40B4-BE49-F238E27FC236}">
                  <a16:creationId xmlns:a16="http://schemas.microsoft.com/office/drawing/2014/main" id="{84017EB8-F4A3-4BE4-859C-F2F548F7BEC1}"/>
                </a:ext>
              </a:extLst>
            </p:cNvPr>
            <p:cNvSpPr/>
            <p:nvPr/>
          </p:nvSpPr>
          <p:spPr>
            <a:xfrm>
              <a:off x="4426264" y="4351851"/>
              <a:ext cx="29532" cy="21117"/>
            </a:xfrm>
            <a:custGeom>
              <a:avLst/>
              <a:gdLst/>
              <a:ahLst/>
              <a:cxnLst/>
              <a:rect l="l" t="t" r="r" b="b"/>
              <a:pathLst>
                <a:path w="930" h="665" extrusionOk="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6" name="Google Shape;10256;p64">
              <a:extLst>
                <a:ext uri="{FF2B5EF4-FFF2-40B4-BE49-F238E27FC236}">
                  <a16:creationId xmlns:a16="http://schemas.microsoft.com/office/drawing/2014/main" id="{9C756061-1B8F-4216-B001-F69044EC1C11}"/>
                </a:ext>
              </a:extLst>
            </p:cNvPr>
            <p:cNvSpPr/>
            <p:nvPr/>
          </p:nvSpPr>
          <p:spPr>
            <a:xfrm>
              <a:off x="4186196" y="4213463"/>
              <a:ext cx="29500" cy="21117"/>
            </a:xfrm>
            <a:custGeom>
              <a:avLst/>
              <a:gdLst/>
              <a:ahLst/>
              <a:cxnLst/>
              <a:rect l="l" t="t" r="r" b="b"/>
              <a:pathLst>
                <a:path w="929" h="665" extrusionOk="0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7" name="Google Shape;10257;p64">
              <a:extLst>
                <a:ext uri="{FF2B5EF4-FFF2-40B4-BE49-F238E27FC236}">
                  <a16:creationId xmlns:a16="http://schemas.microsoft.com/office/drawing/2014/main" id="{E3072FB8-32EE-400F-BC76-C23E794065DB}"/>
                </a:ext>
              </a:extLst>
            </p:cNvPr>
            <p:cNvSpPr/>
            <p:nvPr/>
          </p:nvSpPr>
          <p:spPr>
            <a:xfrm>
              <a:off x="4425883" y="4213590"/>
              <a:ext cx="29913" cy="21371"/>
            </a:xfrm>
            <a:custGeom>
              <a:avLst/>
              <a:gdLst/>
              <a:ahLst/>
              <a:cxnLst/>
              <a:rect l="l" t="t" r="r" b="b"/>
              <a:pathLst>
                <a:path w="942" h="673" extrusionOk="0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8" name="Google Shape;10258;p64">
              <a:extLst>
                <a:ext uri="{FF2B5EF4-FFF2-40B4-BE49-F238E27FC236}">
                  <a16:creationId xmlns:a16="http://schemas.microsoft.com/office/drawing/2014/main" id="{16313AE3-F870-4181-BCDA-9852489E12B7}"/>
                </a:ext>
              </a:extLst>
            </p:cNvPr>
            <p:cNvSpPr/>
            <p:nvPr/>
          </p:nvSpPr>
          <p:spPr>
            <a:xfrm>
              <a:off x="4186196" y="4351978"/>
              <a:ext cx="29500" cy="21371"/>
            </a:xfrm>
            <a:custGeom>
              <a:avLst/>
              <a:gdLst/>
              <a:ahLst/>
              <a:cxnLst/>
              <a:rect l="l" t="t" r="r" b="b"/>
              <a:pathLst>
                <a:path w="929" h="673" extrusionOk="0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sp>
        <p:nvSpPr>
          <p:cNvPr id="23" name="Zástupný symbol pro číslo snímku 5">
            <a:extLst>
              <a:ext uri="{FF2B5EF4-FFF2-40B4-BE49-F238E27FC236}">
                <a16:creationId xmlns:a16="http://schemas.microsoft.com/office/drawing/2014/main" id="{D5B726EA-0ADF-4C74-A8B6-2EECAC42E99D}"/>
              </a:ext>
            </a:extLst>
          </p:cNvPr>
          <p:cNvSpPr txBox="1">
            <a:spLocks/>
          </p:cNvSpPr>
          <p:nvPr/>
        </p:nvSpPr>
        <p:spPr bwMode="auto">
          <a:xfrm>
            <a:off x="8611182" y="4732543"/>
            <a:ext cx="421136" cy="3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algn="ctr"/>
            <a:fld id="{82776948-6DD9-4EC9-88BB-855D21DEC24E}" type="slidenum">
              <a:rPr lang="cs-CZ" altLang="cs-CZ" sz="1500" smtClean="0">
                <a:latin typeface="Rubik" panose="020B0604020202020204" charset="-79"/>
                <a:cs typeface="Rubik" panose="020B0604020202020204" charset="-79"/>
              </a:rPr>
              <a:pPr algn="ctr"/>
              <a:t>9</a:t>
            </a:fld>
            <a:endParaRPr lang="cs-CZ" altLang="cs-CZ" sz="1500" dirty="0">
              <a:latin typeface="Rubik" panose="020B0604020202020204" charset="-79"/>
              <a:cs typeface="Rubik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35170272"/>
      </p:ext>
    </p:extLst>
  </p:cSld>
  <p:clrMapOvr>
    <a:masterClrMapping/>
  </p:clrMapOvr>
</p:sld>
</file>

<file path=ppt/theme/theme1.xml><?xml version="1.0" encoding="utf-8"?>
<a:theme xmlns:a="http://schemas.openxmlformats.org/drawingml/2006/main" name="Risks Analysis Business Meeting by Slidesgo">
  <a:themeElements>
    <a:clrScheme name="Vlastní 2">
      <a:dk1>
        <a:srgbClr val="000000"/>
      </a:dk1>
      <a:lt1>
        <a:srgbClr val="B7B7B7"/>
      </a:lt1>
      <a:dk2>
        <a:srgbClr val="EFEFEF"/>
      </a:dk2>
      <a:lt2>
        <a:srgbClr val="FFFFFF"/>
      </a:lt2>
      <a:accent1>
        <a:srgbClr val="6DAA2D"/>
      </a:accent1>
      <a:accent2>
        <a:srgbClr val="94BBF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943</TotalTime>
  <Words>625</Words>
  <Application>Microsoft Office PowerPoint</Application>
  <PresentationFormat>Předvádění na obrazovce (16:9)</PresentationFormat>
  <Paragraphs>137</Paragraphs>
  <Slides>20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Barlow</vt:lpstr>
      <vt:lpstr>Rubik SemiBold</vt:lpstr>
      <vt:lpstr>Bebas Neue</vt:lpstr>
      <vt:lpstr>Arial</vt:lpstr>
      <vt:lpstr>Rubik</vt:lpstr>
      <vt:lpstr>Risks Analysis Business Meeting by Slidesgo</vt:lpstr>
      <vt:lpstr>From wastewater treatment to resource utilization</vt:lpstr>
      <vt:lpstr>Content</vt:lpstr>
      <vt:lpstr>Introduction</vt:lpstr>
      <vt:lpstr>Exploitation of selected resources from wastewater</vt:lpstr>
      <vt:lpstr>Wastewater Recycling</vt:lpstr>
      <vt:lpstr>Graywater can generally be defined as slightly polluted wastewater from washing basins, showers, bathtubs, sinks and washing machines</vt:lpstr>
      <vt:lpstr>Reuse of graywater in buildings</vt:lpstr>
      <vt:lpstr>​Graywater treatment options</vt:lpstr>
      <vt:lpstr>Wastewater as a source of energy</vt:lpstr>
      <vt:lpstr>Wastewater as a source of thermal energy for households</vt:lpstr>
      <vt:lpstr>Extraction and reuse of thermal energy from waste water</vt:lpstr>
      <vt:lpstr>Decentralized acquisition and use of thermal energy</vt:lpstr>
      <vt:lpstr>Example of taking and using thermal energy from the sewage system = centralized solution</vt:lpstr>
      <vt:lpstr>Nutrients exploitation and utilization</vt:lpstr>
      <vt:lpstr>Sewage sludge treatment </vt:lpstr>
      <vt:lpstr>Material transformation of sewage sludge</vt:lpstr>
      <vt:lpstr>Pyrolysis  / torrefaction of sewage sludge (SS)</vt:lpstr>
      <vt:lpstr>Pyrolysis / torrefaction units at AdMaS BUT Brno</vt:lpstr>
      <vt:lpstr>Solid carbonaceous product, biochar after pyrolysis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Risks Analysis Business Meeting</dc:title>
  <dc:creator>Jakub Raček</dc:creator>
  <cp:lastModifiedBy>Jakub Raček</cp:lastModifiedBy>
  <cp:revision>122</cp:revision>
  <dcterms:modified xsi:type="dcterms:W3CDTF">2024-03-27T08:15:06Z</dcterms:modified>
</cp:coreProperties>
</file>