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4"/>
  </p:sldMasterIdLst>
  <p:notesMasterIdLst>
    <p:notesMasterId r:id="rId11"/>
  </p:notesMasterIdLst>
  <p:handoutMasterIdLst>
    <p:handoutMasterId r:id="rId12"/>
  </p:handoutMasterIdLst>
  <p:sldIdLst>
    <p:sldId id="1104" r:id="rId5"/>
    <p:sldId id="1115" r:id="rId6"/>
    <p:sldId id="1117" r:id="rId7"/>
    <p:sldId id="1116" r:id="rId8"/>
    <p:sldId id="1112" r:id="rId9"/>
    <p:sldId id="10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19C4E-730D-D16E-EACE-52FFDD871F2C}" name="Alessandra Barreca" initials="AB" userId="54793511e4c503a0" providerId="Windows Live"/>
  <p188:author id="{87DDEEC5-7573-CBC4-5047-B8DB1C056DF7}" name="Tehnička asistencija" initials="TA" userId="Tehnička asistencij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66"/>
    <a:srgbClr val="6AC84C"/>
    <a:srgbClr val="A1D05C"/>
    <a:srgbClr val="F8C35A"/>
    <a:srgbClr val="EDE9E6"/>
    <a:srgbClr val="FFCCFF"/>
    <a:srgbClr val="C42F00"/>
    <a:srgbClr val="C85100"/>
    <a:srgbClr val="8E2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9" autoAdjust="0"/>
    <p:restoredTop sz="95120" autoAdjust="0"/>
  </p:normalViewPr>
  <p:slideViewPr>
    <p:cSldViewPr snapToGrid="0">
      <p:cViewPr varScale="1">
        <p:scale>
          <a:sx n="87" d="100"/>
          <a:sy n="87" d="100"/>
        </p:scale>
        <p:origin x="94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ran Bogunovic" userId="2464b365f9aaf3ac" providerId="LiveId" clId="{5099A20D-1B7E-4CC8-A41E-88BD02E3F3BE}"/>
    <pc:docChg chg="modSld">
      <pc:chgData name="Zoran Bogunovic" userId="2464b365f9aaf3ac" providerId="LiveId" clId="{5099A20D-1B7E-4CC8-A41E-88BD02E3F3BE}" dt="2024-04-23T20:51:41.618" v="14" actId="20577"/>
      <pc:docMkLst>
        <pc:docMk/>
      </pc:docMkLst>
      <pc:sldChg chg="modSp mod">
        <pc:chgData name="Zoran Bogunovic" userId="2464b365f9aaf3ac" providerId="LiveId" clId="{5099A20D-1B7E-4CC8-A41E-88BD02E3F3BE}" dt="2024-04-23T20:51:41.618" v="14" actId="20577"/>
        <pc:sldMkLst>
          <pc:docMk/>
          <pc:sldMk cId="3795119697" sldId="1104"/>
        </pc:sldMkLst>
        <pc:spChg chg="mod">
          <ac:chgData name="Zoran Bogunovic" userId="2464b365f9aaf3ac" providerId="LiveId" clId="{5099A20D-1B7E-4CC8-A41E-88BD02E3F3BE}" dt="2024-04-23T20:51:08.493" v="13" actId="20577"/>
          <ac:spMkLst>
            <pc:docMk/>
            <pc:sldMk cId="3795119697" sldId="1104"/>
            <ac:spMk id="19" creationId="{F82DD464-2BBE-A1C7-347A-F6A3C85E0A59}"/>
          </ac:spMkLst>
        </pc:spChg>
        <pc:spChg chg="mod">
          <ac:chgData name="Zoran Bogunovic" userId="2464b365f9aaf3ac" providerId="LiveId" clId="{5099A20D-1B7E-4CC8-A41E-88BD02E3F3BE}" dt="2024-04-23T20:51:41.618" v="14" actId="20577"/>
          <ac:spMkLst>
            <pc:docMk/>
            <pc:sldMk cId="3795119697" sldId="1104"/>
            <ac:spMk id="21" creationId="{3938106F-524F-F7CB-9E2D-BCB6B431CB6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A3E14-8048-F641-8A58-5C787835353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1C224FB7-5506-0548-8F94-AB633DB84E74}">
      <dgm:prSet phldrT="[Testo]"/>
      <dgm:spPr/>
      <dgm:t>
        <a:bodyPr/>
        <a:lstStyle/>
        <a:p>
          <a:r>
            <a:rPr lang="it-IT">
              <a:latin typeface="Arial Nova" panose="020B0504020202020204" pitchFamily="34" charset="0"/>
            </a:rPr>
            <a:t>EU Green Deal (2019)</a:t>
          </a:r>
          <a:endParaRPr lang="it-IT" dirty="0">
            <a:latin typeface="Arial Nova" panose="020B0504020202020204" pitchFamily="34" charset="0"/>
          </a:endParaRPr>
        </a:p>
      </dgm:t>
    </dgm:pt>
    <dgm:pt modelId="{8531C9CB-D2D3-8E4A-B070-000D75BC0C53}" type="parTrans" cxnId="{A034821D-9B98-7741-B58A-9D0691F4B513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DA74A1FE-3158-2A4B-BC24-1A4E33BA0A5E}" type="sibTrans" cxnId="{A034821D-9B98-7741-B58A-9D0691F4B513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3460CE54-51A5-054C-92D6-4A927621DC1D}">
      <dgm:prSet phldrT="[Testo]"/>
      <dgm:spPr/>
      <dgm:t>
        <a:bodyPr/>
        <a:lstStyle/>
        <a:p>
          <a:r>
            <a:rPr lang="it-IT">
              <a:latin typeface="Arial Nova" panose="020B0504020202020204" pitchFamily="34" charset="0"/>
            </a:rPr>
            <a:t>EU Climate Law (2021)</a:t>
          </a:r>
          <a:endParaRPr lang="it-IT" dirty="0">
            <a:latin typeface="Arial Nova" panose="020B0504020202020204" pitchFamily="34" charset="0"/>
          </a:endParaRPr>
        </a:p>
      </dgm:t>
    </dgm:pt>
    <dgm:pt modelId="{D7FA8FF7-831B-024F-ADF8-9A0DC5E138E6}" type="parTrans" cxnId="{4501E74B-6CAB-5741-A906-65CB6285F333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D74F03F8-F8F1-124C-B6E0-3DDA9AEA9CD0}" type="sibTrans" cxnId="{4501E74B-6CAB-5741-A906-65CB6285F333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DC26B17A-014B-2A48-9B74-6DDA51BBF37D}">
      <dgm:prSet phldrT="[Testo]"/>
      <dgm:spPr/>
      <dgm:t>
        <a:bodyPr/>
        <a:lstStyle/>
        <a:p>
          <a:r>
            <a:rPr lang="it-IT">
              <a:latin typeface="Arial Nova" panose="020B0504020202020204" pitchFamily="34" charset="0"/>
            </a:rPr>
            <a:t>Fit 4 55 Package</a:t>
          </a:r>
        </a:p>
        <a:p>
          <a:r>
            <a:rPr lang="it-IT">
              <a:latin typeface="Arial Nova" panose="020B0504020202020204" pitchFamily="34" charset="0"/>
            </a:rPr>
            <a:t>(ETS revision 2021-2023)</a:t>
          </a:r>
          <a:endParaRPr lang="it-IT" dirty="0">
            <a:latin typeface="Arial Nova" panose="020B0504020202020204" pitchFamily="34" charset="0"/>
          </a:endParaRPr>
        </a:p>
      </dgm:t>
    </dgm:pt>
    <dgm:pt modelId="{8E8DB5BF-D145-4D47-9651-09C7443B59CB}" type="parTrans" cxnId="{5AB597C0-66CF-4B4D-B7F5-54C97D9604C2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86C9DDC5-84D1-ED46-B536-07DA1C497504}" type="sibTrans" cxnId="{5AB597C0-66CF-4B4D-B7F5-54C97D9604C2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FB99E501-9D0D-6947-94FA-4FF0A72FE35E}" type="pres">
      <dgm:prSet presAssocID="{38CA3E14-8048-F641-8A58-5C7878353533}" presName="Name0" presStyleCnt="0">
        <dgm:presLayoutVars>
          <dgm:dir/>
          <dgm:resizeHandles val="exact"/>
        </dgm:presLayoutVars>
      </dgm:prSet>
      <dgm:spPr/>
    </dgm:pt>
    <dgm:pt modelId="{E3E57046-13DA-2D40-BFA0-54215C977BED}" type="pres">
      <dgm:prSet presAssocID="{1C224FB7-5506-0548-8F94-AB633DB84E74}" presName="parTxOnly" presStyleLbl="node1" presStyleIdx="0" presStyleCnt="3" custScaleY="57179">
        <dgm:presLayoutVars>
          <dgm:bulletEnabled val="1"/>
        </dgm:presLayoutVars>
      </dgm:prSet>
      <dgm:spPr/>
    </dgm:pt>
    <dgm:pt modelId="{06DB6E8B-07A0-DB4B-ABB8-CC8698968155}" type="pres">
      <dgm:prSet presAssocID="{DA74A1FE-3158-2A4B-BC24-1A4E33BA0A5E}" presName="parSpace" presStyleCnt="0"/>
      <dgm:spPr/>
    </dgm:pt>
    <dgm:pt modelId="{16DC878B-6BF2-3D41-A0FB-8DAAFC738401}" type="pres">
      <dgm:prSet presAssocID="{3460CE54-51A5-054C-92D6-4A927621DC1D}" presName="parTxOnly" presStyleLbl="node1" presStyleIdx="1" presStyleCnt="3" custScaleY="57771" custLinFactNeighborX="5441">
        <dgm:presLayoutVars>
          <dgm:bulletEnabled val="1"/>
        </dgm:presLayoutVars>
      </dgm:prSet>
      <dgm:spPr/>
    </dgm:pt>
    <dgm:pt modelId="{B104BFAD-ED9A-6247-B272-5B6332D3C656}" type="pres">
      <dgm:prSet presAssocID="{D74F03F8-F8F1-124C-B6E0-3DDA9AEA9CD0}" presName="parSpace" presStyleCnt="0"/>
      <dgm:spPr/>
    </dgm:pt>
    <dgm:pt modelId="{02B68265-ACF0-4547-9AA7-5AFE30686F8A}" type="pres">
      <dgm:prSet presAssocID="{DC26B17A-014B-2A48-9B74-6DDA51BBF37D}" presName="parTxOnly" presStyleLbl="node1" presStyleIdx="2" presStyleCnt="3" custScaleY="57770">
        <dgm:presLayoutVars>
          <dgm:bulletEnabled val="1"/>
        </dgm:presLayoutVars>
      </dgm:prSet>
      <dgm:spPr/>
    </dgm:pt>
  </dgm:ptLst>
  <dgm:cxnLst>
    <dgm:cxn modelId="{585F5D15-2ED9-6944-BD77-4475A8A2CD04}" type="presOf" srcId="{38CA3E14-8048-F641-8A58-5C7878353533}" destId="{FB99E501-9D0D-6947-94FA-4FF0A72FE35E}" srcOrd="0" destOrd="0" presId="urn:microsoft.com/office/officeart/2005/8/layout/hChevron3"/>
    <dgm:cxn modelId="{A034821D-9B98-7741-B58A-9D0691F4B513}" srcId="{38CA3E14-8048-F641-8A58-5C7878353533}" destId="{1C224FB7-5506-0548-8F94-AB633DB84E74}" srcOrd="0" destOrd="0" parTransId="{8531C9CB-D2D3-8E4A-B070-000D75BC0C53}" sibTransId="{DA74A1FE-3158-2A4B-BC24-1A4E33BA0A5E}"/>
    <dgm:cxn modelId="{9E6E8068-D63C-E747-B66A-FC363C10DD2D}" type="presOf" srcId="{3460CE54-51A5-054C-92D6-4A927621DC1D}" destId="{16DC878B-6BF2-3D41-A0FB-8DAAFC738401}" srcOrd="0" destOrd="0" presId="urn:microsoft.com/office/officeart/2005/8/layout/hChevron3"/>
    <dgm:cxn modelId="{4501E74B-6CAB-5741-A906-65CB6285F333}" srcId="{38CA3E14-8048-F641-8A58-5C7878353533}" destId="{3460CE54-51A5-054C-92D6-4A927621DC1D}" srcOrd="1" destOrd="0" parTransId="{D7FA8FF7-831B-024F-ADF8-9A0DC5E138E6}" sibTransId="{D74F03F8-F8F1-124C-B6E0-3DDA9AEA9CD0}"/>
    <dgm:cxn modelId="{602DF86E-7CAF-3744-AB43-4DCC40178227}" type="presOf" srcId="{1C224FB7-5506-0548-8F94-AB633DB84E74}" destId="{E3E57046-13DA-2D40-BFA0-54215C977BED}" srcOrd="0" destOrd="0" presId="urn:microsoft.com/office/officeart/2005/8/layout/hChevron3"/>
    <dgm:cxn modelId="{C005A8A5-6027-CD4F-A0E1-AC80616AE598}" type="presOf" srcId="{DC26B17A-014B-2A48-9B74-6DDA51BBF37D}" destId="{02B68265-ACF0-4547-9AA7-5AFE30686F8A}" srcOrd="0" destOrd="0" presId="urn:microsoft.com/office/officeart/2005/8/layout/hChevron3"/>
    <dgm:cxn modelId="{5AB597C0-66CF-4B4D-B7F5-54C97D9604C2}" srcId="{38CA3E14-8048-F641-8A58-5C7878353533}" destId="{DC26B17A-014B-2A48-9B74-6DDA51BBF37D}" srcOrd="2" destOrd="0" parTransId="{8E8DB5BF-D145-4D47-9651-09C7443B59CB}" sibTransId="{86C9DDC5-84D1-ED46-B536-07DA1C497504}"/>
    <dgm:cxn modelId="{3FCF4D79-0E8A-EE4E-AA84-9DA534B61766}" type="presParOf" srcId="{FB99E501-9D0D-6947-94FA-4FF0A72FE35E}" destId="{E3E57046-13DA-2D40-BFA0-54215C977BED}" srcOrd="0" destOrd="0" presId="urn:microsoft.com/office/officeart/2005/8/layout/hChevron3"/>
    <dgm:cxn modelId="{7C0473AC-4D56-224D-9FE5-9BB90A475C13}" type="presParOf" srcId="{FB99E501-9D0D-6947-94FA-4FF0A72FE35E}" destId="{06DB6E8B-07A0-DB4B-ABB8-CC8698968155}" srcOrd="1" destOrd="0" presId="urn:microsoft.com/office/officeart/2005/8/layout/hChevron3"/>
    <dgm:cxn modelId="{F7EEBCA2-D68E-7F48-9FF8-AC71C9EBFCC2}" type="presParOf" srcId="{FB99E501-9D0D-6947-94FA-4FF0A72FE35E}" destId="{16DC878B-6BF2-3D41-A0FB-8DAAFC738401}" srcOrd="2" destOrd="0" presId="urn:microsoft.com/office/officeart/2005/8/layout/hChevron3"/>
    <dgm:cxn modelId="{C96741D7-B0C0-F945-B656-F742E0E293E3}" type="presParOf" srcId="{FB99E501-9D0D-6947-94FA-4FF0A72FE35E}" destId="{B104BFAD-ED9A-6247-B272-5B6332D3C656}" srcOrd="3" destOrd="0" presId="urn:microsoft.com/office/officeart/2005/8/layout/hChevron3"/>
    <dgm:cxn modelId="{0AD1FD53-801A-014B-AD78-A455B91F41B4}" type="presParOf" srcId="{FB99E501-9D0D-6947-94FA-4FF0A72FE35E}" destId="{02B68265-ACF0-4547-9AA7-5AFE30686F8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9AB6F9-20D3-4046-812B-9F51780900A1}" type="doc">
      <dgm:prSet loTypeId="urn:microsoft.com/office/officeart/2005/8/layout/lProcess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7D2DD6DC-3E84-0049-AD45-8B08A1A96141}">
      <dgm:prSet phldrT="[Testo]" custT="1"/>
      <dgm:spPr/>
      <dgm:t>
        <a:bodyPr/>
        <a:lstStyle/>
        <a:p>
          <a:pPr algn="l"/>
          <a:r>
            <a:rPr lang="it-IT" sz="1600" dirty="0" err="1">
              <a:latin typeface="Arial Nova" panose="020B0504020202020204" pitchFamily="34" charset="0"/>
            </a:rPr>
            <a:t>Need</a:t>
          </a:r>
          <a:r>
            <a:rPr lang="it-IT" sz="1600" dirty="0">
              <a:latin typeface="Arial Nova" panose="020B0504020202020204" pitchFamily="34" charset="0"/>
            </a:rPr>
            <a:t> of a </a:t>
          </a:r>
          <a:r>
            <a:rPr lang="it-IT" sz="1600" dirty="0" err="1">
              <a:latin typeface="Arial Nova" panose="020B0504020202020204" pitchFamily="34" charset="0"/>
            </a:rPr>
            <a:t>robust</a:t>
          </a:r>
          <a:r>
            <a:rPr lang="it-IT" sz="1600" dirty="0">
              <a:latin typeface="Arial Nova" panose="020B0504020202020204" pitchFamily="34" charset="0"/>
            </a:rPr>
            <a:t>, </a:t>
          </a:r>
          <a:r>
            <a:rPr lang="it-IT" sz="1600" dirty="0" err="1">
              <a:latin typeface="Arial Nova" panose="020B0504020202020204" pitchFamily="34" charset="0"/>
            </a:rPr>
            <a:t>transparent</a:t>
          </a:r>
          <a:r>
            <a:rPr lang="it-IT" sz="1600" dirty="0">
              <a:latin typeface="Arial Nova" panose="020B0504020202020204" pitchFamily="34" charset="0"/>
            </a:rPr>
            <a:t>, </a:t>
          </a:r>
          <a:r>
            <a:rPr lang="it-IT" sz="1600" dirty="0" err="1">
              <a:latin typeface="Arial Nova" panose="020B0504020202020204" pitchFamily="34" charset="0"/>
            </a:rPr>
            <a:t>reliable</a:t>
          </a:r>
          <a:r>
            <a:rPr lang="it-IT" sz="1600" dirty="0">
              <a:latin typeface="Arial Nova" panose="020B0504020202020204" pitchFamily="34" charset="0"/>
            </a:rPr>
            <a:t> and </a:t>
          </a:r>
          <a:r>
            <a:rPr lang="it-IT" sz="1600" dirty="0" err="1">
              <a:latin typeface="Arial Nova" panose="020B0504020202020204" pitchFamily="34" charset="0"/>
            </a:rPr>
            <a:t>harmonized</a:t>
          </a:r>
          <a:r>
            <a:rPr lang="it-IT" sz="1600" dirty="0">
              <a:latin typeface="Arial Nova" panose="020B0504020202020204" pitchFamily="34" charset="0"/>
            </a:rPr>
            <a:t> MRVA system </a:t>
          </a:r>
        </a:p>
      </dgm:t>
    </dgm:pt>
    <dgm:pt modelId="{7CF3D4F8-4E3F-F64F-ADBC-B78120CF85CE}" type="parTrans" cxnId="{5AC454EC-F2D4-C744-AE6C-03691392EDED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D37FA40A-AB2E-8240-9382-7E80EB508789}" type="sibTrans" cxnId="{5AC454EC-F2D4-C744-AE6C-03691392EDED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0C4BD6CE-9F62-114D-B766-DD44BD8292D5}">
      <dgm:prSet phldrT="[Tes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it-IT" sz="1600">
              <a:latin typeface="Arial Nova" panose="020B0504020202020204" pitchFamily="34" charset="0"/>
            </a:rPr>
            <a:t>Institutional set-up (CA/s) + improved monitoring methodologies + verification + stronger engagement with covered operators</a:t>
          </a:r>
          <a:endParaRPr lang="it-IT" sz="1600" dirty="0">
            <a:latin typeface="Arial Nova" panose="020B0504020202020204" pitchFamily="34" charset="0"/>
          </a:endParaRPr>
        </a:p>
      </dgm:t>
    </dgm:pt>
    <dgm:pt modelId="{6B68528D-EC40-DD46-83FF-428260E2B40F}" type="parTrans" cxnId="{A259979A-DC54-8A4B-A6C9-FF0009731C89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62400B85-55E9-1746-A916-A511FAC5FAFC}" type="sibTrans" cxnId="{A259979A-DC54-8A4B-A6C9-FF0009731C89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7FDD0514-C0FC-B449-AD7A-0A48DCB42CF4}">
      <dgm:prSet phldrT="[Testo]" custT="1"/>
      <dgm:spPr/>
      <dgm:t>
        <a:bodyPr/>
        <a:lstStyle/>
        <a:p>
          <a:pPr algn="l"/>
          <a:r>
            <a:rPr lang="it-IT" sz="1600" dirty="0" err="1">
              <a:latin typeface="Arial Nova" panose="020B0504020202020204" pitchFamily="34" charset="0"/>
            </a:rPr>
            <a:t>Ensure</a:t>
          </a:r>
          <a:r>
            <a:rPr lang="it-IT" sz="1600" dirty="0">
              <a:latin typeface="Arial Nova" panose="020B0504020202020204" pitchFamily="34" charset="0"/>
            </a:rPr>
            <a:t> GHG </a:t>
          </a:r>
          <a:r>
            <a:rPr lang="it-IT" sz="1600" dirty="0" err="1">
              <a:latin typeface="Arial Nova" panose="020B0504020202020204" pitchFamily="34" charset="0"/>
            </a:rPr>
            <a:t>emissions</a:t>
          </a:r>
          <a:r>
            <a:rPr lang="it-IT" sz="1600" dirty="0">
              <a:latin typeface="Arial Nova" panose="020B0504020202020204" pitchFamily="34" charset="0"/>
            </a:rPr>
            <a:t> </a:t>
          </a:r>
          <a:r>
            <a:rPr lang="it-IT" sz="1600" dirty="0" err="1">
              <a:latin typeface="Arial Nova" panose="020B0504020202020204" pitchFamily="34" charset="0"/>
            </a:rPr>
            <a:t>mitigation</a:t>
          </a:r>
          <a:r>
            <a:rPr lang="it-IT" sz="1600" dirty="0">
              <a:latin typeface="Arial Nova" panose="020B0504020202020204" pitchFamily="34" charset="0"/>
            </a:rPr>
            <a:t> </a:t>
          </a:r>
          <a:r>
            <a:rPr lang="it-IT" sz="1600" dirty="0" err="1">
              <a:latin typeface="Arial Nova" panose="020B0504020202020204" pitchFamily="34" charset="0"/>
            </a:rPr>
            <a:t>where</a:t>
          </a:r>
          <a:r>
            <a:rPr lang="it-IT" sz="1600" dirty="0">
              <a:latin typeface="Arial Nova" panose="020B0504020202020204" pitchFamily="34" charset="0"/>
            </a:rPr>
            <a:t> </a:t>
          </a:r>
          <a:r>
            <a:rPr lang="it-IT" sz="1600" dirty="0" err="1">
              <a:latin typeface="Arial Nova" panose="020B0504020202020204" pitchFamily="34" charset="0"/>
            </a:rPr>
            <a:t>it</a:t>
          </a:r>
          <a:r>
            <a:rPr lang="it-IT" sz="1600" i="1" dirty="0">
              <a:latin typeface="Arial Nova" panose="020B0504020202020204" pitchFamily="34" charset="0"/>
            </a:rPr>
            <a:t> costs </a:t>
          </a:r>
          <a:r>
            <a:rPr lang="it-IT" sz="1600" i="1" dirty="0" err="1">
              <a:latin typeface="Arial Nova" panose="020B0504020202020204" pitchFamily="34" charset="0"/>
            </a:rPr>
            <a:t>least</a:t>
          </a:r>
          <a:r>
            <a:rPr lang="it-IT" sz="1600" i="1" dirty="0">
              <a:latin typeface="Arial Nova" panose="020B0504020202020204" pitchFamily="34" charset="0"/>
            </a:rPr>
            <a:t> </a:t>
          </a:r>
          <a:r>
            <a:rPr lang="it-IT" sz="1600" i="0" dirty="0" err="1">
              <a:latin typeface="Arial Nova" panose="020B0504020202020204" pitchFamily="34" charset="0"/>
            </a:rPr>
            <a:t>through</a:t>
          </a:r>
          <a:r>
            <a:rPr lang="it-IT" sz="1600" i="0" dirty="0">
              <a:latin typeface="Arial Nova" panose="020B0504020202020204" pitchFamily="34" charset="0"/>
            </a:rPr>
            <a:t> </a:t>
          </a:r>
          <a:r>
            <a:rPr lang="it-IT" sz="1600" dirty="0">
              <a:latin typeface="Arial Nova" panose="020B0504020202020204" pitchFamily="34" charset="0"/>
              <a:sym typeface="Wingdings" pitchFamily="2" charset="2"/>
            </a:rPr>
            <a:t>carbon market </a:t>
          </a:r>
          <a:r>
            <a:rPr lang="it-IT" sz="1600" i="1" dirty="0" err="1">
              <a:latin typeface="Arial Nova" panose="020B0504020202020204" pitchFamily="34" charset="0"/>
              <a:sym typeface="Wingdings" pitchFamily="2" charset="2"/>
            </a:rPr>
            <a:t>forces</a:t>
          </a:r>
          <a:r>
            <a:rPr lang="it-IT" sz="1600" i="1" dirty="0">
              <a:latin typeface="Arial Nova" panose="020B0504020202020204" pitchFamily="34" charset="0"/>
            </a:rPr>
            <a:t> + </a:t>
          </a:r>
          <a:r>
            <a:rPr lang="it-IT" sz="1600" dirty="0" err="1">
              <a:latin typeface="Arial Nova" panose="020B0504020202020204" pitchFamily="34" charset="0"/>
            </a:rPr>
            <a:t>boost</a:t>
          </a:r>
          <a:r>
            <a:rPr lang="it-IT" sz="1600" dirty="0">
              <a:latin typeface="Arial Nova" panose="020B0504020202020204" pitchFamily="34" charset="0"/>
            </a:rPr>
            <a:t> GHG </a:t>
          </a:r>
          <a:r>
            <a:rPr lang="it-IT" sz="1600" dirty="0" err="1">
              <a:latin typeface="Arial Nova" panose="020B0504020202020204" pitchFamily="34" charset="0"/>
            </a:rPr>
            <a:t>emissions</a:t>
          </a:r>
          <a:r>
            <a:rPr lang="it-IT" sz="1600" dirty="0">
              <a:latin typeface="Arial Nova" panose="020B0504020202020204" pitchFamily="34" charset="0"/>
            </a:rPr>
            <a:t> </a:t>
          </a:r>
          <a:r>
            <a:rPr lang="it-IT" sz="1600" dirty="0" err="1">
              <a:latin typeface="Arial Nova" panose="020B0504020202020204" pitchFamily="34" charset="0"/>
            </a:rPr>
            <a:t>reductions</a:t>
          </a:r>
          <a:r>
            <a:rPr lang="it-IT" sz="1600" dirty="0">
              <a:latin typeface="Arial Nova" panose="020B0504020202020204" pitchFamily="34" charset="0"/>
            </a:rPr>
            <a:t> </a:t>
          </a:r>
          <a:r>
            <a:rPr lang="it-IT" sz="1600" dirty="0" err="1">
              <a:latin typeface="Arial Nova" panose="020B0504020202020204" pitchFamily="34" charset="0"/>
            </a:rPr>
            <a:t>at</a:t>
          </a:r>
          <a:r>
            <a:rPr lang="it-IT" sz="1600" dirty="0">
              <a:latin typeface="Arial Nova" panose="020B0504020202020204" pitchFamily="34" charset="0"/>
            </a:rPr>
            <a:t> source by </a:t>
          </a:r>
          <a:r>
            <a:rPr lang="it-IT" sz="1600" dirty="0" err="1">
              <a:latin typeface="Arial Nova" panose="020B0504020202020204" pitchFamily="34" charset="0"/>
            </a:rPr>
            <a:t>incentivizing</a:t>
          </a:r>
          <a:r>
            <a:rPr lang="it-IT" sz="1600" dirty="0">
              <a:latin typeface="Arial Nova" panose="020B0504020202020204" pitchFamily="34" charset="0"/>
            </a:rPr>
            <a:t> green </a:t>
          </a:r>
          <a:r>
            <a:rPr lang="it-IT" sz="1600" dirty="0" err="1">
              <a:latin typeface="Arial Nova" panose="020B0504020202020204" pitchFamily="34" charset="0"/>
            </a:rPr>
            <a:t>technologies</a:t>
          </a:r>
          <a:endParaRPr lang="it-IT" sz="1600" dirty="0">
            <a:latin typeface="Arial Nova" panose="020B0504020202020204" pitchFamily="34" charset="0"/>
          </a:endParaRPr>
        </a:p>
      </dgm:t>
    </dgm:pt>
    <dgm:pt modelId="{FBF5091E-3870-6F47-97B1-F3EEB0908835}" type="parTrans" cxnId="{42CCBE5C-D660-694F-B8B5-9CDFCE5F7811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A045FBD0-87E8-694C-965B-6D4F0ED87960}" type="sibTrans" cxnId="{42CCBE5C-D660-694F-B8B5-9CDFCE5F7811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61AA1DA0-5A51-FC46-9CA5-777A7F052FCE}">
      <dgm:prSet phldrT="[Testo]" custT="1"/>
      <dgm:spPr/>
      <dgm:t>
        <a:bodyPr/>
        <a:lstStyle/>
        <a:p>
          <a:pPr algn="l"/>
          <a:r>
            <a:rPr lang="bs-Latn-BA" sz="1600">
              <a:latin typeface="Arial Nova" panose="020B0504020202020204" pitchFamily="34" charset="0"/>
            </a:rPr>
            <a:t>P</a:t>
          </a:r>
          <a:r>
            <a:rPr lang="it-IT" sz="1600">
              <a:latin typeface="Arial Nova" panose="020B0504020202020204" pitchFamily="34" charset="0"/>
            </a:rPr>
            <a:t>hase out free allocation + preserve competitiveness &amp; prevent </a:t>
          </a:r>
          <a:r>
            <a:rPr lang="it-IT" sz="1600" i="1">
              <a:latin typeface="Arial Nova" panose="020B0504020202020204" pitchFamily="34" charset="0"/>
            </a:rPr>
            <a:t>carbon leakage </a:t>
          </a:r>
          <a:r>
            <a:rPr lang="it-IT" sz="1600" i="0">
              <a:latin typeface="Arial Nova" panose="020B0504020202020204" pitchFamily="34" charset="0"/>
            </a:rPr>
            <a:t>through improved product benchmarks  + </a:t>
          </a:r>
          <a:r>
            <a:rPr lang="it-IT" sz="1600" i="1">
              <a:latin typeface="Arial Nova" panose="020B0504020202020204" pitchFamily="34" charset="0"/>
            </a:rPr>
            <a:t>tied </a:t>
          </a:r>
          <a:r>
            <a:rPr lang="it-IT" sz="1600" i="0">
              <a:latin typeface="Arial Nova" panose="020B0504020202020204" pitchFamily="34" charset="0"/>
            </a:rPr>
            <a:t>use of auctioning revenues (climate purposes + INNOVATION &amp; MODERNIZATION FUNDS)</a:t>
          </a:r>
          <a:endParaRPr lang="it-IT" sz="1600" dirty="0">
            <a:latin typeface="Arial Nova" panose="020B0504020202020204" pitchFamily="34" charset="0"/>
          </a:endParaRPr>
        </a:p>
      </dgm:t>
    </dgm:pt>
    <dgm:pt modelId="{842C2EC7-CED8-6240-BEC8-8D49BDD46C0C}" type="parTrans" cxnId="{614C1DA9-4CB5-824E-AB0A-A3ED9918FFF4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02B8C3B5-40A6-7544-BA45-ADBFCE50D1BF}" type="sibTrans" cxnId="{614C1DA9-4CB5-824E-AB0A-A3ED9918FFF4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E31FF36C-BE8E-6245-B4C5-98EB0A6F20C3}">
      <dgm:prSet phldrT="[Testo]" custT="1"/>
      <dgm:spPr/>
      <dgm:t>
        <a:bodyPr/>
        <a:lstStyle/>
        <a:p>
          <a:pPr algn="l"/>
          <a:r>
            <a:rPr lang="it-IT" sz="1600" dirty="0" err="1">
              <a:latin typeface="Arial Nova" panose="020B0504020202020204" pitchFamily="34" charset="0"/>
            </a:rPr>
            <a:t>Ensure</a:t>
          </a:r>
          <a:r>
            <a:rPr lang="it-IT" sz="1600" dirty="0">
              <a:latin typeface="Arial Nova" panose="020B0504020202020204" pitchFamily="34" charset="0"/>
            </a:rPr>
            <a:t> </a:t>
          </a:r>
          <a:r>
            <a:rPr lang="it-IT" sz="1600" dirty="0" err="1">
              <a:latin typeface="Arial Nova" panose="020B0504020202020204" pitchFamily="34" charset="0"/>
            </a:rPr>
            <a:t>mechanisms</a:t>
          </a:r>
          <a:r>
            <a:rPr lang="it-IT" sz="1600" dirty="0">
              <a:latin typeface="Arial Nova" panose="020B0504020202020204" pitchFamily="34" charset="0"/>
            </a:rPr>
            <a:t> to </a:t>
          </a:r>
          <a:r>
            <a:rPr lang="it-IT" sz="1600" dirty="0" err="1">
              <a:latin typeface="Arial Nova" panose="020B0504020202020204" pitchFamily="34" charset="0"/>
            </a:rPr>
            <a:t>adjust</a:t>
          </a:r>
          <a:r>
            <a:rPr lang="it-IT" sz="1600" dirty="0">
              <a:latin typeface="Arial Nova" panose="020B0504020202020204" pitchFamily="34" charset="0"/>
            </a:rPr>
            <a:t> the CAP and </a:t>
          </a:r>
          <a:r>
            <a:rPr lang="it-IT" sz="1600" dirty="0" err="1">
              <a:latin typeface="Arial Nova" panose="020B0504020202020204" pitchFamily="34" charset="0"/>
            </a:rPr>
            <a:t>prevent</a:t>
          </a:r>
          <a:r>
            <a:rPr lang="it-IT" sz="1600" dirty="0">
              <a:latin typeface="Arial Nova" panose="020B0504020202020204" pitchFamily="34" charset="0"/>
            </a:rPr>
            <a:t> market </a:t>
          </a:r>
          <a:r>
            <a:rPr lang="it-IT" sz="1600" dirty="0" err="1">
              <a:latin typeface="Arial Nova" panose="020B0504020202020204" pitchFamily="34" charset="0"/>
            </a:rPr>
            <a:t>imbalances</a:t>
          </a:r>
          <a:r>
            <a:rPr lang="it-IT" sz="1600" dirty="0">
              <a:latin typeface="Arial Nova" panose="020B0504020202020204" pitchFamily="34" charset="0"/>
            </a:rPr>
            <a:t> over the trading </a:t>
          </a:r>
          <a:r>
            <a:rPr lang="it-IT" sz="1600" dirty="0" err="1">
              <a:latin typeface="Arial Nova" panose="020B0504020202020204" pitchFamily="34" charset="0"/>
            </a:rPr>
            <a:t>periods</a:t>
          </a:r>
          <a:r>
            <a:rPr lang="it-IT" sz="1600" dirty="0">
              <a:latin typeface="Arial Nova" panose="020B0504020202020204" pitchFamily="34" charset="0"/>
            </a:rPr>
            <a:t>, </a:t>
          </a:r>
          <a:r>
            <a:rPr lang="it-IT" sz="1600" dirty="0" err="1">
              <a:latin typeface="Arial Nova" panose="020B0504020202020204" pitchFamily="34" charset="0"/>
            </a:rPr>
            <a:t>if</a:t>
          </a:r>
          <a:r>
            <a:rPr lang="it-IT" sz="1600" dirty="0">
              <a:latin typeface="Arial Nova" panose="020B0504020202020204" pitchFamily="34" charset="0"/>
            </a:rPr>
            <a:t> </a:t>
          </a:r>
          <a:r>
            <a:rPr lang="it-IT" sz="1600" dirty="0" err="1">
              <a:latin typeface="Arial Nova" panose="020B0504020202020204" pitchFamily="34" charset="0"/>
            </a:rPr>
            <a:t>necessary</a:t>
          </a:r>
          <a:r>
            <a:rPr lang="it-IT" sz="1600" dirty="0">
              <a:latin typeface="Arial Nova" panose="020B0504020202020204" pitchFamily="34" charset="0"/>
            </a:rPr>
            <a:t> </a:t>
          </a:r>
        </a:p>
      </dgm:t>
    </dgm:pt>
    <dgm:pt modelId="{08D03D1D-6996-E847-95DB-3BB7153EA1DF}" type="parTrans" cxnId="{88F764BA-8219-C148-8430-2B6A15719588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98C8A5BB-BF06-AD4B-9D27-1848068EBFE5}" type="sibTrans" cxnId="{88F764BA-8219-C148-8430-2B6A15719588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24CC37B2-51B3-154E-8DF6-C9D055C1F05D}">
      <dgm:prSet phldrT="[Testo]" custT="1"/>
      <dgm:spPr/>
      <dgm:t>
        <a:bodyPr/>
        <a:lstStyle/>
        <a:p>
          <a:pPr algn="l"/>
          <a:r>
            <a:rPr lang="bs-Latn-BA" sz="1600">
              <a:latin typeface="Arial Nova" panose="020B0504020202020204" pitchFamily="34" charset="0"/>
            </a:rPr>
            <a:t>M</a:t>
          </a:r>
          <a:r>
            <a:rPr lang="it-IT" sz="1600">
              <a:latin typeface="Arial Nova" panose="020B0504020202020204" pitchFamily="34" charset="0"/>
            </a:rPr>
            <a:t>ore stringent CAP annual linear reduction factor + improved Market Stability Reserve &amp; possibility of interventions on Total Number of Allowances in Circulation (TNAC)</a:t>
          </a:r>
          <a:endParaRPr lang="it-IT" sz="1600" dirty="0">
            <a:latin typeface="Arial Nova" panose="020B0504020202020204" pitchFamily="34" charset="0"/>
          </a:endParaRPr>
        </a:p>
      </dgm:t>
    </dgm:pt>
    <dgm:pt modelId="{11BE4B77-846F-8447-83D6-D84F6FCD406F}" type="parTrans" cxnId="{D57E2CF0-F37D-A64B-94D8-AF339F67C71E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6E6209AB-D9A5-444B-9E71-6D2FB96A4110}" type="sibTrans" cxnId="{D57E2CF0-F37D-A64B-94D8-AF339F67C71E}">
      <dgm:prSet/>
      <dgm:spPr/>
      <dgm:t>
        <a:bodyPr/>
        <a:lstStyle/>
        <a:p>
          <a:pPr algn="l"/>
          <a:endParaRPr lang="it-IT" sz="1600">
            <a:latin typeface="Arial Nova" panose="020B0504020202020204" pitchFamily="34" charset="0"/>
          </a:endParaRPr>
        </a:p>
      </dgm:t>
    </dgm:pt>
    <dgm:pt modelId="{E544E4EE-19B9-F342-9189-60674C737AE6}" type="pres">
      <dgm:prSet presAssocID="{C79AB6F9-20D3-4046-812B-9F51780900A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08A3263-68BF-DF4A-8C84-45BA1CD40FC5}" type="pres">
      <dgm:prSet presAssocID="{7D2DD6DC-3E84-0049-AD45-8B08A1A96141}" presName="horFlow" presStyleCnt="0"/>
      <dgm:spPr/>
    </dgm:pt>
    <dgm:pt modelId="{25D5D757-5E89-904E-8237-F34819845607}" type="pres">
      <dgm:prSet presAssocID="{7D2DD6DC-3E84-0049-AD45-8B08A1A96141}" presName="bigChev" presStyleLbl="node1" presStyleIdx="0" presStyleCnt="3"/>
      <dgm:spPr/>
    </dgm:pt>
    <dgm:pt modelId="{46B21AC7-3212-B34F-A4DF-7FD5C4231739}" type="pres">
      <dgm:prSet presAssocID="{6B68528D-EC40-DD46-83FF-428260E2B40F}" presName="parTrans" presStyleCnt="0"/>
      <dgm:spPr/>
    </dgm:pt>
    <dgm:pt modelId="{6765CDFC-8BD3-7B4F-8D95-2971367465ED}" type="pres">
      <dgm:prSet presAssocID="{0C4BD6CE-9F62-114D-B766-DD44BD8292D5}" presName="node" presStyleLbl="alignAccFollowNode1" presStyleIdx="0" presStyleCnt="3" custScaleX="120603" custScaleY="121473">
        <dgm:presLayoutVars>
          <dgm:bulletEnabled val="1"/>
        </dgm:presLayoutVars>
      </dgm:prSet>
      <dgm:spPr/>
    </dgm:pt>
    <dgm:pt modelId="{A2382B3E-641A-1042-A863-474CA1431E00}" type="pres">
      <dgm:prSet presAssocID="{7D2DD6DC-3E84-0049-AD45-8B08A1A96141}" presName="vSp" presStyleCnt="0"/>
      <dgm:spPr/>
    </dgm:pt>
    <dgm:pt modelId="{C3F40853-9AEB-374A-872B-EF772F1E26AD}" type="pres">
      <dgm:prSet presAssocID="{7FDD0514-C0FC-B449-AD7A-0A48DCB42CF4}" presName="horFlow" presStyleCnt="0"/>
      <dgm:spPr/>
    </dgm:pt>
    <dgm:pt modelId="{45C4BB44-FF3A-0440-825F-78CCE8085EB6}" type="pres">
      <dgm:prSet presAssocID="{7FDD0514-C0FC-B449-AD7A-0A48DCB42CF4}" presName="bigChev" presStyleLbl="node1" presStyleIdx="1" presStyleCnt="3"/>
      <dgm:spPr/>
    </dgm:pt>
    <dgm:pt modelId="{19F2E3F1-5619-C648-B69D-6B89A293914D}" type="pres">
      <dgm:prSet presAssocID="{842C2EC7-CED8-6240-BEC8-8D49BDD46C0C}" presName="parTrans" presStyleCnt="0"/>
      <dgm:spPr/>
    </dgm:pt>
    <dgm:pt modelId="{709DAD77-F336-9F49-AA63-00E67EDEA7B2}" type="pres">
      <dgm:prSet presAssocID="{61AA1DA0-5A51-FC46-9CA5-777A7F052FCE}" presName="node" presStyleLbl="alignAccFollowNode1" presStyleIdx="1" presStyleCnt="3" custScaleX="116371" custScaleY="118632" custLinFactNeighborY="2168">
        <dgm:presLayoutVars>
          <dgm:bulletEnabled val="1"/>
        </dgm:presLayoutVars>
      </dgm:prSet>
      <dgm:spPr/>
    </dgm:pt>
    <dgm:pt modelId="{2704BFF1-97E7-0349-91A5-8F05F324CBB9}" type="pres">
      <dgm:prSet presAssocID="{7FDD0514-C0FC-B449-AD7A-0A48DCB42CF4}" presName="vSp" presStyleCnt="0"/>
      <dgm:spPr/>
    </dgm:pt>
    <dgm:pt modelId="{2EFF2C84-3857-674A-80D8-DBE64753605F}" type="pres">
      <dgm:prSet presAssocID="{E31FF36C-BE8E-6245-B4C5-98EB0A6F20C3}" presName="horFlow" presStyleCnt="0"/>
      <dgm:spPr/>
    </dgm:pt>
    <dgm:pt modelId="{0E811E36-3A23-A645-81C2-A37CAA6C6117}" type="pres">
      <dgm:prSet presAssocID="{E31FF36C-BE8E-6245-B4C5-98EB0A6F20C3}" presName="bigChev" presStyleLbl="node1" presStyleIdx="2" presStyleCnt="3"/>
      <dgm:spPr/>
    </dgm:pt>
    <dgm:pt modelId="{D3686D3E-C729-D042-BDC1-60F3337BEAFB}" type="pres">
      <dgm:prSet presAssocID="{11BE4B77-846F-8447-83D6-D84F6FCD406F}" presName="parTrans" presStyleCnt="0"/>
      <dgm:spPr/>
    </dgm:pt>
    <dgm:pt modelId="{6922C553-9B4B-854B-B795-968BCF74743D}" type="pres">
      <dgm:prSet presAssocID="{24CC37B2-51B3-154E-8DF6-C9D055C1F05D}" presName="node" presStyleLbl="alignAccFollowNode1" presStyleIdx="2" presStyleCnt="3" custScaleX="120330" custScaleY="118504">
        <dgm:presLayoutVars>
          <dgm:bulletEnabled val="1"/>
        </dgm:presLayoutVars>
      </dgm:prSet>
      <dgm:spPr/>
    </dgm:pt>
  </dgm:ptLst>
  <dgm:cxnLst>
    <dgm:cxn modelId="{67CF6003-6845-8A49-A0AC-C7E0712A8C95}" type="presOf" srcId="{61AA1DA0-5A51-FC46-9CA5-777A7F052FCE}" destId="{709DAD77-F336-9F49-AA63-00E67EDEA7B2}" srcOrd="0" destOrd="0" presId="urn:microsoft.com/office/officeart/2005/8/layout/lProcess3"/>
    <dgm:cxn modelId="{B9608212-4BEC-4D46-AA4E-D002F6F2C70C}" type="presOf" srcId="{24CC37B2-51B3-154E-8DF6-C9D055C1F05D}" destId="{6922C553-9B4B-854B-B795-968BCF74743D}" srcOrd="0" destOrd="0" presId="urn:microsoft.com/office/officeart/2005/8/layout/lProcess3"/>
    <dgm:cxn modelId="{2EC8552F-6043-DB4E-AE93-7B1D8B516EFF}" type="presOf" srcId="{E31FF36C-BE8E-6245-B4C5-98EB0A6F20C3}" destId="{0E811E36-3A23-A645-81C2-A37CAA6C6117}" srcOrd="0" destOrd="0" presId="urn:microsoft.com/office/officeart/2005/8/layout/lProcess3"/>
    <dgm:cxn modelId="{42CCBE5C-D660-694F-B8B5-9CDFCE5F7811}" srcId="{C79AB6F9-20D3-4046-812B-9F51780900A1}" destId="{7FDD0514-C0FC-B449-AD7A-0A48DCB42CF4}" srcOrd="1" destOrd="0" parTransId="{FBF5091E-3870-6F47-97B1-F3EEB0908835}" sibTransId="{A045FBD0-87E8-694C-965B-6D4F0ED87960}"/>
    <dgm:cxn modelId="{AB2FE572-ACB6-7F46-BFD7-B579A28E6204}" type="presOf" srcId="{7D2DD6DC-3E84-0049-AD45-8B08A1A96141}" destId="{25D5D757-5E89-904E-8237-F34819845607}" srcOrd="0" destOrd="0" presId="urn:microsoft.com/office/officeart/2005/8/layout/lProcess3"/>
    <dgm:cxn modelId="{C90DB68A-D0EE-8940-B2EC-AF619110DF7C}" type="presOf" srcId="{7FDD0514-C0FC-B449-AD7A-0A48DCB42CF4}" destId="{45C4BB44-FF3A-0440-825F-78CCE8085EB6}" srcOrd="0" destOrd="0" presId="urn:microsoft.com/office/officeart/2005/8/layout/lProcess3"/>
    <dgm:cxn modelId="{A259979A-DC54-8A4B-A6C9-FF0009731C89}" srcId="{7D2DD6DC-3E84-0049-AD45-8B08A1A96141}" destId="{0C4BD6CE-9F62-114D-B766-DD44BD8292D5}" srcOrd="0" destOrd="0" parTransId="{6B68528D-EC40-DD46-83FF-428260E2B40F}" sibTransId="{62400B85-55E9-1746-A916-A511FAC5FAFC}"/>
    <dgm:cxn modelId="{614C1DA9-4CB5-824E-AB0A-A3ED9918FFF4}" srcId="{7FDD0514-C0FC-B449-AD7A-0A48DCB42CF4}" destId="{61AA1DA0-5A51-FC46-9CA5-777A7F052FCE}" srcOrd="0" destOrd="0" parTransId="{842C2EC7-CED8-6240-BEC8-8D49BDD46C0C}" sibTransId="{02B8C3B5-40A6-7544-BA45-ADBFCE50D1BF}"/>
    <dgm:cxn modelId="{CBAC34B8-135A-9E46-833E-6BE8EC053F65}" type="presOf" srcId="{0C4BD6CE-9F62-114D-B766-DD44BD8292D5}" destId="{6765CDFC-8BD3-7B4F-8D95-2971367465ED}" srcOrd="0" destOrd="0" presId="urn:microsoft.com/office/officeart/2005/8/layout/lProcess3"/>
    <dgm:cxn modelId="{88F764BA-8219-C148-8430-2B6A15719588}" srcId="{C79AB6F9-20D3-4046-812B-9F51780900A1}" destId="{E31FF36C-BE8E-6245-B4C5-98EB0A6F20C3}" srcOrd="2" destOrd="0" parTransId="{08D03D1D-6996-E847-95DB-3BB7153EA1DF}" sibTransId="{98C8A5BB-BF06-AD4B-9D27-1848068EBFE5}"/>
    <dgm:cxn modelId="{5AC454EC-F2D4-C744-AE6C-03691392EDED}" srcId="{C79AB6F9-20D3-4046-812B-9F51780900A1}" destId="{7D2DD6DC-3E84-0049-AD45-8B08A1A96141}" srcOrd="0" destOrd="0" parTransId="{7CF3D4F8-4E3F-F64F-ADBC-B78120CF85CE}" sibTransId="{D37FA40A-AB2E-8240-9382-7E80EB508789}"/>
    <dgm:cxn modelId="{D57E2CF0-F37D-A64B-94D8-AF339F67C71E}" srcId="{E31FF36C-BE8E-6245-B4C5-98EB0A6F20C3}" destId="{24CC37B2-51B3-154E-8DF6-C9D055C1F05D}" srcOrd="0" destOrd="0" parTransId="{11BE4B77-846F-8447-83D6-D84F6FCD406F}" sibTransId="{6E6209AB-D9A5-444B-9E71-6D2FB96A4110}"/>
    <dgm:cxn modelId="{1D5263FB-8AF1-D044-9AC2-DEF187BD1F38}" type="presOf" srcId="{C79AB6F9-20D3-4046-812B-9F51780900A1}" destId="{E544E4EE-19B9-F342-9189-60674C737AE6}" srcOrd="0" destOrd="0" presId="urn:microsoft.com/office/officeart/2005/8/layout/lProcess3"/>
    <dgm:cxn modelId="{5AB8106F-0F1E-E74B-9AB6-D344106EAE5B}" type="presParOf" srcId="{E544E4EE-19B9-F342-9189-60674C737AE6}" destId="{E08A3263-68BF-DF4A-8C84-45BA1CD40FC5}" srcOrd="0" destOrd="0" presId="urn:microsoft.com/office/officeart/2005/8/layout/lProcess3"/>
    <dgm:cxn modelId="{E84125C2-43CD-E449-A99E-EAF6D0501ED3}" type="presParOf" srcId="{E08A3263-68BF-DF4A-8C84-45BA1CD40FC5}" destId="{25D5D757-5E89-904E-8237-F34819845607}" srcOrd="0" destOrd="0" presId="urn:microsoft.com/office/officeart/2005/8/layout/lProcess3"/>
    <dgm:cxn modelId="{0CE8AA77-1625-784C-BE5E-48270B131605}" type="presParOf" srcId="{E08A3263-68BF-DF4A-8C84-45BA1CD40FC5}" destId="{46B21AC7-3212-B34F-A4DF-7FD5C4231739}" srcOrd="1" destOrd="0" presId="urn:microsoft.com/office/officeart/2005/8/layout/lProcess3"/>
    <dgm:cxn modelId="{C0B66D4D-3064-8E4B-A9D2-F41ADAA6FBE3}" type="presParOf" srcId="{E08A3263-68BF-DF4A-8C84-45BA1CD40FC5}" destId="{6765CDFC-8BD3-7B4F-8D95-2971367465ED}" srcOrd="2" destOrd="0" presId="urn:microsoft.com/office/officeart/2005/8/layout/lProcess3"/>
    <dgm:cxn modelId="{340F14BD-5FB3-F642-8722-2A14BF5C3249}" type="presParOf" srcId="{E544E4EE-19B9-F342-9189-60674C737AE6}" destId="{A2382B3E-641A-1042-A863-474CA1431E00}" srcOrd="1" destOrd="0" presId="urn:microsoft.com/office/officeart/2005/8/layout/lProcess3"/>
    <dgm:cxn modelId="{EDB01D8B-EA55-7845-9159-2944EA5F8970}" type="presParOf" srcId="{E544E4EE-19B9-F342-9189-60674C737AE6}" destId="{C3F40853-9AEB-374A-872B-EF772F1E26AD}" srcOrd="2" destOrd="0" presId="urn:microsoft.com/office/officeart/2005/8/layout/lProcess3"/>
    <dgm:cxn modelId="{C87F838F-6B49-4F42-87B0-CEF5CF03F962}" type="presParOf" srcId="{C3F40853-9AEB-374A-872B-EF772F1E26AD}" destId="{45C4BB44-FF3A-0440-825F-78CCE8085EB6}" srcOrd="0" destOrd="0" presId="urn:microsoft.com/office/officeart/2005/8/layout/lProcess3"/>
    <dgm:cxn modelId="{0332D54B-D13B-8540-B7C5-25DA7EF8622C}" type="presParOf" srcId="{C3F40853-9AEB-374A-872B-EF772F1E26AD}" destId="{19F2E3F1-5619-C648-B69D-6B89A293914D}" srcOrd="1" destOrd="0" presId="urn:microsoft.com/office/officeart/2005/8/layout/lProcess3"/>
    <dgm:cxn modelId="{AD8A9C4A-F296-094A-83FB-5C054C23BCBA}" type="presParOf" srcId="{C3F40853-9AEB-374A-872B-EF772F1E26AD}" destId="{709DAD77-F336-9F49-AA63-00E67EDEA7B2}" srcOrd="2" destOrd="0" presId="urn:microsoft.com/office/officeart/2005/8/layout/lProcess3"/>
    <dgm:cxn modelId="{9847CD16-41EC-3348-BB36-D0D225DC3112}" type="presParOf" srcId="{E544E4EE-19B9-F342-9189-60674C737AE6}" destId="{2704BFF1-97E7-0349-91A5-8F05F324CBB9}" srcOrd="3" destOrd="0" presId="urn:microsoft.com/office/officeart/2005/8/layout/lProcess3"/>
    <dgm:cxn modelId="{692511FC-AD3E-A74D-B41E-0912DEA3B5F2}" type="presParOf" srcId="{E544E4EE-19B9-F342-9189-60674C737AE6}" destId="{2EFF2C84-3857-674A-80D8-DBE64753605F}" srcOrd="4" destOrd="0" presId="urn:microsoft.com/office/officeart/2005/8/layout/lProcess3"/>
    <dgm:cxn modelId="{933AE567-150C-144E-844B-07BD9E521D47}" type="presParOf" srcId="{2EFF2C84-3857-674A-80D8-DBE64753605F}" destId="{0E811E36-3A23-A645-81C2-A37CAA6C6117}" srcOrd="0" destOrd="0" presId="urn:microsoft.com/office/officeart/2005/8/layout/lProcess3"/>
    <dgm:cxn modelId="{C9EC416F-5F7F-D64D-9654-9E1ABD3DD027}" type="presParOf" srcId="{2EFF2C84-3857-674A-80D8-DBE64753605F}" destId="{D3686D3E-C729-D042-BDC1-60F3337BEAFB}" srcOrd="1" destOrd="0" presId="urn:microsoft.com/office/officeart/2005/8/layout/lProcess3"/>
    <dgm:cxn modelId="{68A3B439-1C49-A244-AA7E-96635721E5BF}" type="presParOf" srcId="{2EFF2C84-3857-674A-80D8-DBE64753605F}" destId="{6922C553-9B4B-854B-B795-968BCF74743D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696482-6435-C143-8B5B-947F98177578}" type="doc">
      <dgm:prSet loTypeId="urn:microsoft.com/office/officeart/2005/8/layout/process4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0F6D13A4-F9B6-3245-BA30-7687B9A2CDD9}">
      <dgm:prSet phldrT="[Testo]"/>
      <dgm:spPr/>
      <dgm:t>
        <a:bodyPr/>
        <a:lstStyle/>
        <a:p>
          <a:r>
            <a:rPr lang="it-IT" dirty="0">
              <a:latin typeface="Arial Nova" panose="020B0504020202020204" pitchFamily="34" charset="0"/>
            </a:rPr>
            <a:t>Transfer of knowledge-</a:t>
          </a:r>
          <a:r>
            <a:rPr lang="it-IT" dirty="0" err="1">
              <a:latin typeface="Arial Nova" panose="020B0504020202020204" pitchFamily="34" charset="0"/>
            </a:rPr>
            <a:t>capacity</a:t>
          </a:r>
          <a:r>
            <a:rPr lang="it-IT" dirty="0">
              <a:latin typeface="Arial Nova" panose="020B0504020202020204" pitchFamily="34" charset="0"/>
            </a:rPr>
            <a:t> building</a:t>
          </a:r>
        </a:p>
      </dgm:t>
    </dgm:pt>
    <dgm:pt modelId="{6A7BDA6D-1A4E-1741-B9D8-9911C8FAD9A5}" type="parTrans" cxnId="{7A952CBF-17FF-AB48-B775-B145BD3456DB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F7D8E9F9-3F47-454A-B684-45CA25E2608D}" type="sibTrans" cxnId="{7A952CBF-17FF-AB48-B775-B145BD3456DB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AF073B92-A31D-434C-87EC-88C939E06004}">
      <dgm:prSet phldrT="[Testo]"/>
      <dgm:spPr/>
      <dgm:t>
        <a:bodyPr/>
        <a:lstStyle/>
        <a:p>
          <a:r>
            <a:rPr lang="it-IT" dirty="0">
              <a:latin typeface="Arial Nova" panose="020B0504020202020204" pitchFamily="34" charset="0"/>
            </a:rPr>
            <a:t>Development of impact </a:t>
          </a:r>
          <a:r>
            <a:rPr lang="it-IT" dirty="0" err="1">
              <a:latin typeface="Arial Nova" panose="020B0504020202020204" pitchFamily="34" charset="0"/>
            </a:rPr>
            <a:t>assessment</a:t>
          </a:r>
          <a:endParaRPr lang="it-IT" dirty="0">
            <a:latin typeface="Arial Nova" panose="020B0504020202020204" pitchFamily="34" charset="0"/>
          </a:endParaRPr>
        </a:p>
      </dgm:t>
    </dgm:pt>
    <dgm:pt modelId="{0A948FFA-5DB0-E84E-9981-3BE20B12298D}" type="parTrans" cxnId="{0ACF1D0F-0D17-4E4B-8025-FE326F0B4DB1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6785E2DF-7C98-3C45-95C5-EFBB3C812D16}" type="sibTrans" cxnId="{0ACF1D0F-0D17-4E4B-8025-FE326F0B4DB1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4434A363-85D0-D742-9D1F-9E713C71AD4D}">
      <dgm:prSet phldrT="[Testo]" custT="1"/>
      <dgm:spPr/>
      <dgm:t>
        <a:bodyPr/>
        <a:lstStyle/>
        <a:p>
          <a:pPr algn="ctr">
            <a:buFont typeface="Wingdings" pitchFamily="2" charset="2"/>
            <a:buChar char="§"/>
          </a:pPr>
          <a:r>
            <a:rPr lang="it-IT" sz="1600" dirty="0">
              <a:latin typeface="Arial Nova" panose="020B0504020202020204" pitchFamily="34" charset="0"/>
            </a:rPr>
            <a:t>Study on ETS/CBAM impacts on </a:t>
          </a:r>
          <a:r>
            <a:rPr lang="it-IT" sz="1600" dirty="0" err="1">
              <a:latin typeface="Arial Nova" panose="020B0504020202020204" pitchFamily="34" charset="0"/>
            </a:rPr>
            <a:t>BiH</a:t>
          </a:r>
          <a:r>
            <a:rPr lang="it-IT" sz="1600" dirty="0">
              <a:latin typeface="Arial Nova" panose="020B0504020202020204" pitchFamily="34" charset="0"/>
            </a:rPr>
            <a:t> economy</a:t>
          </a:r>
        </a:p>
      </dgm:t>
    </dgm:pt>
    <dgm:pt modelId="{148C0DB3-2952-904B-8BA9-4D90F3DF1292}" type="parTrans" cxnId="{A96682E4-DAA9-F241-B67F-5E6E8998093D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D07208C8-A403-4249-AFD2-304CD416B6C9}" type="sibTrans" cxnId="{A96682E4-DAA9-F241-B67F-5E6E8998093D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59469272-325E-3647-989B-08A77CD08F3D}">
      <dgm:prSet phldrT="[Testo]"/>
      <dgm:spPr/>
      <dgm:t>
        <a:bodyPr/>
        <a:lstStyle/>
        <a:p>
          <a:r>
            <a:rPr lang="it-IT" dirty="0">
              <a:latin typeface="Arial Nova" panose="020B0504020202020204" pitchFamily="34" charset="0"/>
            </a:rPr>
            <a:t>Development of ETS MRVA Roadmap </a:t>
          </a:r>
        </a:p>
      </dgm:t>
    </dgm:pt>
    <dgm:pt modelId="{88B94A0C-2971-D743-8B9B-7A22CA990DFD}" type="parTrans" cxnId="{98E5ABEB-B638-F847-8FE9-514AA7A55755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DBC667B4-9FCB-F44F-AC32-1A5F12E58DD0}" type="sibTrans" cxnId="{98E5ABEB-B638-F847-8FE9-514AA7A55755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5699FEC3-D77E-D449-9673-7EA297E3C2CB}">
      <dgm:prSet phldrT="[Testo]" custT="1"/>
      <dgm:spPr/>
      <dgm:t>
        <a:bodyPr/>
        <a:lstStyle/>
        <a:p>
          <a:r>
            <a:rPr lang="it-IT" sz="1300" b="1" dirty="0">
              <a:latin typeface="Arial Nova" panose="020B0504020202020204" pitchFamily="34" charset="0"/>
            </a:rPr>
            <a:t>PRIORITY ACTIONS</a:t>
          </a:r>
          <a:r>
            <a:rPr lang="it-IT" sz="1300" dirty="0">
              <a:latin typeface="Arial Nova" panose="020B0504020202020204" pitchFamily="34" charset="0"/>
            </a:rPr>
            <a:t>:</a:t>
          </a:r>
        </a:p>
        <a:p>
          <a:r>
            <a:rPr lang="it-IT" sz="1400" dirty="0">
              <a:latin typeface="Arial Nova" panose="020B0504020202020204" pitchFamily="34" charset="0"/>
            </a:rPr>
            <a:t>Mapping of </a:t>
          </a:r>
          <a:r>
            <a:rPr lang="it-IT" sz="1400" dirty="0" err="1">
              <a:latin typeface="Arial Nova" panose="020B0504020202020204" pitchFamily="34" charset="0"/>
            </a:rPr>
            <a:t>sectors</a:t>
          </a:r>
          <a:r>
            <a:rPr lang="it-IT" sz="1400" dirty="0">
              <a:latin typeface="Arial Nova" panose="020B0504020202020204" pitchFamily="34" charset="0"/>
            </a:rPr>
            <a:t> </a:t>
          </a:r>
        </a:p>
        <a:p>
          <a:r>
            <a:rPr lang="it-IT" sz="1400" dirty="0" err="1">
              <a:latin typeface="Arial Nova" panose="020B0504020202020204" pitchFamily="34" charset="0"/>
            </a:rPr>
            <a:t>Expected</a:t>
          </a:r>
          <a:r>
            <a:rPr lang="it-IT" sz="1400" dirty="0">
              <a:latin typeface="Arial Nova" panose="020B0504020202020204" pitchFamily="34" charset="0"/>
            </a:rPr>
            <a:t> </a:t>
          </a:r>
          <a:r>
            <a:rPr lang="it-IT" sz="1400" dirty="0" err="1">
              <a:latin typeface="Arial Nova" panose="020B0504020202020204" pitchFamily="34" charset="0"/>
            </a:rPr>
            <a:t>workload</a:t>
          </a:r>
          <a:r>
            <a:rPr lang="it-IT" sz="1400" dirty="0">
              <a:latin typeface="Arial Nova" panose="020B0504020202020204" pitchFamily="34" charset="0"/>
            </a:rPr>
            <a:t> </a:t>
          </a:r>
          <a:r>
            <a:rPr lang="it-IT" sz="1400" dirty="0" err="1">
              <a:latin typeface="Arial Nova" panose="020B0504020202020204" pitchFamily="34" charset="0"/>
            </a:rPr>
            <a:t>assessment</a:t>
          </a:r>
          <a:endParaRPr lang="it-IT" sz="1400" dirty="0">
            <a:latin typeface="Arial Nova" panose="020B0504020202020204" pitchFamily="34" charset="0"/>
          </a:endParaRPr>
        </a:p>
      </dgm:t>
    </dgm:pt>
    <dgm:pt modelId="{CC77B692-C274-F540-AFB0-6238BC10F0EF}" type="parTrans" cxnId="{9626BBE8-737B-8844-BB38-79D82259CABC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33E2089C-D655-EA45-B8B1-FD665ABC2170}" type="sibTrans" cxnId="{9626BBE8-737B-8844-BB38-79D82259CABC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45473C1A-7ADB-2340-9018-30050F6830B2}">
      <dgm:prSet phldrT="[Testo]" custT="1"/>
      <dgm:spPr/>
      <dgm:t>
        <a:bodyPr/>
        <a:lstStyle/>
        <a:p>
          <a:r>
            <a:rPr lang="it-IT" sz="1300" b="1" dirty="0">
              <a:latin typeface="Arial Nova" panose="020B0504020202020204" pitchFamily="34" charset="0"/>
            </a:rPr>
            <a:t>PRIORITY ACTIONS:</a:t>
          </a:r>
        </a:p>
        <a:p>
          <a:r>
            <a:rPr lang="it-IT" sz="1400" dirty="0" err="1">
              <a:latin typeface="Arial Nova" panose="020B0504020202020204" pitchFamily="34" charset="0"/>
            </a:rPr>
            <a:t>Identification</a:t>
          </a:r>
          <a:r>
            <a:rPr lang="it-IT" sz="1400" dirty="0">
              <a:latin typeface="Arial Nova" panose="020B0504020202020204" pitchFamily="34" charset="0"/>
            </a:rPr>
            <a:t> of </a:t>
          </a:r>
          <a:r>
            <a:rPr lang="it-IT" sz="1400" dirty="0" err="1">
              <a:latin typeface="Arial Nova" panose="020B0504020202020204" pitchFamily="34" charset="0"/>
            </a:rPr>
            <a:t>suitable</a:t>
          </a:r>
          <a:r>
            <a:rPr lang="it-IT" sz="1400" dirty="0">
              <a:latin typeface="Arial Nova" panose="020B0504020202020204" pitchFamily="34" charset="0"/>
            </a:rPr>
            <a:t> </a:t>
          </a:r>
          <a:r>
            <a:rPr lang="it-IT" sz="1400" dirty="0" err="1">
              <a:latin typeface="Arial Nova" panose="020B0504020202020204" pitchFamily="34" charset="0"/>
            </a:rPr>
            <a:t>institutional</a:t>
          </a:r>
          <a:r>
            <a:rPr lang="it-IT" sz="1400" dirty="0">
              <a:latin typeface="Arial Nova" panose="020B0504020202020204" pitchFamily="34" charset="0"/>
            </a:rPr>
            <a:t> and legislative options</a:t>
          </a:r>
          <a:r>
            <a:rPr lang="bs-Latn-BA" sz="1400" dirty="0">
              <a:latin typeface="Arial Nova" panose="020B0504020202020204" pitchFamily="34" charset="0"/>
            </a:rPr>
            <a:t>, </a:t>
          </a:r>
          <a:r>
            <a:rPr lang="it-IT" sz="1400" dirty="0" err="1">
              <a:latin typeface="Arial Nova" panose="020B0504020202020204" pitchFamily="34" charset="0"/>
            </a:rPr>
            <a:t>Drafting</a:t>
          </a:r>
          <a:r>
            <a:rPr lang="it-IT" sz="1400" dirty="0">
              <a:latin typeface="Arial Nova" panose="020B0504020202020204" pitchFamily="34" charset="0"/>
            </a:rPr>
            <a:t> of framework </a:t>
          </a:r>
          <a:r>
            <a:rPr lang="it-IT" sz="1400" dirty="0" err="1">
              <a:latin typeface="Arial Nova" panose="020B0504020202020204" pitchFamily="34" charset="0"/>
            </a:rPr>
            <a:t>legislation</a:t>
          </a:r>
          <a:endParaRPr lang="it-IT" sz="1400" dirty="0">
            <a:latin typeface="Arial Nova" panose="020B0504020202020204" pitchFamily="34" charset="0"/>
          </a:endParaRPr>
        </a:p>
      </dgm:t>
    </dgm:pt>
    <dgm:pt modelId="{3B625D56-C82E-804D-A7BC-7743C03A2BD7}" type="parTrans" cxnId="{F44EA22A-4D48-F04F-BFC5-3262BA54592A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78851E62-E983-464C-8FCD-0CB98B94A696}" type="sibTrans" cxnId="{F44EA22A-4D48-F04F-BFC5-3262BA54592A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0DA8A05E-34E1-D141-9756-7FC6278F1CE1}">
      <dgm:prSet phldrT="[Testo]" custT="1"/>
      <dgm:spPr/>
      <dgm:t>
        <a:bodyPr/>
        <a:lstStyle/>
        <a:p>
          <a:r>
            <a:rPr lang="it-IT" sz="1600" dirty="0">
              <a:latin typeface="Arial Nova" panose="020B0504020202020204" pitchFamily="34" charset="0"/>
            </a:rPr>
            <a:t>Workshops</a:t>
          </a:r>
          <a:r>
            <a:rPr lang="bs-Latn-BA" sz="1600" dirty="0">
              <a:latin typeface="Arial Nova" panose="020B0504020202020204" pitchFamily="34" charset="0"/>
            </a:rPr>
            <a:t>, </a:t>
          </a:r>
          <a:r>
            <a:rPr lang="it-IT" sz="1600" dirty="0">
              <a:latin typeface="Arial Nova" panose="020B0504020202020204" pitchFamily="34" charset="0"/>
            </a:rPr>
            <a:t>Establishment of </a:t>
          </a:r>
          <a:r>
            <a:rPr lang="it-IT" sz="1600" dirty="0" err="1">
              <a:latin typeface="Arial Nova" panose="020B0504020202020204" pitchFamily="34" charset="0"/>
            </a:rPr>
            <a:t>thematic</a:t>
          </a:r>
          <a:r>
            <a:rPr lang="it-IT" sz="1600" dirty="0">
              <a:latin typeface="Arial Nova" panose="020B0504020202020204" pitchFamily="34" charset="0"/>
            </a:rPr>
            <a:t> Working Groups  (</a:t>
          </a:r>
          <a:r>
            <a:rPr lang="it-IT" sz="1600" dirty="0" err="1">
              <a:latin typeface="Arial Nova" panose="020B0504020202020204" pitchFamily="34" charset="0"/>
            </a:rPr>
            <a:t>Climate</a:t>
          </a:r>
          <a:r>
            <a:rPr lang="it-IT" sz="1600" dirty="0">
              <a:latin typeface="Arial Nova" panose="020B0504020202020204" pitchFamily="34" charset="0"/>
            </a:rPr>
            <a:t>; NECP)</a:t>
          </a:r>
        </a:p>
        <a:p>
          <a:r>
            <a:rPr lang="it-IT" sz="1600" dirty="0">
              <a:latin typeface="Arial Nova" panose="020B0504020202020204" pitchFamily="34" charset="0"/>
            </a:rPr>
            <a:t>Legal </a:t>
          </a:r>
          <a:r>
            <a:rPr lang="it-IT" sz="1600" dirty="0" err="1">
              <a:latin typeface="Arial Nova" panose="020B0504020202020204" pitchFamily="34" charset="0"/>
            </a:rPr>
            <a:t>analysis</a:t>
          </a:r>
          <a:endParaRPr lang="it-IT" sz="1600" dirty="0">
            <a:latin typeface="Arial Nova" panose="020B0504020202020204" pitchFamily="34" charset="0"/>
          </a:endParaRPr>
        </a:p>
      </dgm:t>
    </dgm:pt>
    <dgm:pt modelId="{ACA20691-769C-9E44-8ED5-DADCD538AD6C}" type="sibTrans" cxnId="{B160F85F-09E2-4B48-AFB1-14F3682C3532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56A79A7A-5FD8-4D4D-89E5-7FA218DFCF67}" type="parTrans" cxnId="{B160F85F-09E2-4B48-AFB1-14F3682C3532}">
      <dgm:prSet/>
      <dgm:spPr/>
      <dgm:t>
        <a:bodyPr/>
        <a:lstStyle/>
        <a:p>
          <a:endParaRPr lang="it-IT">
            <a:latin typeface="Arial Nova" panose="020B0504020202020204" pitchFamily="34" charset="0"/>
          </a:endParaRPr>
        </a:p>
      </dgm:t>
    </dgm:pt>
    <dgm:pt modelId="{61F83F26-6D9C-1442-BD5F-0C74D7CE9133}" type="pres">
      <dgm:prSet presAssocID="{1C696482-6435-C143-8B5B-947F98177578}" presName="Name0" presStyleCnt="0">
        <dgm:presLayoutVars>
          <dgm:dir/>
          <dgm:animLvl val="lvl"/>
          <dgm:resizeHandles val="exact"/>
        </dgm:presLayoutVars>
      </dgm:prSet>
      <dgm:spPr/>
    </dgm:pt>
    <dgm:pt modelId="{5E24FE12-97EC-1948-8986-5DD58D8F7280}" type="pres">
      <dgm:prSet presAssocID="{59469272-325E-3647-989B-08A77CD08F3D}" presName="boxAndChildren" presStyleCnt="0"/>
      <dgm:spPr/>
    </dgm:pt>
    <dgm:pt modelId="{3E7C8F04-6695-7147-B207-6B60327ABCA1}" type="pres">
      <dgm:prSet presAssocID="{59469272-325E-3647-989B-08A77CD08F3D}" presName="parentTextBox" presStyleLbl="node1" presStyleIdx="0" presStyleCnt="3"/>
      <dgm:spPr/>
    </dgm:pt>
    <dgm:pt modelId="{CD720825-446B-ED46-B0BC-0C7E5D7A1FAA}" type="pres">
      <dgm:prSet presAssocID="{59469272-325E-3647-989B-08A77CD08F3D}" presName="entireBox" presStyleLbl="node1" presStyleIdx="0" presStyleCnt="3"/>
      <dgm:spPr/>
    </dgm:pt>
    <dgm:pt modelId="{E433C7C3-995D-FF48-AC29-B770FAE8EDD2}" type="pres">
      <dgm:prSet presAssocID="{59469272-325E-3647-989B-08A77CD08F3D}" presName="descendantBox" presStyleCnt="0"/>
      <dgm:spPr/>
    </dgm:pt>
    <dgm:pt modelId="{7D78B566-D3AD-2B4B-A59B-A4257E5767C4}" type="pres">
      <dgm:prSet presAssocID="{5699FEC3-D77E-D449-9673-7EA297E3C2CB}" presName="childTextBox" presStyleLbl="fgAccFollowNode1" presStyleIdx="0" presStyleCnt="4">
        <dgm:presLayoutVars>
          <dgm:bulletEnabled val="1"/>
        </dgm:presLayoutVars>
      </dgm:prSet>
      <dgm:spPr/>
    </dgm:pt>
    <dgm:pt modelId="{979F1ED5-55F8-D64C-9C69-73C6335115A6}" type="pres">
      <dgm:prSet presAssocID="{45473C1A-7ADB-2340-9018-30050F6830B2}" presName="childTextBox" presStyleLbl="fgAccFollowNode1" presStyleIdx="1" presStyleCnt="4" custLinFactNeighborY="16930">
        <dgm:presLayoutVars>
          <dgm:bulletEnabled val="1"/>
        </dgm:presLayoutVars>
      </dgm:prSet>
      <dgm:spPr/>
    </dgm:pt>
    <dgm:pt modelId="{AAE2FDE9-2FE8-1B45-9584-D13502FB86C6}" type="pres">
      <dgm:prSet presAssocID="{6785E2DF-7C98-3C45-95C5-EFBB3C812D16}" presName="sp" presStyleCnt="0"/>
      <dgm:spPr/>
    </dgm:pt>
    <dgm:pt modelId="{01234156-F515-184F-9D4B-8B55E28C2DF7}" type="pres">
      <dgm:prSet presAssocID="{AF073B92-A31D-434C-87EC-88C939E06004}" presName="arrowAndChildren" presStyleCnt="0"/>
      <dgm:spPr/>
    </dgm:pt>
    <dgm:pt modelId="{21F4E393-9A64-9047-BEE8-D12697B92320}" type="pres">
      <dgm:prSet presAssocID="{AF073B92-A31D-434C-87EC-88C939E06004}" presName="parentTextArrow" presStyleLbl="node1" presStyleIdx="0" presStyleCnt="3"/>
      <dgm:spPr/>
    </dgm:pt>
    <dgm:pt modelId="{FE1D2AB5-B040-5D4F-B847-3C733A13F9C3}" type="pres">
      <dgm:prSet presAssocID="{AF073B92-A31D-434C-87EC-88C939E06004}" presName="arrow" presStyleLbl="node1" presStyleIdx="1" presStyleCnt="3"/>
      <dgm:spPr/>
    </dgm:pt>
    <dgm:pt modelId="{E38CEF2D-F2EC-4E46-B3BD-D39D73B3D4BF}" type="pres">
      <dgm:prSet presAssocID="{AF073B92-A31D-434C-87EC-88C939E06004}" presName="descendantArrow" presStyleCnt="0"/>
      <dgm:spPr/>
    </dgm:pt>
    <dgm:pt modelId="{2B86FE78-DA37-2C4C-9493-D349F53F1BB6}" type="pres">
      <dgm:prSet presAssocID="{4434A363-85D0-D742-9D1F-9E713C71AD4D}" presName="childTextArrow" presStyleLbl="fgAccFollowNode1" presStyleIdx="2" presStyleCnt="4">
        <dgm:presLayoutVars>
          <dgm:bulletEnabled val="1"/>
        </dgm:presLayoutVars>
      </dgm:prSet>
      <dgm:spPr/>
    </dgm:pt>
    <dgm:pt modelId="{281A253F-501D-BF4C-AAF1-3BEDFD113001}" type="pres">
      <dgm:prSet presAssocID="{F7D8E9F9-3F47-454A-B684-45CA25E2608D}" presName="sp" presStyleCnt="0"/>
      <dgm:spPr/>
    </dgm:pt>
    <dgm:pt modelId="{271A037C-5761-CF4D-B5BB-F70F4D8C4AB2}" type="pres">
      <dgm:prSet presAssocID="{0F6D13A4-F9B6-3245-BA30-7687B9A2CDD9}" presName="arrowAndChildren" presStyleCnt="0"/>
      <dgm:spPr/>
    </dgm:pt>
    <dgm:pt modelId="{6D555506-B410-634A-B0F7-75778EE4F0FE}" type="pres">
      <dgm:prSet presAssocID="{0F6D13A4-F9B6-3245-BA30-7687B9A2CDD9}" presName="parentTextArrow" presStyleLbl="node1" presStyleIdx="1" presStyleCnt="3"/>
      <dgm:spPr/>
    </dgm:pt>
    <dgm:pt modelId="{DDEA9CAE-6489-5040-947A-F5F45FB50DF7}" type="pres">
      <dgm:prSet presAssocID="{0F6D13A4-F9B6-3245-BA30-7687B9A2CDD9}" presName="arrow" presStyleLbl="node1" presStyleIdx="2" presStyleCnt="3"/>
      <dgm:spPr/>
    </dgm:pt>
    <dgm:pt modelId="{095D7046-E32A-8347-8953-455425670C3F}" type="pres">
      <dgm:prSet presAssocID="{0F6D13A4-F9B6-3245-BA30-7687B9A2CDD9}" presName="descendantArrow" presStyleCnt="0"/>
      <dgm:spPr/>
    </dgm:pt>
    <dgm:pt modelId="{EF32843D-BCB6-DC41-B7A2-F923B0A899FD}" type="pres">
      <dgm:prSet presAssocID="{0DA8A05E-34E1-D141-9756-7FC6278F1CE1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76EB205-9909-EA40-8296-275CF4F0C67E}" type="presOf" srcId="{0F6D13A4-F9B6-3245-BA30-7687B9A2CDD9}" destId="{DDEA9CAE-6489-5040-947A-F5F45FB50DF7}" srcOrd="1" destOrd="0" presId="urn:microsoft.com/office/officeart/2005/8/layout/process4"/>
    <dgm:cxn modelId="{A266300D-3854-1C48-916A-A3868E57D90A}" type="presOf" srcId="{45473C1A-7ADB-2340-9018-30050F6830B2}" destId="{979F1ED5-55F8-D64C-9C69-73C6335115A6}" srcOrd="0" destOrd="0" presId="urn:microsoft.com/office/officeart/2005/8/layout/process4"/>
    <dgm:cxn modelId="{0ACF1D0F-0D17-4E4B-8025-FE326F0B4DB1}" srcId="{1C696482-6435-C143-8B5B-947F98177578}" destId="{AF073B92-A31D-434C-87EC-88C939E06004}" srcOrd="1" destOrd="0" parTransId="{0A948FFA-5DB0-E84E-9981-3BE20B12298D}" sibTransId="{6785E2DF-7C98-3C45-95C5-EFBB3C812D16}"/>
    <dgm:cxn modelId="{EAA13316-3795-CD4F-862F-1460C8737929}" type="presOf" srcId="{5699FEC3-D77E-D449-9673-7EA297E3C2CB}" destId="{7D78B566-D3AD-2B4B-A59B-A4257E5767C4}" srcOrd="0" destOrd="0" presId="urn:microsoft.com/office/officeart/2005/8/layout/process4"/>
    <dgm:cxn modelId="{F44EA22A-4D48-F04F-BFC5-3262BA54592A}" srcId="{59469272-325E-3647-989B-08A77CD08F3D}" destId="{45473C1A-7ADB-2340-9018-30050F6830B2}" srcOrd="1" destOrd="0" parTransId="{3B625D56-C82E-804D-A7BC-7743C03A2BD7}" sibTransId="{78851E62-E983-464C-8FCD-0CB98B94A696}"/>
    <dgm:cxn modelId="{B160F85F-09E2-4B48-AFB1-14F3682C3532}" srcId="{0F6D13A4-F9B6-3245-BA30-7687B9A2CDD9}" destId="{0DA8A05E-34E1-D141-9756-7FC6278F1CE1}" srcOrd="0" destOrd="0" parTransId="{56A79A7A-5FD8-4D4D-89E5-7FA218DFCF67}" sibTransId="{ACA20691-769C-9E44-8ED5-DADCD538AD6C}"/>
    <dgm:cxn modelId="{7710F449-B7D6-E944-ACA8-20C93B5AF050}" type="presOf" srcId="{4434A363-85D0-D742-9D1F-9E713C71AD4D}" destId="{2B86FE78-DA37-2C4C-9493-D349F53F1BB6}" srcOrd="0" destOrd="0" presId="urn:microsoft.com/office/officeart/2005/8/layout/process4"/>
    <dgm:cxn modelId="{52CE2572-A781-1E42-AFE3-9C77AEC96334}" type="presOf" srcId="{59469272-325E-3647-989B-08A77CD08F3D}" destId="{3E7C8F04-6695-7147-B207-6B60327ABCA1}" srcOrd="0" destOrd="0" presId="urn:microsoft.com/office/officeart/2005/8/layout/process4"/>
    <dgm:cxn modelId="{93B9FA76-C7EB-274A-BAB0-523A96B8F5D8}" type="presOf" srcId="{AF073B92-A31D-434C-87EC-88C939E06004}" destId="{FE1D2AB5-B040-5D4F-B847-3C733A13F9C3}" srcOrd="1" destOrd="0" presId="urn:microsoft.com/office/officeart/2005/8/layout/process4"/>
    <dgm:cxn modelId="{81520E58-B8DE-7547-848F-0B5AFEB7E27F}" type="presOf" srcId="{1C696482-6435-C143-8B5B-947F98177578}" destId="{61F83F26-6D9C-1442-BD5F-0C74D7CE9133}" srcOrd="0" destOrd="0" presId="urn:microsoft.com/office/officeart/2005/8/layout/process4"/>
    <dgm:cxn modelId="{9F4916A6-7321-9940-BDCC-FA6A3A8C6CFD}" type="presOf" srcId="{AF073B92-A31D-434C-87EC-88C939E06004}" destId="{21F4E393-9A64-9047-BEE8-D12697B92320}" srcOrd="0" destOrd="0" presId="urn:microsoft.com/office/officeart/2005/8/layout/process4"/>
    <dgm:cxn modelId="{7A952CBF-17FF-AB48-B775-B145BD3456DB}" srcId="{1C696482-6435-C143-8B5B-947F98177578}" destId="{0F6D13A4-F9B6-3245-BA30-7687B9A2CDD9}" srcOrd="0" destOrd="0" parTransId="{6A7BDA6D-1A4E-1741-B9D8-9911C8FAD9A5}" sibTransId="{F7D8E9F9-3F47-454A-B684-45CA25E2608D}"/>
    <dgm:cxn modelId="{7FD0D6D9-24CF-F748-ADDB-6E74A1931159}" type="presOf" srcId="{59469272-325E-3647-989B-08A77CD08F3D}" destId="{CD720825-446B-ED46-B0BC-0C7E5D7A1FAA}" srcOrd="1" destOrd="0" presId="urn:microsoft.com/office/officeart/2005/8/layout/process4"/>
    <dgm:cxn modelId="{A96682E4-DAA9-F241-B67F-5E6E8998093D}" srcId="{AF073B92-A31D-434C-87EC-88C939E06004}" destId="{4434A363-85D0-D742-9D1F-9E713C71AD4D}" srcOrd="0" destOrd="0" parTransId="{148C0DB3-2952-904B-8BA9-4D90F3DF1292}" sibTransId="{D07208C8-A403-4249-AFD2-304CD416B6C9}"/>
    <dgm:cxn modelId="{B23AF3E4-089D-B94F-AEE7-F38A432F79F4}" type="presOf" srcId="{0F6D13A4-F9B6-3245-BA30-7687B9A2CDD9}" destId="{6D555506-B410-634A-B0F7-75778EE4F0FE}" srcOrd="0" destOrd="0" presId="urn:microsoft.com/office/officeart/2005/8/layout/process4"/>
    <dgm:cxn modelId="{9626BBE8-737B-8844-BB38-79D82259CABC}" srcId="{59469272-325E-3647-989B-08A77CD08F3D}" destId="{5699FEC3-D77E-D449-9673-7EA297E3C2CB}" srcOrd="0" destOrd="0" parTransId="{CC77B692-C274-F540-AFB0-6238BC10F0EF}" sibTransId="{33E2089C-D655-EA45-B8B1-FD665ABC2170}"/>
    <dgm:cxn modelId="{98E5ABEB-B638-F847-8FE9-514AA7A55755}" srcId="{1C696482-6435-C143-8B5B-947F98177578}" destId="{59469272-325E-3647-989B-08A77CD08F3D}" srcOrd="2" destOrd="0" parTransId="{88B94A0C-2971-D743-8B9B-7A22CA990DFD}" sibTransId="{DBC667B4-9FCB-F44F-AC32-1A5F12E58DD0}"/>
    <dgm:cxn modelId="{5E1A95F6-45EC-074C-A65C-F636A885F899}" type="presOf" srcId="{0DA8A05E-34E1-D141-9756-7FC6278F1CE1}" destId="{EF32843D-BCB6-DC41-B7A2-F923B0A899FD}" srcOrd="0" destOrd="0" presId="urn:microsoft.com/office/officeart/2005/8/layout/process4"/>
    <dgm:cxn modelId="{C8670524-4D73-5949-9571-CA3A2D810C4D}" type="presParOf" srcId="{61F83F26-6D9C-1442-BD5F-0C74D7CE9133}" destId="{5E24FE12-97EC-1948-8986-5DD58D8F7280}" srcOrd="0" destOrd="0" presId="urn:microsoft.com/office/officeart/2005/8/layout/process4"/>
    <dgm:cxn modelId="{3B9DEDCD-A6BF-3D47-A294-CE1A13CDD9D9}" type="presParOf" srcId="{5E24FE12-97EC-1948-8986-5DD58D8F7280}" destId="{3E7C8F04-6695-7147-B207-6B60327ABCA1}" srcOrd="0" destOrd="0" presId="urn:microsoft.com/office/officeart/2005/8/layout/process4"/>
    <dgm:cxn modelId="{11968A07-E135-3442-B617-7E7D117D5F9E}" type="presParOf" srcId="{5E24FE12-97EC-1948-8986-5DD58D8F7280}" destId="{CD720825-446B-ED46-B0BC-0C7E5D7A1FAA}" srcOrd="1" destOrd="0" presId="urn:microsoft.com/office/officeart/2005/8/layout/process4"/>
    <dgm:cxn modelId="{A9639962-DB0E-464E-AECB-25D813EF2804}" type="presParOf" srcId="{5E24FE12-97EC-1948-8986-5DD58D8F7280}" destId="{E433C7C3-995D-FF48-AC29-B770FAE8EDD2}" srcOrd="2" destOrd="0" presId="urn:microsoft.com/office/officeart/2005/8/layout/process4"/>
    <dgm:cxn modelId="{C51698FB-AA2E-C649-9468-0F582AA42D3D}" type="presParOf" srcId="{E433C7C3-995D-FF48-AC29-B770FAE8EDD2}" destId="{7D78B566-D3AD-2B4B-A59B-A4257E5767C4}" srcOrd="0" destOrd="0" presId="urn:microsoft.com/office/officeart/2005/8/layout/process4"/>
    <dgm:cxn modelId="{B2E2B5F7-DE2F-1D40-9334-10B8566EE73A}" type="presParOf" srcId="{E433C7C3-995D-FF48-AC29-B770FAE8EDD2}" destId="{979F1ED5-55F8-D64C-9C69-73C6335115A6}" srcOrd="1" destOrd="0" presId="urn:microsoft.com/office/officeart/2005/8/layout/process4"/>
    <dgm:cxn modelId="{E83604E0-7F0F-4A48-A56C-31ACDDE19E71}" type="presParOf" srcId="{61F83F26-6D9C-1442-BD5F-0C74D7CE9133}" destId="{AAE2FDE9-2FE8-1B45-9584-D13502FB86C6}" srcOrd="1" destOrd="0" presId="urn:microsoft.com/office/officeart/2005/8/layout/process4"/>
    <dgm:cxn modelId="{2ADAB4D5-37BB-F94A-B337-F75CE2E80BAB}" type="presParOf" srcId="{61F83F26-6D9C-1442-BD5F-0C74D7CE9133}" destId="{01234156-F515-184F-9D4B-8B55E28C2DF7}" srcOrd="2" destOrd="0" presId="urn:microsoft.com/office/officeart/2005/8/layout/process4"/>
    <dgm:cxn modelId="{457C4C45-A333-9B42-8D2D-03AA01D4539F}" type="presParOf" srcId="{01234156-F515-184F-9D4B-8B55E28C2DF7}" destId="{21F4E393-9A64-9047-BEE8-D12697B92320}" srcOrd="0" destOrd="0" presId="urn:microsoft.com/office/officeart/2005/8/layout/process4"/>
    <dgm:cxn modelId="{FD6902BE-7914-6F4A-9BC9-0D77C1149E31}" type="presParOf" srcId="{01234156-F515-184F-9D4B-8B55E28C2DF7}" destId="{FE1D2AB5-B040-5D4F-B847-3C733A13F9C3}" srcOrd="1" destOrd="0" presId="urn:microsoft.com/office/officeart/2005/8/layout/process4"/>
    <dgm:cxn modelId="{8988FAD4-48AC-1B48-8172-4ABD93E1E905}" type="presParOf" srcId="{01234156-F515-184F-9D4B-8B55E28C2DF7}" destId="{E38CEF2D-F2EC-4E46-B3BD-D39D73B3D4BF}" srcOrd="2" destOrd="0" presId="urn:microsoft.com/office/officeart/2005/8/layout/process4"/>
    <dgm:cxn modelId="{556DA549-2326-1C46-8D2B-C9E4D685E211}" type="presParOf" srcId="{E38CEF2D-F2EC-4E46-B3BD-D39D73B3D4BF}" destId="{2B86FE78-DA37-2C4C-9493-D349F53F1BB6}" srcOrd="0" destOrd="0" presId="urn:microsoft.com/office/officeart/2005/8/layout/process4"/>
    <dgm:cxn modelId="{C3FA5D07-3933-EF4E-8F7E-47ECCC2D4CCB}" type="presParOf" srcId="{61F83F26-6D9C-1442-BD5F-0C74D7CE9133}" destId="{281A253F-501D-BF4C-AAF1-3BEDFD113001}" srcOrd="3" destOrd="0" presId="urn:microsoft.com/office/officeart/2005/8/layout/process4"/>
    <dgm:cxn modelId="{3CE42ECE-856C-CF4D-B227-69683EC1150E}" type="presParOf" srcId="{61F83F26-6D9C-1442-BD5F-0C74D7CE9133}" destId="{271A037C-5761-CF4D-B5BB-F70F4D8C4AB2}" srcOrd="4" destOrd="0" presId="urn:microsoft.com/office/officeart/2005/8/layout/process4"/>
    <dgm:cxn modelId="{C2911900-F676-574F-943F-67EEF9E7A290}" type="presParOf" srcId="{271A037C-5761-CF4D-B5BB-F70F4D8C4AB2}" destId="{6D555506-B410-634A-B0F7-75778EE4F0FE}" srcOrd="0" destOrd="0" presId="urn:microsoft.com/office/officeart/2005/8/layout/process4"/>
    <dgm:cxn modelId="{2F96BA67-0B56-AF48-8696-FB2512D1DE61}" type="presParOf" srcId="{271A037C-5761-CF4D-B5BB-F70F4D8C4AB2}" destId="{DDEA9CAE-6489-5040-947A-F5F45FB50DF7}" srcOrd="1" destOrd="0" presId="urn:microsoft.com/office/officeart/2005/8/layout/process4"/>
    <dgm:cxn modelId="{63FCFCBD-00B3-8141-BCA3-5280340EE2B1}" type="presParOf" srcId="{271A037C-5761-CF4D-B5BB-F70F4D8C4AB2}" destId="{095D7046-E32A-8347-8953-455425670C3F}" srcOrd="2" destOrd="0" presId="urn:microsoft.com/office/officeart/2005/8/layout/process4"/>
    <dgm:cxn modelId="{1A303A20-6D9F-4D4C-AF85-0D1961A7EBB2}" type="presParOf" srcId="{095D7046-E32A-8347-8953-455425670C3F}" destId="{EF32843D-BCB6-DC41-B7A2-F923B0A899F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7046-13DA-2D40-BFA0-54215C977BED}">
      <dsp:nvSpPr>
        <dsp:cNvPr id="0" name=""/>
        <dsp:cNvSpPr/>
      </dsp:nvSpPr>
      <dsp:spPr>
        <a:xfrm>
          <a:off x="4504" y="1654301"/>
          <a:ext cx="3939019" cy="9009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Arial Nova" panose="020B0504020202020204" pitchFamily="34" charset="0"/>
            </a:rPr>
            <a:t>EU Green Deal (2019)</a:t>
          </a:r>
          <a:endParaRPr lang="it-IT" sz="2000" kern="1200" dirty="0">
            <a:latin typeface="Arial Nova" panose="020B0504020202020204" pitchFamily="34" charset="0"/>
          </a:endParaRPr>
        </a:p>
      </dsp:txBody>
      <dsp:txXfrm>
        <a:off x="4504" y="1654301"/>
        <a:ext cx="3713790" cy="900916"/>
      </dsp:txXfrm>
    </dsp:sp>
    <dsp:sp modelId="{16DC878B-6BF2-3D41-A0FB-8DAAFC738401}">
      <dsp:nvSpPr>
        <dsp:cNvPr id="0" name=""/>
        <dsp:cNvSpPr/>
      </dsp:nvSpPr>
      <dsp:spPr>
        <a:xfrm>
          <a:off x="3198584" y="1649637"/>
          <a:ext cx="3939019" cy="910244"/>
        </a:xfrm>
        <a:prstGeom prst="chevron">
          <a:avLst/>
        </a:prstGeom>
        <a:solidFill>
          <a:schemeClr val="accent2">
            <a:hueOff val="3597610"/>
            <a:satOff val="-19328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Arial Nova" panose="020B0504020202020204" pitchFamily="34" charset="0"/>
            </a:rPr>
            <a:t>EU Climate Law (2021)</a:t>
          </a:r>
          <a:endParaRPr lang="it-IT" sz="2000" kern="1200" dirty="0">
            <a:latin typeface="Arial Nova" panose="020B0504020202020204" pitchFamily="34" charset="0"/>
          </a:endParaRPr>
        </a:p>
      </dsp:txBody>
      <dsp:txXfrm>
        <a:off x="3653706" y="1649637"/>
        <a:ext cx="3028775" cy="910244"/>
      </dsp:txXfrm>
    </dsp:sp>
    <dsp:sp modelId="{02B68265-ACF0-4547-9AA7-5AFE30686F8A}">
      <dsp:nvSpPr>
        <dsp:cNvPr id="0" name=""/>
        <dsp:cNvSpPr/>
      </dsp:nvSpPr>
      <dsp:spPr>
        <a:xfrm>
          <a:off x="6306936" y="1649645"/>
          <a:ext cx="3939019" cy="910228"/>
        </a:xfrm>
        <a:prstGeom prst="chevron">
          <a:avLst/>
        </a:prstGeom>
        <a:solidFill>
          <a:schemeClr val="accent2">
            <a:hueOff val="7195220"/>
            <a:satOff val="-38656"/>
            <a:lumOff val="-1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Arial Nova" panose="020B0504020202020204" pitchFamily="34" charset="0"/>
            </a:rPr>
            <a:t>Fit 4 55 Package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Arial Nova" panose="020B0504020202020204" pitchFamily="34" charset="0"/>
            </a:rPr>
            <a:t>(ETS revision 2021-2023)</a:t>
          </a:r>
          <a:endParaRPr lang="it-IT" sz="2000" kern="1200" dirty="0">
            <a:latin typeface="Arial Nova" panose="020B0504020202020204" pitchFamily="34" charset="0"/>
          </a:endParaRPr>
        </a:p>
      </dsp:txBody>
      <dsp:txXfrm>
        <a:off x="6762050" y="1649645"/>
        <a:ext cx="3028791" cy="910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5D757-5E89-904E-8237-F34819845607}">
      <dsp:nvSpPr>
        <dsp:cNvPr id="0" name=""/>
        <dsp:cNvSpPr/>
      </dsp:nvSpPr>
      <dsp:spPr>
        <a:xfrm>
          <a:off x="2313" y="168786"/>
          <a:ext cx="4517194" cy="180687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rial Nova" panose="020B0504020202020204" pitchFamily="34" charset="0"/>
            </a:rPr>
            <a:t>Need</a:t>
          </a:r>
          <a:r>
            <a:rPr lang="it-IT" sz="1600" kern="1200" dirty="0">
              <a:latin typeface="Arial Nova" panose="020B0504020202020204" pitchFamily="34" charset="0"/>
            </a:rPr>
            <a:t> of a </a:t>
          </a:r>
          <a:r>
            <a:rPr lang="it-IT" sz="1600" kern="1200" dirty="0" err="1">
              <a:latin typeface="Arial Nova" panose="020B0504020202020204" pitchFamily="34" charset="0"/>
            </a:rPr>
            <a:t>robust</a:t>
          </a:r>
          <a:r>
            <a:rPr lang="it-IT" sz="1600" kern="1200" dirty="0">
              <a:latin typeface="Arial Nova" panose="020B0504020202020204" pitchFamily="34" charset="0"/>
            </a:rPr>
            <a:t>, </a:t>
          </a:r>
          <a:r>
            <a:rPr lang="it-IT" sz="1600" kern="1200" dirty="0" err="1">
              <a:latin typeface="Arial Nova" panose="020B0504020202020204" pitchFamily="34" charset="0"/>
            </a:rPr>
            <a:t>transparent</a:t>
          </a:r>
          <a:r>
            <a:rPr lang="it-IT" sz="1600" kern="1200" dirty="0">
              <a:latin typeface="Arial Nova" panose="020B0504020202020204" pitchFamily="34" charset="0"/>
            </a:rPr>
            <a:t>, </a:t>
          </a:r>
          <a:r>
            <a:rPr lang="it-IT" sz="1600" kern="1200" dirty="0" err="1">
              <a:latin typeface="Arial Nova" panose="020B0504020202020204" pitchFamily="34" charset="0"/>
            </a:rPr>
            <a:t>reliable</a:t>
          </a:r>
          <a:r>
            <a:rPr lang="it-IT" sz="1600" kern="1200" dirty="0">
              <a:latin typeface="Arial Nova" panose="020B0504020202020204" pitchFamily="34" charset="0"/>
            </a:rPr>
            <a:t> and </a:t>
          </a:r>
          <a:r>
            <a:rPr lang="it-IT" sz="1600" kern="1200" dirty="0" err="1">
              <a:latin typeface="Arial Nova" panose="020B0504020202020204" pitchFamily="34" charset="0"/>
            </a:rPr>
            <a:t>harmonized</a:t>
          </a:r>
          <a:r>
            <a:rPr lang="it-IT" sz="1600" kern="1200" dirty="0">
              <a:latin typeface="Arial Nova" panose="020B0504020202020204" pitchFamily="34" charset="0"/>
            </a:rPr>
            <a:t> MRVA system </a:t>
          </a:r>
        </a:p>
      </dsp:txBody>
      <dsp:txXfrm>
        <a:off x="905752" y="168786"/>
        <a:ext cx="2710317" cy="1806877"/>
      </dsp:txXfrm>
    </dsp:sp>
    <dsp:sp modelId="{6765CDFC-8BD3-7B4F-8D95-2971367465ED}">
      <dsp:nvSpPr>
        <dsp:cNvPr id="0" name=""/>
        <dsp:cNvSpPr/>
      </dsp:nvSpPr>
      <dsp:spPr>
        <a:xfrm>
          <a:off x="3932273" y="161355"/>
          <a:ext cx="4521734" cy="182174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kern="1200">
              <a:latin typeface="Arial Nova" panose="020B0504020202020204" pitchFamily="34" charset="0"/>
            </a:rPr>
            <a:t>Institutional set-up (CA/s) + improved monitoring methodologies + verification + stronger engagement with covered operators</a:t>
          </a:r>
          <a:endParaRPr lang="it-IT" sz="1600" kern="1200" dirty="0">
            <a:latin typeface="Arial Nova" panose="020B0504020202020204" pitchFamily="34" charset="0"/>
          </a:endParaRPr>
        </a:p>
      </dsp:txBody>
      <dsp:txXfrm>
        <a:off x="4843144" y="161355"/>
        <a:ext cx="2699993" cy="1821741"/>
      </dsp:txXfrm>
    </dsp:sp>
    <dsp:sp modelId="{45C4BB44-FF3A-0440-825F-78CCE8085EB6}">
      <dsp:nvSpPr>
        <dsp:cNvPr id="0" name=""/>
        <dsp:cNvSpPr/>
      </dsp:nvSpPr>
      <dsp:spPr>
        <a:xfrm>
          <a:off x="2313" y="2236059"/>
          <a:ext cx="4517194" cy="1806877"/>
        </a:xfrm>
        <a:prstGeom prst="chevron">
          <a:avLst/>
        </a:prstGeom>
        <a:solidFill>
          <a:schemeClr val="accent2">
            <a:hueOff val="3597610"/>
            <a:satOff val="-19328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rial Nova" panose="020B0504020202020204" pitchFamily="34" charset="0"/>
            </a:rPr>
            <a:t>Ensure</a:t>
          </a:r>
          <a:r>
            <a:rPr lang="it-IT" sz="1600" kern="1200" dirty="0">
              <a:latin typeface="Arial Nova" panose="020B0504020202020204" pitchFamily="34" charset="0"/>
            </a:rPr>
            <a:t> GHG </a:t>
          </a:r>
          <a:r>
            <a:rPr lang="it-IT" sz="1600" kern="1200" dirty="0" err="1">
              <a:latin typeface="Arial Nova" panose="020B0504020202020204" pitchFamily="34" charset="0"/>
            </a:rPr>
            <a:t>emissions</a:t>
          </a:r>
          <a:r>
            <a:rPr lang="it-IT" sz="1600" kern="1200" dirty="0">
              <a:latin typeface="Arial Nova" panose="020B0504020202020204" pitchFamily="34" charset="0"/>
            </a:rPr>
            <a:t> </a:t>
          </a:r>
          <a:r>
            <a:rPr lang="it-IT" sz="1600" kern="1200" dirty="0" err="1">
              <a:latin typeface="Arial Nova" panose="020B0504020202020204" pitchFamily="34" charset="0"/>
            </a:rPr>
            <a:t>mitigation</a:t>
          </a:r>
          <a:r>
            <a:rPr lang="it-IT" sz="1600" kern="1200" dirty="0">
              <a:latin typeface="Arial Nova" panose="020B0504020202020204" pitchFamily="34" charset="0"/>
            </a:rPr>
            <a:t> </a:t>
          </a:r>
          <a:r>
            <a:rPr lang="it-IT" sz="1600" kern="1200" dirty="0" err="1">
              <a:latin typeface="Arial Nova" panose="020B0504020202020204" pitchFamily="34" charset="0"/>
            </a:rPr>
            <a:t>where</a:t>
          </a:r>
          <a:r>
            <a:rPr lang="it-IT" sz="1600" kern="1200" dirty="0">
              <a:latin typeface="Arial Nova" panose="020B0504020202020204" pitchFamily="34" charset="0"/>
            </a:rPr>
            <a:t> </a:t>
          </a:r>
          <a:r>
            <a:rPr lang="it-IT" sz="1600" kern="1200" dirty="0" err="1">
              <a:latin typeface="Arial Nova" panose="020B0504020202020204" pitchFamily="34" charset="0"/>
            </a:rPr>
            <a:t>it</a:t>
          </a:r>
          <a:r>
            <a:rPr lang="it-IT" sz="1600" i="1" kern="1200" dirty="0">
              <a:latin typeface="Arial Nova" panose="020B0504020202020204" pitchFamily="34" charset="0"/>
            </a:rPr>
            <a:t> costs </a:t>
          </a:r>
          <a:r>
            <a:rPr lang="it-IT" sz="1600" i="1" kern="1200" dirty="0" err="1">
              <a:latin typeface="Arial Nova" panose="020B0504020202020204" pitchFamily="34" charset="0"/>
            </a:rPr>
            <a:t>least</a:t>
          </a:r>
          <a:r>
            <a:rPr lang="it-IT" sz="1600" i="1" kern="1200" dirty="0">
              <a:latin typeface="Arial Nova" panose="020B0504020202020204" pitchFamily="34" charset="0"/>
            </a:rPr>
            <a:t> </a:t>
          </a:r>
          <a:r>
            <a:rPr lang="it-IT" sz="1600" i="0" kern="1200" dirty="0" err="1">
              <a:latin typeface="Arial Nova" panose="020B0504020202020204" pitchFamily="34" charset="0"/>
            </a:rPr>
            <a:t>through</a:t>
          </a:r>
          <a:r>
            <a:rPr lang="it-IT" sz="1600" i="0" kern="1200" dirty="0">
              <a:latin typeface="Arial Nova" panose="020B0504020202020204" pitchFamily="34" charset="0"/>
            </a:rPr>
            <a:t> </a:t>
          </a:r>
          <a:r>
            <a:rPr lang="it-IT" sz="1600" kern="1200" dirty="0">
              <a:latin typeface="Arial Nova" panose="020B0504020202020204" pitchFamily="34" charset="0"/>
              <a:sym typeface="Wingdings" pitchFamily="2" charset="2"/>
            </a:rPr>
            <a:t>carbon market </a:t>
          </a:r>
          <a:r>
            <a:rPr lang="it-IT" sz="1600" i="1" kern="1200" dirty="0" err="1">
              <a:latin typeface="Arial Nova" panose="020B0504020202020204" pitchFamily="34" charset="0"/>
              <a:sym typeface="Wingdings" pitchFamily="2" charset="2"/>
            </a:rPr>
            <a:t>forces</a:t>
          </a:r>
          <a:r>
            <a:rPr lang="it-IT" sz="1600" i="1" kern="1200" dirty="0">
              <a:latin typeface="Arial Nova" panose="020B0504020202020204" pitchFamily="34" charset="0"/>
            </a:rPr>
            <a:t> + </a:t>
          </a:r>
          <a:r>
            <a:rPr lang="it-IT" sz="1600" kern="1200" dirty="0" err="1">
              <a:latin typeface="Arial Nova" panose="020B0504020202020204" pitchFamily="34" charset="0"/>
            </a:rPr>
            <a:t>boost</a:t>
          </a:r>
          <a:r>
            <a:rPr lang="it-IT" sz="1600" kern="1200" dirty="0">
              <a:latin typeface="Arial Nova" panose="020B0504020202020204" pitchFamily="34" charset="0"/>
            </a:rPr>
            <a:t> GHG </a:t>
          </a:r>
          <a:r>
            <a:rPr lang="it-IT" sz="1600" kern="1200" dirty="0" err="1">
              <a:latin typeface="Arial Nova" panose="020B0504020202020204" pitchFamily="34" charset="0"/>
            </a:rPr>
            <a:t>emissions</a:t>
          </a:r>
          <a:r>
            <a:rPr lang="it-IT" sz="1600" kern="1200" dirty="0">
              <a:latin typeface="Arial Nova" panose="020B0504020202020204" pitchFamily="34" charset="0"/>
            </a:rPr>
            <a:t> </a:t>
          </a:r>
          <a:r>
            <a:rPr lang="it-IT" sz="1600" kern="1200" dirty="0" err="1">
              <a:latin typeface="Arial Nova" panose="020B0504020202020204" pitchFamily="34" charset="0"/>
            </a:rPr>
            <a:t>reductions</a:t>
          </a:r>
          <a:r>
            <a:rPr lang="it-IT" sz="1600" kern="1200" dirty="0">
              <a:latin typeface="Arial Nova" panose="020B0504020202020204" pitchFamily="34" charset="0"/>
            </a:rPr>
            <a:t> </a:t>
          </a:r>
          <a:r>
            <a:rPr lang="it-IT" sz="1600" kern="1200" dirty="0" err="1">
              <a:latin typeface="Arial Nova" panose="020B0504020202020204" pitchFamily="34" charset="0"/>
            </a:rPr>
            <a:t>at</a:t>
          </a:r>
          <a:r>
            <a:rPr lang="it-IT" sz="1600" kern="1200" dirty="0">
              <a:latin typeface="Arial Nova" panose="020B0504020202020204" pitchFamily="34" charset="0"/>
            </a:rPr>
            <a:t> source by </a:t>
          </a:r>
          <a:r>
            <a:rPr lang="it-IT" sz="1600" kern="1200" dirty="0" err="1">
              <a:latin typeface="Arial Nova" panose="020B0504020202020204" pitchFamily="34" charset="0"/>
            </a:rPr>
            <a:t>incentivizing</a:t>
          </a:r>
          <a:r>
            <a:rPr lang="it-IT" sz="1600" kern="1200" dirty="0">
              <a:latin typeface="Arial Nova" panose="020B0504020202020204" pitchFamily="34" charset="0"/>
            </a:rPr>
            <a:t> green </a:t>
          </a:r>
          <a:r>
            <a:rPr lang="it-IT" sz="1600" kern="1200" dirty="0" err="1">
              <a:latin typeface="Arial Nova" panose="020B0504020202020204" pitchFamily="34" charset="0"/>
            </a:rPr>
            <a:t>technologies</a:t>
          </a:r>
          <a:endParaRPr lang="it-IT" sz="1600" kern="1200" dirty="0">
            <a:latin typeface="Arial Nova" panose="020B0504020202020204" pitchFamily="34" charset="0"/>
          </a:endParaRPr>
        </a:p>
      </dsp:txBody>
      <dsp:txXfrm>
        <a:off x="905752" y="2236059"/>
        <a:ext cx="2710317" cy="1806877"/>
      </dsp:txXfrm>
    </dsp:sp>
    <dsp:sp modelId="{709DAD77-F336-9F49-AA63-00E67EDEA7B2}">
      <dsp:nvSpPr>
        <dsp:cNvPr id="0" name=""/>
        <dsp:cNvSpPr/>
      </dsp:nvSpPr>
      <dsp:spPr>
        <a:xfrm>
          <a:off x="3932273" y="2282444"/>
          <a:ext cx="4363065" cy="1779134"/>
        </a:xfrm>
        <a:prstGeom prst="chevron">
          <a:avLst/>
        </a:prstGeom>
        <a:solidFill>
          <a:schemeClr val="accent2">
            <a:tint val="40000"/>
            <a:alpha val="90000"/>
            <a:hueOff val="3430878"/>
            <a:satOff val="-18776"/>
            <a:lumOff val="-232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430878"/>
              <a:satOff val="-18776"/>
              <a:lumOff val="-2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kern="1200">
              <a:latin typeface="Arial Nova" panose="020B0504020202020204" pitchFamily="34" charset="0"/>
            </a:rPr>
            <a:t>P</a:t>
          </a:r>
          <a:r>
            <a:rPr lang="it-IT" sz="1600" kern="1200">
              <a:latin typeface="Arial Nova" panose="020B0504020202020204" pitchFamily="34" charset="0"/>
            </a:rPr>
            <a:t>hase out free allocation + preserve competitiveness &amp; prevent </a:t>
          </a:r>
          <a:r>
            <a:rPr lang="it-IT" sz="1600" i="1" kern="1200">
              <a:latin typeface="Arial Nova" panose="020B0504020202020204" pitchFamily="34" charset="0"/>
            </a:rPr>
            <a:t>carbon leakage </a:t>
          </a:r>
          <a:r>
            <a:rPr lang="it-IT" sz="1600" i="0" kern="1200">
              <a:latin typeface="Arial Nova" panose="020B0504020202020204" pitchFamily="34" charset="0"/>
            </a:rPr>
            <a:t>through improved product benchmarks  + </a:t>
          </a:r>
          <a:r>
            <a:rPr lang="it-IT" sz="1600" i="1" kern="1200">
              <a:latin typeface="Arial Nova" panose="020B0504020202020204" pitchFamily="34" charset="0"/>
            </a:rPr>
            <a:t>tied </a:t>
          </a:r>
          <a:r>
            <a:rPr lang="it-IT" sz="1600" i="0" kern="1200">
              <a:latin typeface="Arial Nova" panose="020B0504020202020204" pitchFamily="34" charset="0"/>
            </a:rPr>
            <a:t>use of auctioning revenues (climate purposes + INNOVATION &amp; MODERNIZATION FUNDS)</a:t>
          </a:r>
          <a:endParaRPr lang="it-IT" sz="1600" kern="1200" dirty="0">
            <a:latin typeface="Arial Nova" panose="020B0504020202020204" pitchFamily="34" charset="0"/>
          </a:endParaRPr>
        </a:p>
      </dsp:txBody>
      <dsp:txXfrm>
        <a:off x="4821840" y="2282444"/>
        <a:ext cx="2583931" cy="1779134"/>
      </dsp:txXfrm>
    </dsp:sp>
    <dsp:sp modelId="{0E811E36-3A23-A645-81C2-A37CAA6C6117}">
      <dsp:nvSpPr>
        <dsp:cNvPr id="0" name=""/>
        <dsp:cNvSpPr/>
      </dsp:nvSpPr>
      <dsp:spPr>
        <a:xfrm>
          <a:off x="2313" y="4295899"/>
          <a:ext cx="4517194" cy="1806877"/>
        </a:xfrm>
        <a:prstGeom prst="chevron">
          <a:avLst/>
        </a:prstGeom>
        <a:solidFill>
          <a:schemeClr val="accent2">
            <a:hueOff val="7195220"/>
            <a:satOff val="-38656"/>
            <a:lumOff val="-1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 err="1">
              <a:latin typeface="Arial Nova" panose="020B0504020202020204" pitchFamily="34" charset="0"/>
            </a:rPr>
            <a:t>Ensure</a:t>
          </a:r>
          <a:r>
            <a:rPr lang="it-IT" sz="1600" kern="1200" dirty="0">
              <a:latin typeface="Arial Nova" panose="020B0504020202020204" pitchFamily="34" charset="0"/>
            </a:rPr>
            <a:t> </a:t>
          </a:r>
          <a:r>
            <a:rPr lang="it-IT" sz="1600" kern="1200" dirty="0" err="1">
              <a:latin typeface="Arial Nova" panose="020B0504020202020204" pitchFamily="34" charset="0"/>
            </a:rPr>
            <a:t>mechanisms</a:t>
          </a:r>
          <a:r>
            <a:rPr lang="it-IT" sz="1600" kern="1200" dirty="0">
              <a:latin typeface="Arial Nova" panose="020B0504020202020204" pitchFamily="34" charset="0"/>
            </a:rPr>
            <a:t> to </a:t>
          </a:r>
          <a:r>
            <a:rPr lang="it-IT" sz="1600" kern="1200" dirty="0" err="1">
              <a:latin typeface="Arial Nova" panose="020B0504020202020204" pitchFamily="34" charset="0"/>
            </a:rPr>
            <a:t>adjust</a:t>
          </a:r>
          <a:r>
            <a:rPr lang="it-IT" sz="1600" kern="1200" dirty="0">
              <a:latin typeface="Arial Nova" panose="020B0504020202020204" pitchFamily="34" charset="0"/>
            </a:rPr>
            <a:t> the CAP and </a:t>
          </a:r>
          <a:r>
            <a:rPr lang="it-IT" sz="1600" kern="1200" dirty="0" err="1">
              <a:latin typeface="Arial Nova" panose="020B0504020202020204" pitchFamily="34" charset="0"/>
            </a:rPr>
            <a:t>prevent</a:t>
          </a:r>
          <a:r>
            <a:rPr lang="it-IT" sz="1600" kern="1200" dirty="0">
              <a:latin typeface="Arial Nova" panose="020B0504020202020204" pitchFamily="34" charset="0"/>
            </a:rPr>
            <a:t> market </a:t>
          </a:r>
          <a:r>
            <a:rPr lang="it-IT" sz="1600" kern="1200" dirty="0" err="1">
              <a:latin typeface="Arial Nova" panose="020B0504020202020204" pitchFamily="34" charset="0"/>
            </a:rPr>
            <a:t>imbalances</a:t>
          </a:r>
          <a:r>
            <a:rPr lang="it-IT" sz="1600" kern="1200" dirty="0">
              <a:latin typeface="Arial Nova" panose="020B0504020202020204" pitchFamily="34" charset="0"/>
            </a:rPr>
            <a:t> over the trading </a:t>
          </a:r>
          <a:r>
            <a:rPr lang="it-IT" sz="1600" kern="1200" dirty="0" err="1">
              <a:latin typeface="Arial Nova" panose="020B0504020202020204" pitchFamily="34" charset="0"/>
            </a:rPr>
            <a:t>periods</a:t>
          </a:r>
          <a:r>
            <a:rPr lang="it-IT" sz="1600" kern="1200" dirty="0">
              <a:latin typeface="Arial Nova" panose="020B0504020202020204" pitchFamily="34" charset="0"/>
            </a:rPr>
            <a:t>, </a:t>
          </a:r>
          <a:r>
            <a:rPr lang="it-IT" sz="1600" kern="1200" dirty="0" err="1">
              <a:latin typeface="Arial Nova" panose="020B0504020202020204" pitchFamily="34" charset="0"/>
            </a:rPr>
            <a:t>if</a:t>
          </a:r>
          <a:r>
            <a:rPr lang="it-IT" sz="1600" kern="1200" dirty="0">
              <a:latin typeface="Arial Nova" panose="020B0504020202020204" pitchFamily="34" charset="0"/>
            </a:rPr>
            <a:t> </a:t>
          </a:r>
          <a:r>
            <a:rPr lang="it-IT" sz="1600" kern="1200" dirty="0" err="1">
              <a:latin typeface="Arial Nova" panose="020B0504020202020204" pitchFamily="34" charset="0"/>
            </a:rPr>
            <a:t>necessary</a:t>
          </a:r>
          <a:r>
            <a:rPr lang="it-IT" sz="1600" kern="1200" dirty="0">
              <a:latin typeface="Arial Nova" panose="020B0504020202020204" pitchFamily="34" charset="0"/>
            </a:rPr>
            <a:t> </a:t>
          </a:r>
        </a:p>
      </dsp:txBody>
      <dsp:txXfrm>
        <a:off x="905752" y="4295899"/>
        <a:ext cx="2710317" cy="1806877"/>
      </dsp:txXfrm>
    </dsp:sp>
    <dsp:sp modelId="{6922C553-9B4B-854B-B795-968BCF74743D}">
      <dsp:nvSpPr>
        <dsp:cNvPr id="0" name=""/>
        <dsp:cNvSpPr/>
      </dsp:nvSpPr>
      <dsp:spPr>
        <a:xfrm>
          <a:off x="3932273" y="4310731"/>
          <a:ext cx="4511498" cy="1777214"/>
        </a:xfrm>
        <a:prstGeom prst="chevron">
          <a:avLst/>
        </a:prstGeom>
        <a:solidFill>
          <a:schemeClr val="accent2">
            <a:tint val="40000"/>
            <a:alpha val="90000"/>
            <a:hueOff val="6861755"/>
            <a:satOff val="-37552"/>
            <a:lumOff val="-464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861755"/>
              <a:satOff val="-37552"/>
              <a:lumOff val="-4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600" kern="1200">
              <a:latin typeface="Arial Nova" panose="020B0504020202020204" pitchFamily="34" charset="0"/>
            </a:rPr>
            <a:t>M</a:t>
          </a:r>
          <a:r>
            <a:rPr lang="it-IT" sz="1600" kern="1200">
              <a:latin typeface="Arial Nova" panose="020B0504020202020204" pitchFamily="34" charset="0"/>
            </a:rPr>
            <a:t>ore stringent CAP annual linear reduction factor + improved Market Stability Reserve &amp; possibility of interventions on Total Number of Allowances in Circulation (TNAC)</a:t>
          </a:r>
          <a:endParaRPr lang="it-IT" sz="1600" kern="1200" dirty="0">
            <a:latin typeface="Arial Nova" panose="020B0504020202020204" pitchFamily="34" charset="0"/>
          </a:endParaRPr>
        </a:p>
      </dsp:txBody>
      <dsp:txXfrm>
        <a:off x="4820880" y="4310731"/>
        <a:ext cx="2734284" cy="1777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20825-446B-ED46-B0BC-0C7E5D7A1FAA}">
      <dsp:nvSpPr>
        <dsp:cNvPr id="0" name=""/>
        <dsp:cNvSpPr/>
      </dsp:nvSpPr>
      <dsp:spPr>
        <a:xfrm>
          <a:off x="0" y="4796253"/>
          <a:ext cx="7974552" cy="15742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>
              <a:latin typeface="Arial Nova" panose="020B0504020202020204" pitchFamily="34" charset="0"/>
            </a:rPr>
            <a:t>Development of ETS MRVA Roadmap </a:t>
          </a:r>
        </a:p>
      </dsp:txBody>
      <dsp:txXfrm>
        <a:off x="0" y="4796253"/>
        <a:ext cx="7974552" cy="850088"/>
      </dsp:txXfrm>
    </dsp:sp>
    <dsp:sp modelId="{7D78B566-D3AD-2B4B-A59B-A4257E5767C4}">
      <dsp:nvSpPr>
        <dsp:cNvPr id="0" name=""/>
        <dsp:cNvSpPr/>
      </dsp:nvSpPr>
      <dsp:spPr>
        <a:xfrm>
          <a:off x="0" y="5614856"/>
          <a:ext cx="3987276" cy="7241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latin typeface="Arial Nova" panose="020B0504020202020204" pitchFamily="34" charset="0"/>
            </a:rPr>
            <a:t>PRIORITY ACTIONS</a:t>
          </a:r>
          <a:r>
            <a:rPr lang="it-IT" sz="1300" kern="1200" dirty="0">
              <a:latin typeface="Arial Nova" panose="020B0504020202020204" pitchFamily="34" charset="0"/>
            </a:rPr>
            <a:t>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Arial Nova" panose="020B0504020202020204" pitchFamily="34" charset="0"/>
            </a:rPr>
            <a:t>Mapping of </a:t>
          </a:r>
          <a:r>
            <a:rPr lang="it-IT" sz="1400" kern="1200" dirty="0" err="1">
              <a:latin typeface="Arial Nova" panose="020B0504020202020204" pitchFamily="34" charset="0"/>
            </a:rPr>
            <a:t>sectors</a:t>
          </a:r>
          <a:r>
            <a:rPr lang="it-IT" sz="1400" kern="1200" dirty="0">
              <a:latin typeface="Arial Nova" panose="020B0504020202020204" pitchFamily="34" charset="0"/>
            </a:rPr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latin typeface="Arial Nova" panose="020B0504020202020204" pitchFamily="34" charset="0"/>
            </a:rPr>
            <a:t>Expected</a:t>
          </a:r>
          <a:r>
            <a:rPr lang="it-IT" sz="1400" kern="1200" dirty="0">
              <a:latin typeface="Arial Nova" panose="020B0504020202020204" pitchFamily="34" charset="0"/>
            </a:rPr>
            <a:t> </a:t>
          </a:r>
          <a:r>
            <a:rPr lang="it-IT" sz="1400" kern="1200" dirty="0" err="1">
              <a:latin typeface="Arial Nova" panose="020B0504020202020204" pitchFamily="34" charset="0"/>
            </a:rPr>
            <a:t>workload</a:t>
          </a:r>
          <a:r>
            <a:rPr lang="it-IT" sz="1400" kern="1200" dirty="0">
              <a:latin typeface="Arial Nova" panose="020B0504020202020204" pitchFamily="34" charset="0"/>
            </a:rPr>
            <a:t> </a:t>
          </a:r>
          <a:r>
            <a:rPr lang="it-IT" sz="1400" kern="1200" dirty="0" err="1">
              <a:latin typeface="Arial Nova" panose="020B0504020202020204" pitchFamily="34" charset="0"/>
            </a:rPr>
            <a:t>assessment</a:t>
          </a:r>
          <a:endParaRPr lang="it-IT" sz="1400" kern="1200" dirty="0">
            <a:latin typeface="Arial Nova" panose="020B0504020202020204" pitchFamily="34" charset="0"/>
          </a:endParaRPr>
        </a:p>
      </dsp:txBody>
      <dsp:txXfrm>
        <a:off x="0" y="5614856"/>
        <a:ext cx="3987276" cy="724149"/>
      </dsp:txXfrm>
    </dsp:sp>
    <dsp:sp modelId="{979F1ED5-55F8-D64C-9C69-73C6335115A6}">
      <dsp:nvSpPr>
        <dsp:cNvPr id="0" name=""/>
        <dsp:cNvSpPr/>
      </dsp:nvSpPr>
      <dsp:spPr>
        <a:xfrm>
          <a:off x="3987276" y="5647467"/>
          <a:ext cx="3987276" cy="724149"/>
        </a:xfrm>
        <a:prstGeom prst="rect">
          <a:avLst/>
        </a:prstGeom>
        <a:solidFill>
          <a:schemeClr val="accent2">
            <a:tint val="40000"/>
            <a:alpha val="90000"/>
            <a:hueOff val="2287252"/>
            <a:satOff val="-12517"/>
            <a:lumOff val="-154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87252"/>
              <a:satOff val="-12517"/>
              <a:lumOff val="-1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1" kern="1200" dirty="0">
              <a:latin typeface="Arial Nova" panose="020B0504020202020204" pitchFamily="34" charset="0"/>
            </a:rPr>
            <a:t>PRIORITY ACTIONS: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>
              <a:latin typeface="Arial Nova" panose="020B0504020202020204" pitchFamily="34" charset="0"/>
            </a:rPr>
            <a:t>Identification</a:t>
          </a:r>
          <a:r>
            <a:rPr lang="it-IT" sz="1400" kern="1200" dirty="0">
              <a:latin typeface="Arial Nova" panose="020B0504020202020204" pitchFamily="34" charset="0"/>
            </a:rPr>
            <a:t> of </a:t>
          </a:r>
          <a:r>
            <a:rPr lang="it-IT" sz="1400" kern="1200" dirty="0" err="1">
              <a:latin typeface="Arial Nova" panose="020B0504020202020204" pitchFamily="34" charset="0"/>
            </a:rPr>
            <a:t>suitable</a:t>
          </a:r>
          <a:r>
            <a:rPr lang="it-IT" sz="1400" kern="1200" dirty="0">
              <a:latin typeface="Arial Nova" panose="020B0504020202020204" pitchFamily="34" charset="0"/>
            </a:rPr>
            <a:t> </a:t>
          </a:r>
          <a:r>
            <a:rPr lang="it-IT" sz="1400" kern="1200" dirty="0" err="1">
              <a:latin typeface="Arial Nova" panose="020B0504020202020204" pitchFamily="34" charset="0"/>
            </a:rPr>
            <a:t>institutional</a:t>
          </a:r>
          <a:r>
            <a:rPr lang="it-IT" sz="1400" kern="1200" dirty="0">
              <a:latin typeface="Arial Nova" panose="020B0504020202020204" pitchFamily="34" charset="0"/>
            </a:rPr>
            <a:t> and legislative options</a:t>
          </a:r>
          <a:r>
            <a:rPr lang="bs-Latn-BA" sz="1400" kern="1200" dirty="0">
              <a:latin typeface="Arial Nova" panose="020B0504020202020204" pitchFamily="34" charset="0"/>
            </a:rPr>
            <a:t>, </a:t>
          </a:r>
          <a:r>
            <a:rPr lang="it-IT" sz="1400" kern="1200" dirty="0" err="1">
              <a:latin typeface="Arial Nova" panose="020B0504020202020204" pitchFamily="34" charset="0"/>
            </a:rPr>
            <a:t>Drafting</a:t>
          </a:r>
          <a:r>
            <a:rPr lang="it-IT" sz="1400" kern="1200" dirty="0">
              <a:latin typeface="Arial Nova" panose="020B0504020202020204" pitchFamily="34" charset="0"/>
            </a:rPr>
            <a:t> of framework </a:t>
          </a:r>
          <a:r>
            <a:rPr lang="it-IT" sz="1400" kern="1200" dirty="0" err="1">
              <a:latin typeface="Arial Nova" panose="020B0504020202020204" pitchFamily="34" charset="0"/>
            </a:rPr>
            <a:t>legislation</a:t>
          </a:r>
          <a:endParaRPr lang="it-IT" sz="1400" kern="1200" dirty="0">
            <a:latin typeface="Arial Nova" panose="020B0504020202020204" pitchFamily="34" charset="0"/>
          </a:endParaRPr>
        </a:p>
      </dsp:txBody>
      <dsp:txXfrm>
        <a:off x="3987276" y="5647467"/>
        <a:ext cx="3987276" cy="724149"/>
      </dsp:txXfrm>
    </dsp:sp>
    <dsp:sp modelId="{FE1D2AB5-B040-5D4F-B847-3C733A13F9C3}">
      <dsp:nvSpPr>
        <dsp:cNvPr id="0" name=""/>
        <dsp:cNvSpPr/>
      </dsp:nvSpPr>
      <dsp:spPr>
        <a:xfrm rot="10800000">
          <a:off x="0" y="2398689"/>
          <a:ext cx="7974552" cy="2421177"/>
        </a:xfrm>
        <a:prstGeom prst="upArrowCallout">
          <a:avLst/>
        </a:prstGeom>
        <a:solidFill>
          <a:schemeClr val="accent2">
            <a:hueOff val="3597610"/>
            <a:satOff val="-19328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>
              <a:latin typeface="Arial Nova" panose="020B0504020202020204" pitchFamily="34" charset="0"/>
            </a:rPr>
            <a:t>Development of impact </a:t>
          </a:r>
          <a:r>
            <a:rPr lang="it-IT" sz="3000" kern="1200" dirty="0" err="1">
              <a:latin typeface="Arial Nova" panose="020B0504020202020204" pitchFamily="34" charset="0"/>
            </a:rPr>
            <a:t>assessment</a:t>
          </a:r>
          <a:endParaRPr lang="it-IT" sz="3000" kern="1200" dirty="0">
            <a:latin typeface="Arial Nova" panose="020B0504020202020204" pitchFamily="34" charset="0"/>
          </a:endParaRPr>
        </a:p>
      </dsp:txBody>
      <dsp:txXfrm rot="-10800000">
        <a:off x="0" y="2398689"/>
        <a:ext cx="7974552" cy="849833"/>
      </dsp:txXfrm>
    </dsp:sp>
    <dsp:sp modelId="{2B86FE78-DA37-2C4C-9493-D349F53F1BB6}">
      <dsp:nvSpPr>
        <dsp:cNvPr id="0" name=""/>
        <dsp:cNvSpPr/>
      </dsp:nvSpPr>
      <dsp:spPr>
        <a:xfrm>
          <a:off x="0" y="3248522"/>
          <a:ext cx="7974552" cy="723931"/>
        </a:xfrm>
        <a:prstGeom prst="rect">
          <a:avLst/>
        </a:prstGeom>
        <a:solidFill>
          <a:schemeClr val="accent2">
            <a:tint val="40000"/>
            <a:alpha val="90000"/>
            <a:hueOff val="4574504"/>
            <a:satOff val="-25035"/>
            <a:lumOff val="-309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574504"/>
              <a:satOff val="-25035"/>
              <a:lumOff val="-30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it-IT" sz="1600" kern="1200" dirty="0">
              <a:latin typeface="Arial Nova" panose="020B0504020202020204" pitchFamily="34" charset="0"/>
            </a:rPr>
            <a:t>Study on ETS/CBAM impacts on </a:t>
          </a:r>
          <a:r>
            <a:rPr lang="it-IT" sz="1600" kern="1200" dirty="0" err="1">
              <a:latin typeface="Arial Nova" panose="020B0504020202020204" pitchFamily="34" charset="0"/>
            </a:rPr>
            <a:t>BiH</a:t>
          </a:r>
          <a:r>
            <a:rPr lang="it-IT" sz="1600" kern="1200" dirty="0">
              <a:latin typeface="Arial Nova" panose="020B0504020202020204" pitchFamily="34" charset="0"/>
            </a:rPr>
            <a:t> economy</a:t>
          </a:r>
        </a:p>
      </dsp:txBody>
      <dsp:txXfrm>
        <a:off x="0" y="3248522"/>
        <a:ext cx="7974552" cy="723931"/>
      </dsp:txXfrm>
    </dsp:sp>
    <dsp:sp modelId="{DDEA9CAE-6489-5040-947A-F5F45FB50DF7}">
      <dsp:nvSpPr>
        <dsp:cNvPr id="0" name=""/>
        <dsp:cNvSpPr/>
      </dsp:nvSpPr>
      <dsp:spPr>
        <a:xfrm rot="10800000">
          <a:off x="0" y="1126"/>
          <a:ext cx="7974552" cy="2421177"/>
        </a:xfrm>
        <a:prstGeom prst="upArrowCallout">
          <a:avLst/>
        </a:prstGeom>
        <a:solidFill>
          <a:schemeClr val="accent2">
            <a:hueOff val="7195220"/>
            <a:satOff val="-38656"/>
            <a:lumOff val="-1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>
              <a:latin typeface="Arial Nova" panose="020B0504020202020204" pitchFamily="34" charset="0"/>
            </a:rPr>
            <a:t>Transfer of knowledge-</a:t>
          </a:r>
          <a:r>
            <a:rPr lang="it-IT" sz="3000" kern="1200" dirty="0" err="1">
              <a:latin typeface="Arial Nova" panose="020B0504020202020204" pitchFamily="34" charset="0"/>
            </a:rPr>
            <a:t>capacity</a:t>
          </a:r>
          <a:r>
            <a:rPr lang="it-IT" sz="3000" kern="1200" dirty="0">
              <a:latin typeface="Arial Nova" panose="020B0504020202020204" pitchFamily="34" charset="0"/>
            </a:rPr>
            <a:t> building</a:t>
          </a:r>
        </a:p>
      </dsp:txBody>
      <dsp:txXfrm rot="-10800000">
        <a:off x="0" y="1126"/>
        <a:ext cx="7974552" cy="849833"/>
      </dsp:txXfrm>
    </dsp:sp>
    <dsp:sp modelId="{EF32843D-BCB6-DC41-B7A2-F923B0A899FD}">
      <dsp:nvSpPr>
        <dsp:cNvPr id="0" name=""/>
        <dsp:cNvSpPr/>
      </dsp:nvSpPr>
      <dsp:spPr>
        <a:xfrm>
          <a:off x="0" y="850959"/>
          <a:ext cx="7974552" cy="723931"/>
        </a:xfrm>
        <a:prstGeom prst="rect">
          <a:avLst/>
        </a:prstGeom>
        <a:solidFill>
          <a:schemeClr val="accent2">
            <a:tint val="40000"/>
            <a:alpha val="90000"/>
            <a:hueOff val="6861755"/>
            <a:satOff val="-37552"/>
            <a:lumOff val="-464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861755"/>
              <a:satOff val="-37552"/>
              <a:lumOff val="-4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Nova" panose="020B0504020202020204" pitchFamily="34" charset="0"/>
            </a:rPr>
            <a:t>Workshops</a:t>
          </a:r>
          <a:r>
            <a:rPr lang="bs-Latn-BA" sz="1600" kern="1200" dirty="0">
              <a:latin typeface="Arial Nova" panose="020B0504020202020204" pitchFamily="34" charset="0"/>
            </a:rPr>
            <a:t>, </a:t>
          </a:r>
          <a:r>
            <a:rPr lang="it-IT" sz="1600" kern="1200" dirty="0">
              <a:latin typeface="Arial Nova" panose="020B0504020202020204" pitchFamily="34" charset="0"/>
            </a:rPr>
            <a:t>Establishment of </a:t>
          </a:r>
          <a:r>
            <a:rPr lang="it-IT" sz="1600" kern="1200" dirty="0" err="1">
              <a:latin typeface="Arial Nova" panose="020B0504020202020204" pitchFamily="34" charset="0"/>
            </a:rPr>
            <a:t>thematic</a:t>
          </a:r>
          <a:r>
            <a:rPr lang="it-IT" sz="1600" kern="1200" dirty="0">
              <a:latin typeface="Arial Nova" panose="020B0504020202020204" pitchFamily="34" charset="0"/>
            </a:rPr>
            <a:t> Working Groups  (</a:t>
          </a:r>
          <a:r>
            <a:rPr lang="it-IT" sz="1600" kern="1200" dirty="0" err="1">
              <a:latin typeface="Arial Nova" panose="020B0504020202020204" pitchFamily="34" charset="0"/>
            </a:rPr>
            <a:t>Climate</a:t>
          </a:r>
          <a:r>
            <a:rPr lang="it-IT" sz="1600" kern="1200" dirty="0">
              <a:latin typeface="Arial Nova" panose="020B0504020202020204" pitchFamily="34" charset="0"/>
            </a:rPr>
            <a:t>; NECP)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Arial Nova" panose="020B0504020202020204" pitchFamily="34" charset="0"/>
            </a:rPr>
            <a:t>Legal </a:t>
          </a:r>
          <a:r>
            <a:rPr lang="it-IT" sz="1600" kern="1200" dirty="0" err="1">
              <a:latin typeface="Arial Nova" panose="020B0504020202020204" pitchFamily="34" charset="0"/>
            </a:rPr>
            <a:t>analysis</a:t>
          </a:r>
          <a:endParaRPr lang="it-IT" sz="1600" kern="1200" dirty="0">
            <a:latin typeface="Arial Nova" panose="020B0504020202020204" pitchFamily="34" charset="0"/>
          </a:endParaRPr>
        </a:p>
      </dsp:txBody>
      <dsp:txXfrm>
        <a:off x="0" y="850959"/>
        <a:ext cx="7974552" cy="723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005A74-8192-E243-BF05-19FAA5477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06139-B360-6641-8870-A73A6F312F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0B075-6191-2C4A-8193-1A00EE3832A8}" type="datetimeFigureOut">
              <a:rPr lang="en-US" smtClean="0">
                <a:latin typeface="Arial" panose="020B0604020202020204" pitchFamily="34" charset="0"/>
              </a:rPr>
              <a:t>4/23/2024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4DB19-38C5-2248-8123-DFA22CA544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F6CDA-6B14-0543-B4E7-3146E832E5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2EFB9-C4E9-5545-821A-1AB601A4409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59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1292C84-C571-9E4B-B574-75AB31C44F0E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EADBA4F-8DE6-A546-9160-9B04B784B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DBA4F-8DE6-A546-9160-9B04B784B47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4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ADBA4F-8DE6-A546-9160-9B04B784B47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1C3DDF2-9EC4-1348-BA55-CF7556117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4545"/>
            <a:ext cx="12192000" cy="55013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13E16A-0B74-5F4D-8696-64237D273DF5}"/>
              </a:ext>
            </a:extLst>
          </p:cNvPr>
          <p:cNvSpPr/>
          <p:nvPr userDrawn="1"/>
        </p:nvSpPr>
        <p:spPr>
          <a:xfrm>
            <a:off x="-1" y="5524501"/>
            <a:ext cx="12192001" cy="1333500"/>
          </a:xfrm>
          <a:prstGeom prst="rect">
            <a:avLst/>
          </a:prstGeom>
          <a:solidFill>
            <a:srgbClr val="5E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F3146-A838-8A4B-8237-B11E50AB3BD6}"/>
              </a:ext>
            </a:extLst>
          </p:cNvPr>
          <p:cNvSpPr/>
          <p:nvPr userDrawn="1"/>
        </p:nvSpPr>
        <p:spPr>
          <a:xfrm>
            <a:off x="790831" y="3781168"/>
            <a:ext cx="1000898" cy="160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B0F826-8891-A141-8130-B96AB0C07D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831" y="5892801"/>
            <a:ext cx="1651000" cy="596900"/>
          </a:xfrm>
          <a:prstGeom prst="rect">
            <a:avLst/>
          </a:prstGeom>
        </p:spPr>
      </p:pic>
      <p:sp>
        <p:nvSpPr>
          <p:cNvPr id="12" name="Text Placeholder 13" descr="Place your title in Uppercase">
            <a:extLst>
              <a:ext uri="{FF2B5EF4-FFF2-40B4-BE49-F238E27FC236}">
                <a16:creationId xmlns:a16="http://schemas.microsoft.com/office/drawing/2014/main" id="{9241A955-071C-E246-A9FB-9916A8AEB268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790829" y="368299"/>
            <a:ext cx="9531042" cy="314417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5400" b="1" i="0" spc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TITLE GOES HERE </a:t>
            </a:r>
            <a:br>
              <a:rPr lang="en-US"/>
            </a:br>
            <a:r>
              <a:rPr lang="en-US"/>
              <a:t>IN ALL CAPS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C4B9709-7A4D-B049-B64B-FEF18BAF3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829" y="4204152"/>
            <a:ext cx="10491459" cy="3084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PRESENTATION BY NAME LASTNAME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4FAA0-D364-A145-89E9-9ABEA37BC8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830" y="4512624"/>
            <a:ext cx="3504080" cy="368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Mai 7, 2020</a:t>
            </a:r>
          </a:p>
        </p:txBody>
      </p:sp>
    </p:spTree>
    <p:extLst>
      <p:ext uri="{BB962C8B-B14F-4D97-AF65-F5344CB8AC3E}">
        <p14:creationId xmlns:p14="http://schemas.microsoft.com/office/powerpoint/2010/main" val="140346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80">
          <p15:clr>
            <a:srgbClr val="FBAE40"/>
          </p15:clr>
        </p15:guide>
        <p15:guide id="2" pos="504">
          <p15:clr>
            <a:srgbClr val="FBAE40"/>
          </p15:clr>
        </p15:guide>
        <p15:guide id="4" orient="horz" pos="3120">
          <p15:clr>
            <a:srgbClr val="FBAE40"/>
          </p15:clr>
        </p15:guide>
        <p15:guide id="5" orient="horz" pos="22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B438FF5-F417-6444-BFEA-348528AE0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682388"/>
            <a:ext cx="8382406" cy="5260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682389"/>
            <a:ext cx="2867649" cy="526065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563BD-0ED1-5447-85DF-FFC06E5452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6788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0D3FE-456F-6349-B0C3-0060E4FF6D68}"/>
              </a:ext>
            </a:extLst>
          </p:cNvPr>
          <p:cNvSpPr/>
          <p:nvPr userDrawn="1"/>
        </p:nvSpPr>
        <p:spPr>
          <a:xfrm>
            <a:off x="0" y="0"/>
            <a:ext cx="3065780" cy="6390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4954097-8BD9-F347-88D1-6E71677CB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0" y="110962"/>
            <a:ext cx="2839939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COMPARE SLIDE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FA22D-CD4F-6B4D-BC3F-124882D5E4A4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EE0720-A6D6-A748-B7D9-DAF0FD9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1531213"/>
            <a:ext cx="4198072" cy="1758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5A23151-78A7-D044-82CA-E0B09EDFED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CC1F227-5257-7345-8FBC-BE9CA51E6D7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782186" y="1528156"/>
            <a:ext cx="4198072" cy="1758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EEDB2-1204-CF43-A97E-8AD06DC069F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928BD4-779E-514C-B70E-7F71FE793D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0A0B43C-8690-D343-8C56-86335D95BB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1092" y="0"/>
            <a:ext cx="4198072" cy="1124999"/>
          </a:xfrm>
        </p:spPr>
        <p:txBody>
          <a:bodyPr anchor="b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02C443-6219-ED49-BFC5-FC4C16E105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50889" y="0"/>
            <a:ext cx="4198072" cy="1124999"/>
          </a:xfrm>
        </p:spPr>
        <p:txBody>
          <a:bodyPr anchor="b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36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885DB07-B7A2-8F4C-86B4-C1E28D55A859}"/>
              </a:ext>
            </a:extLst>
          </p:cNvPr>
          <p:cNvSpPr/>
          <p:nvPr userDrawn="1"/>
        </p:nvSpPr>
        <p:spPr>
          <a:xfrm>
            <a:off x="6096001" y="1315677"/>
            <a:ext cx="6095999" cy="5165981"/>
          </a:xfrm>
          <a:prstGeom prst="rect">
            <a:avLst/>
          </a:prstGeom>
          <a:solidFill>
            <a:srgbClr val="E4E5E6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F0AAE0-3DD4-4146-BCC7-C2641EE58E0D}"/>
              </a:ext>
            </a:extLst>
          </p:cNvPr>
          <p:cNvSpPr/>
          <p:nvPr userDrawn="1"/>
        </p:nvSpPr>
        <p:spPr>
          <a:xfrm>
            <a:off x="0" y="1315676"/>
            <a:ext cx="5911703" cy="5166189"/>
          </a:xfrm>
          <a:prstGeom prst="rect">
            <a:avLst/>
          </a:prstGeom>
          <a:solidFill>
            <a:srgbClr val="E4E5E6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DBA28E-9C95-0548-948A-AFC23501D80D}"/>
              </a:ext>
            </a:extLst>
          </p:cNvPr>
          <p:cNvSpPr/>
          <p:nvPr userDrawn="1"/>
        </p:nvSpPr>
        <p:spPr>
          <a:xfrm>
            <a:off x="0" y="-20263"/>
            <a:ext cx="5911703" cy="133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3E5C62-FA3B-8545-AA88-062DEE3012EC}"/>
              </a:ext>
            </a:extLst>
          </p:cNvPr>
          <p:cNvSpPr/>
          <p:nvPr userDrawn="1"/>
        </p:nvSpPr>
        <p:spPr>
          <a:xfrm>
            <a:off x="6096000" y="1"/>
            <a:ext cx="6096001" cy="13156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DCFDCB-6D96-5A4C-A8D7-DB60518D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099" y="1562749"/>
            <a:ext cx="5073503" cy="4735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BE5C26D-31A1-7D44-96A1-E7BFCA82EA5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6699400" y="1531213"/>
            <a:ext cx="5257801" cy="4735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7884E-1897-764D-B5EC-9184C0A8857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6000" y="226602"/>
            <a:ext cx="6096000" cy="96878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8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F314C-25DF-0D44-8190-5D06D15ADC5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7EDF0-DC17-3E45-9235-56656C85C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2FECEC-E392-F340-AA9C-336D1FB69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226809"/>
            <a:ext cx="5911702" cy="968786"/>
          </a:xfrm>
        </p:spPr>
        <p:txBody>
          <a:bodyPr anchor="ctr"/>
          <a:lstStyle>
            <a:lvl1pPr algn="ctr">
              <a:lnSpc>
                <a:spcPct val="100000"/>
              </a:lnSpc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A6729-B65F-314B-907F-E342673F3D5F}"/>
              </a:ext>
            </a:extLst>
          </p:cNvPr>
          <p:cNvSpPr/>
          <p:nvPr userDrawn="1"/>
        </p:nvSpPr>
        <p:spPr>
          <a:xfrm>
            <a:off x="-1" y="0"/>
            <a:ext cx="12192001" cy="6188765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675E7-C4AA-5A49-A313-F224709D2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42" y="115751"/>
            <a:ext cx="6261883" cy="10798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F38A2-E8DF-9E4A-8268-661561A58598}"/>
              </a:ext>
            </a:extLst>
          </p:cNvPr>
          <p:cNvSpPr/>
          <p:nvPr userDrawn="1"/>
        </p:nvSpPr>
        <p:spPr>
          <a:xfrm>
            <a:off x="453241" y="1299933"/>
            <a:ext cx="576737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DCFDCB-6D96-5A4C-A8D7-DB60518D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241" y="1531213"/>
            <a:ext cx="6261883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750503-4B77-D843-89A5-78019AE22CD5}"/>
              </a:ext>
            </a:extLst>
          </p:cNvPr>
          <p:cNvSpPr/>
          <p:nvPr userDrawn="1"/>
        </p:nvSpPr>
        <p:spPr>
          <a:xfrm>
            <a:off x="6981713" y="0"/>
            <a:ext cx="52102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17B6A-9447-4A4E-BFE9-B05174CF4B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38200" y="2984378"/>
            <a:ext cx="3897312" cy="88924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“Click to edit your quote or image here”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9C21C-1E75-0A41-8039-6C24FA92724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17308" y="6481865"/>
            <a:ext cx="6097816" cy="297835"/>
          </a:xfrm>
        </p:spPr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08BD-8905-1345-855C-D78E8D5C49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1689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D03862-315E-4F4F-84F5-FD8335BA58B1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2DC1A7-3F3E-374E-9AA3-817C00895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756084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A3714-FACF-8046-B1D0-7C8864D422D3}"/>
              </a:ext>
            </a:extLst>
          </p:cNvPr>
          <p:cNvSpPr/>
          <p:nvPr userDrawn="1"/>
        </p:nvSpPr>
        <p:spPr>
          <a:xfrm>
            <a:off x="6183371" y="3523274"/>
            <a:ext cx="2898648" cy="3334726"/>
          </a:xfrm>
          <a:prstGeom prst="rect">
            <a:avLst/>
          </a:prstGeom>
          <a:solidFill>
            <a:srgbClr val="D3E3F0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87F297-822B-B443-BAED-A307762F3768}"/>
              </a:ext>
            </a:extLst>
          </p:cNvPr>
          <p:cNvSpPr/>
          <p:nvPr userDrawn="1"/>
        </p:nvSpPr>
        <p:spPr>
          <a:xfrm>
            <a:off x="9311640" y="3523274"/>
            <a:ext cx="2880360" cy="3334726"/>
          </a:xfrm>
          <a:prstGeom prst="rect">
            <a:avLst/>
          </a:prstGeom>
          <a:solidFill>
            <a:srgbClr val="D3E3F0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7E79B0-BF5B-9D45-9ED9-912DB58D50CD}"/>
              </a:ext>
            </a:extLst>
          </p:cNvPr>
          <p:cNvSpPr/>
          <p:nvPr userDrawn="1"/>
        </p:nvSpPr>
        <p:spPr>
          <a:xfrm>
            <a:off x="3073391" y="3523274"/>
            <a:ext cx="2880360" cy="3334726"/>
          </a:xfrm>
          <a:prstGeom prst="rect">
            <a:avLst/>
          </a:prstGeom>
          <a:solidFill>
            <a:srgbClr val="D3E3F0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655673-9E70-784E-B808-BD39C1B2EE02}"/>
              </a:ext>
            </a:extLst>
          </p:cNvPr>
          <p:cNvSpPr/>
          <p:nvPr userDrawn="1"/>
        </p:nvSpPr>
        <p:spPr>
          <a:xfrm>
            <a:off x="3073390" y="2910626"/>
            <a:ext cx="2884676" cy="612648"/>
          </a:xfrm>
          <a:prstGeom prst="rect">
            <a:avLst/>
          </a:prstGeom>
          <a:solidFill>
            <a:srgbClr val="A1C7E3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D15A6B-A2AE-F74B-9066-CDF48B03B92A}"/>
              </a:ext>
            </a:extLst>
          </p:cNvPr>
          <p:cNvSpPr/>
          <p:nvPr userDrawn="1"/>
        </p:nvSpPr>
        <p:spPr>
          <a:xfrm>
            <a:off x="6185529" y="2910626"/>
            <a:ext cx="2898648" cy="612648"/>
          </a:xfrm>
          <a:prstGeom prst="rect">
            <a:avLst/>
          </a:prstGeom>
          <a:solidFill>
            <a:srgbClr val="A1C7E3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C8A256-D95B-2642-AF3B-A3C28A7BCAD7}"/>
              </a:ext>
            </a:extLst>
          </p:cNvPr>
          <p:cNvSpPr/>
          <p:nvPr userDrawn="1"/>
        </p:nvSpPr>
        <p:spPr>
          <a:xfrm>
            <a:off x="9311640" y="2910626"/>
            <a:ext cx="2880360" cy="612648"/>
          </a:xfrm>
          <a:prstGeom prst="rect">
            <a:avLst/>
          </a:prstGeom>
          <a:solidFill>
            <a:srgbClr val="A1C7E3">
              <a:alpha val="45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3D8956-FAE4-DF4B-A43D-682C26BBE2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65779" y="10263"/>
            <a:ext cx="2880360" cy="290036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19375E87-CAF3-7E45-8974-B93C2834B1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88709" y="11978"/>
            <a:ext cx="2880360" cy="28986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0E5EC0F-F7F4-DA44-9E83-A0FABC956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11640" y="10263"/>
            <a:ext cx="2880360" cy="289864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23E7E-8EF2-E741-A84E-5AD15996C1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73390" y="2908911"/>
            <a:ext cx="2852406" cy="61375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5F7F3E0-288F-A645-8127-B310AB0792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2830" y="2908911"/>
            <a:ext cx="2852406" cy="61375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4885194A-B5AE-DE4A-A36C-6C7341915C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12079" y="2908911"/>
            <a:ext cx="2852406" cy="613751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3852F33-8A35-EF41-822B-0C1BDB40D7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91085" y="3975101"/>
            <a:ext cx="2486718" cy="236076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1F8C85DD-FC03-5B43-B318-65C3717E73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95674" y="3962681"/>
            <a:ext cx="2486718" cy="236076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59AAE73B-AE16-5448-A32D-CDC79973E3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08461" y="3962681"/>
            <a:ext cx="2486718" cy="236076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10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D03862-315E-4F4F-84F5-FD8335BA58B1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2DC1A7-3F3E-374E-9AA3-817C00895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756084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10E5EC0F-F7F4-DA44-9E83-A0FABC956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81712" y="10262"/>
            <a:ext cx="5210288" cy="327927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EAD95BE-5091-B446-932C-08A72FF613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81712" y="3299803"/>
            <a:ext cx="5210288" cy="357150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1F9F74B-5EBB-BA44-9237-103B061C2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682388"/>
            <a:ext cx="3374188" cy="5779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99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36A3CF-857C-EC4D-8872-08076A68D205}"/>
              </a:ext>
            </a:extLst>
          </p:cNvPr>
          <p:cNvSpPr/>
          <p:nvPr userDrawn="1"/>
        </p:nvSpPr>
        <p:spPr>
          <a:xfrm>
            <a:off x="0" y="6403565"/>
            <a:ext cx="6981711" cy="454435"/>
          </a:xfrm>
          <a:prstGeom prst="rect">
            <a:avLst/>
          </a:prstGeom>
          <a:solidFill>
            <a:srgbClr val="E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595CF-F827-8849-BBEE-64A2BF7B5BBC}"/>
              </a:ext>
            </a:extLst>
          </p:cNvPr>
          <p:cNvSpPr/>
          <p:nvPr userDrawn="1"/>
        </p:nvSpPr>
        <p:spPr>
          <a:xfrm>
            <a:off x="6981713" y="0"/>
            <a:ext cx="5210287" cy="6858000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A47198-CF20-CE43-A89F-AE5F0EFAF0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1712" y="-7191"/>
            <a:ext cx="52102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4E7CE1-D133-FC47-A2E9-8BB902448D6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17308" y="6481865"/>
            <a:ext cx="6097816" cy="297835"/>
          </a:xfrm>
        </p:spPr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9058C-70C1-4D47-8FED-95852139D3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BBCC13F-DB14-DC4D-8801-474CABB49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242" y="115751"/>
            <a:ext cx="6261883" cy="10798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24EBD5-ED52-CB42-831C-4DDD143E7B56}"/>
              </a:ext>
            </a:extLst>
          </p:cNvPr>
          <p:cNvSpPr/>
          <p:nvPr userDrawn="1"/>
        </p:nvSpPr>
        <p:spPr>
          <a:xfrm>
            <a:off x="453241" y="1299933"/>
            <a:ext cx="576737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D644471-A07B-F245-9ABC-5B586B51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241" y="1531213"/>
            <a:ext cx="6261883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305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80D3FE-456F-6349-B0C3-0060E4FF6D68}"/>
              </a:ext>
            </a:extLst>
          </p:cNvPr>
          <p:cNvSpPr/>
          <p:nvPr userDrawn="1"/>
        </p:nvSpPr>
        <p:spPr>
          <a:xfrm>
            <a:off x="0" y="0"/>
            <a:ext cx="3065780" cy="6390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94954097-8BD9-F347-88D1-6E71677CB8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856898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FA22D-CD4F-6B4D-BC3F-124882D5E4A4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EE0720-A6D6-A748-B7D9-DAF0FD9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3909" y="3084723"/>
            <a:ext cx="8382406" cy="30516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38420-A711-0544-85FF-256A6478A5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65780" y="0"/>
            <a:ext cx="9116091" cy="282240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45A23151-78A7-D044-82CA-E0B09EDFED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5689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A3CEA-C523-094E-A118-E89314F9EBA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83E3F-B3DD-BD4A-99B8-95B7EFC9D1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31434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53B9CA-4B25-CD46-8109-9D8A0E91D928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63C64AA-0FDB-0E46-8A4F-BEC5A9725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65780" y="0"/>
            <a:ext cx="9126219" cy="638092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D8E1EB-4CEB-B342-B9B2-0EE875DF4D56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9CAEC74-15A6-4042-BA3A-9DE8666F5A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0" y="110962"/>
            <a:ext cx="2867649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1099818-DE47-9D44-8177-EE88CC8103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50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76ACE1-8643-FE44-A61F-7F8AA82CAE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1AD59E-6B54-3B43-B351-45F7E62C1E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37504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ED935A7-9941-4C44-89BE-2AE9B5FDA900}"/>
              </a:ext>
            </a:extLst>
          </p:cNvPr>
          <p:cNvSpPr/>
          <p:nvPr userDrawn="1"/>
        </p:nvSpPr>
        <p:spPr>
          <a:xfrm>
            <a:off x="-1" y="0"/>
            <a:ext cx="12192001" cy="6188765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B6D11C8-D61E-9846-8AF9-7FD637346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" y="1"/>
            <a:ext cx="12192000" cy="63908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E6120-472D-4245-AA37-5A8F1452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47A114-E183-584F-BA95-7B599913F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76164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BAAF84-0D33-8344-B266-43CC959D58DC}"/>
              </a:ext>
            </a:extLst>
          </p:cNvPr>
          <p:cNvSpPr/>
          <p:nvPr userDrawn="1"/>
        </p:nvSpPr>
        <p:spPr>
          <a:xfrm>
            <a:off x="0" y="0"/>
            <a:ext cx="3065780" cy="638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361A29D-078D-4548-A011-97206E81C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20940" y="0"/>
            <a:ext cx="4671060" cy="6385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200DF219-47DD-114F-B42F-1D445AD76A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472526"/>
            <a:ext cx="2550282" cy="4814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SPEAKER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EF2F9E-C541-2343-AE77-2253D6EAE9DA}"/>
              </a:ext>
            </a:extLst>
          </p:cNvPr>
          <p:cNvSpPr/>
          <p:nvPr userDrawn="1"/>
        </p:nvSpPr>
        <p:spPr>
          <a:xfrm>
            <a:off x="285283" y="959701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A1CF4E8-1B17-D14D-B42F-A6C96F7873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4403" y="475191"/>
            <a:ext cx="3677918" cy="56187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u="none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 LASTNAME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F958254-1742-1D48-AB0F-3790A26EDBDF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454401" y="1208281"/>
            <a:ext cx="3677918" cy="48456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and Team</a:t>
            </a:r>
          </a:p>
          <a:p>
            <a:pPr lvl="1"/>
            <a:r>
              <a:rPr lang="en-US"/>
              <a:t>Roles &amp; Responsibility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62563-80DC-9044-8A5D-910E2C1EB67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586F27-910B-B040-8E1F-8B828BA3B7F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8673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  <p15:guide id="2" pos="1776">
          <p15:clr>
            <a:srgbClr val="FBAE40"/>
          </p15:clr>
        </p15:guide>
        <p15:guide id="3" orient="horz" pos="2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356CDF-BC71-E84C-B4AB-7C304EA18B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931488-95AF-1A4A-B82F-0A48F29626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35CFD-33DC-4E43-B823-0D5351AE3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03650" y="1218544"/>
            <a:ext cx="9191835" cy="41142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YOUR QUOTE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3C58A-72EC-E844-95EE-F0B6BF91B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8476" y="5349183"/>
            <a:ext cx="8572003" cy="53220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By first name last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22407-63E0-E441-94E9-3303C763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99644" y="928418"/>
            <a:ext cx="608010" cy="608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099D0-B6FA-5743-82BF-AA4EDE7C2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406990" y="5332783"/>
            <a:ext cx="565006" cy="5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4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ing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game&#10;&#10;Description automatically generated">
            <a:extLst>
              <a:ext uri="{FF2B5EF4-FFF2-40B4-BE49-F238E27FC236}">
                <a16:creationId xmlns:a16="http://schemas.microsoft.com/office/drawing/2014/main" id="{E6C8F624-0CCA-B64C-9259-C90B79B2D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ing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34CC0B-990F-9743-BB08-D865C859A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49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90C8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49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B28C483-5B05-1646-BF7E-62948D3522D4}"/>
              </a:ext>
            </a:extLst>
          </p:cNvPr>
          <p:cNvSpPr/>
          <p:nvPr userDrawn="1"/>
        </p:nvSpPr>
        <p:spPr>
          <a:xfrm>
            <a:off x="0" y="0"/>
            <a:ext cx="3065780" cy="6385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345D825F-0729-D442-A875-14AE0BF169E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8689" y="482045"/>
            <a:ext cx="7288901" cy="6523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1</a:t>
            </a:r>
            <a:endParaRPr lang="en-US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456C157-2EEB-0C41-B8F6-80374B0E3C00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10800000" flipV="1">
            <a:off x="3487058" y="496444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77ACFC34-1484-8742-9C4E-0651DAB0F1A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18689" y="1385622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2</a:t>
            </a:r>
            <a:endParaRPr lang="en-US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592374D6-650C-C846-9795-F809B71C0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18689" y="2310071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3</a:t>
            </a:r>
            <a:endParaRPr lang="en-US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6069DC40-7B17-174F-AAE7-B50A3C95199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18689" y="3208917"/>
            <a:ext cx="7288901" cy="6523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4</a:t>
            </a:r>
            <a:endParaRPr lang="en-US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5515D1C-0049-D745-AB5F-9458F8E7EC1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418689" y="4100561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5</a:t>
            </a:r>
            <a:endParaRPr lang="en-US"/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9969D78D-3170-AF41-A442-6E55076B0BC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418689" y="5025010"/>
            <a:ext cx="7288901" cy="62355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E6E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 6</a:t>
            </a:r>
            <a:endParaRPr lang="en-US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60559500-39AA-974A-B448-798F8C7F00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472526"/>
            <a:ext cx="2550282" cy="4814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AGENDA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ECA762-90B6-AD4A-BE2E-CEFD722145C6}"/>
              </a:ext>
            </a:extLst>
          </p:cNvPr>
          <p:cNvSpPr/>
          <p:nvPr userDrawn="1"/>
        </p:nvSpPr>
        <p:spPr>
          <a:xfrm>
            <a:off x="285283" y="959701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E3AA-B830-504E-8EDE-FFCC8EA616D0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DAI Global UK Step Review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D58C7-CD84-1D43-A662-48C22C646C5D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F32A50A-BF22-344E-8CAE-C9ED730ADEC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 rot="10800000" flipV="1">
            <a:off x="3487058" y="1385622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43137099-F280-C745-98B1-3E52B2987E41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 rot="10800000" flipV="1">
            <a:off x="3487058" y="2310070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5B719CA-506E-9643-ACA7-4B9B6C4136B0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 rot="10800000" flipV="1">
            <a:off x="3487058" y="3237713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6D68D7AC-6044-DA47-AAB0-D4AB90FB70ED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 rot="10800000" flipV="1">
            <a:off x="3487058" y="4100561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1985880-543B-AF4A-9B5F-DE68230C41B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 rot="10800000" flipV="1">
            <a:off x="3487058" y="5025009"/>
            <a:ext cx="592483" cy="62355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tx2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icon here or delete</a:t>
            </a:r>
          </a:p>
        </p:txBody>
      </p:sp>
    </p:spTree>
    <p:extLst>
      <p:ext uri="{BB962C8B-B14F-4D97-AF65-F5344CB8AC3E}">
        <p14:creationId xmlns:p14="http://schemas.microsoft.com/office/powerpoint/2010/main" val="2426375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184">
          <p15:clr>
            <a:srgbClr val="FBAE40"/>
          </p15:clr>
        </p15:guide>
        <p15:guide id="3" orient="horz" pos="648">
          <p15:clr>
            <a:srgbClr val="FBAE40"/>
          </p15:clr>
        </p15:guide>
        <p15:guide id="4" pos="2568">
          <p15:clr>
            <a:srgbClr val="FBAE40"/>
          </p15:clr>
        </p15:guide>
        <p15:guide id="5" pos="2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13E16A-0B74-5F4D-8696-64237D273DF5}"/>
              </a:ext>
            </a:extLst>
          </p:cNvPr>
          <p:cNvSpPr/>
          <p:nvPr userDrawn="1"/>
        </p:nvSpPr>
        <p:spPr>
          <a:xfrm>
            <a:off x="-1" y="5524501"/>
            <a:ext cx="12192001" cy="133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AA1349-AAC0-9142-B4AA-F1F1CC5B25A7}"/>
              </a:ext>
            </a:extLst>
          </p:cNvPr>
          <p:cNvSpPr/>
          <p:nvPr userDrawn="1"/>
        </p:nvSpPr>
        <p:spPr>
          <a:xfrm>
            <a:off x="0" y="0"/>
            <a:ext cx="12192001" cy="5524501"/>
          </a:xfrm>
          <a:prstGeom prst="rect">
            <a:avLst/>
          </a:prstGeom>
          <a:solidFill>
            <a:srgbClr val="D3E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F3146-A838-8A4B-8237-B11E50AB3BD6}"/>
              </a:ext>
            </a:extLst>
          </p:cNvPr>
          <p:cNvSpPr/>
          <p:nvPr userDrawn="1"/>
        </p:nvSpPr>
        <p:spPr>
          <a:xfrm>
            <a:off x="790831" y="3781168"/>
            <a:ext cx="1000898" cy="160637"/>
          </a:xfrm>
          <a:prstGeom prst="rect">
            <a:avLst/>
          </a:prstGeom>
          <a:solidFill>
            <a:srgbClr val="5E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3E988D-C5B5-F94C-8DDA-8EA9BE4649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0832" y="993381"/>
            <a:ext cx="8834431" cy="25853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b="1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SECTION TITLE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7E8172-D72B-3345-B694-874B5A589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829" y="4204152"/>
            <a:ext cx="8834431" cy="9520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the subtitle of the section.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D681F-672F-D045-BDE9-96B7A2B549E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54323" y="6022069"/>
            <a:ext cx="10634906" cy="338364"/>
          </a:xfrm>
        </p:spPr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BCAE9-ED82-9A4D-908C-1B8A9542A4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90829" y="6022069"/>
            <a:ext cx="651882" cy="338364"/>
          </a:xfrm>
        </p:spPr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03328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931488-95AF-1A4A-B82F-0A48F2962661}"/>
              </a:ext>
            </a:extLst>
          </p:cNvPr>
          <p:cNvSpPr/>
          <p:nvPr userDrawn="1"/>
        </p:nvSpPr>
        <p:spPr>
          <a:xfrm>
            <a:off x="0" y="1"/>
            <a:ext cx="12183739" cy="6857999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B8DFA8-8FA4-6948-8067-CA6AFA2DE9AB}"/>
              </a:ext>
            </a:extLst>
          </p:cNvPr>
          <p:cNvSpPr/>
          <p:nvPr userDrawn="1"/>
        </p:nvSpPr>
        <p:spPr>
          <a:xfrm>
            <a:off x="792778" y="4390683"/>
            <a:ext cx="1000898" cy="160637"/>
          </a:xfrm>
          <a:prstGeom prst="rect">
            <a:avLst/>
          </a:prstGeom>
          <a:solidFill>
            <a:srgbClr val="5E6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E6E7F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35CFD-33DC-4E43-B823-0D5351AE3D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2778" y="1516063"/>
            <a:ext cx="5559036" cy="25853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SUB-SECTION 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63C58A-72EC-E844-95EE-F0B6BF91B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830" y="4840617"/>
            <a:ext cx="5559036" cy="9520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the subtitle of the sub-section.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898946-1EF9-4B4C-AD51-3EF876E9BED5}"/>
              </a:ext>
            </a:extLst>
          </p:cNvPr>
          <p:cNvSpPr/>
          <p:nvPr userDrawn="1"/>
        </p:nvSpPr>
        <p:spPr>
          <a:xfrm>
            <a:off x="6981713" y="0"/>
            <a:ext cx="5210287" cy="6858000"/>
          </a:xfrm>
          <a:prstGeom prst="rect">
            <a:avLst/>
          </a:prstGeom>
          <a:solidFill>
            <a:srgbClr val="E4E5E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B7E65DD-B01A-EA42-AED4-5AA8201FDF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62327" y="-1"/>
            <a:ext cx="5210287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1465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3A6729-B65F-314B-907F-E342673F3D5F}"/>
              </a:ext>
            </a:extLst>
          </p:cNvPr>
          <p:cNvSpPr/>
          <p:nvPr userDrawn="1"/>
        </p:nvSpPr>
        <p:spPr>
          <a:xfrm>
            <a:off x="-1" y="0"/>
            <a:ext cx="12192001" cy="6188765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675E7-C4AA-5A49-A313-F224709D2E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751"/>
            <a:ext cx="10515600" cy="107984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F38A2-E8DF-9E4A-8268-661561A58598}"/>
              </a:ext>
            </a:extLst>
          </p:cNvPr>
          <p:cNvSpPr/>
          <p:nvPr userDrawn="1"/>
        </p:nvSpPr>
        <p:spPr>
          <a:xfrm>
            <a:off x="838199" y="129993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DCFDCB-6D96-5A4C-A8D7-DB60518DC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199" y="1531213"/>
            <a:ext cx="10855299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16DF0-8B9E-0241-818E-3D3AD1CA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DEDFA-16F0-E14A-957A-02FF45A2E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01261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F28C-DC7C-5F4E-9F29-328E1BE9E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95AB-5E0C-504A-ADB8-92DE840775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79860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1CEAE7-9FBD-FD4F-8149-0A042CE39ADA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B438FF5-F417-6444-BFEA-348528AE0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682388"/>
            <a:ext cx="8382406" cy="52606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D03862-315E-4F4F-84F5-FD8335BA58B1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E9D3C13-29FB-9940-B888-BA4363B453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5B2DC1A7-3F3E-374E-9AA3-817C00895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1" y="110962"/>
            <a:ext cx="2867648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563BD-0ED1-5447-85DF-FFC06E5452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3C5A5-5921-AC4E-8492-400D6156F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1155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54BFA5-C693-4A4C-93EB-1A16A08F3BD1}"/>
              </a:ext>
            </a:extLst>
          </p:cNvPr>
          <p:cNvSpPr/>
          <p:nvPr userDrawn="1"/>
        </p:nvSpPr>
        <p:spPr>
          <a:xfrm>
            <a:off x="0" y="0"/>
            <a:ext cx="3065780" cy="6380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DFA22D-CD4F-6B4D-BC3F-124882D5E4A4}"/>
              </a:ext>
            </a:extLst>
          </p:cNvPr>
          <p:cNvSpPr/>
          <p:nvPr userDrawn="1"/>
        </p:nvSpPr>
        <p:spPr>
          <a:xfrm>
            <a:off x="285283" y="153121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5EE0720-A6D6-A748-B7D9-DAF0FD9A4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11092" y="1531213"/>
            <a:ext cx="8382406" cy="4411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04EF87E8-B846-0B46-82D8-CDF1C7F55D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30" y="110961"/>
            <a:ext cx="2867648" cy="142025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0" u="none">
                <a:solidFill>
                  <a:srgbClr val="5E6E7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TITLE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BAE26F7-6E1C-8D40-B54E-2C241ECD84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8130" y="1776933"/>
            <a:ext cx="2867649" cy="15126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rgbClr val="5E6E7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Segment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F7DE7-296D-244A-89E7-2AA0C67CE7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569A2-7F3E-0A4A-8AA9-1DB7FED9C6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2B8DE-9B02-9E44-B60B-F13546564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1092" y="0"/>
            <a:ext cx="8382406" cy="1124999"/>
          </a:xfrm>
        </p:spPr>
        <p:txBody>
          <a:bodyPr anchor="b"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61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0A0AD6-1446-BE4D-AB82-640671EF75E3}"/>
              </a:ext>
            </a:extLst>
          </p:cNvPr>
          <p:cNvSpPr/>
          <p:nvPr userDrawn="1"/>
        </p:nvSpPr>
        <p:spPr>
          <a:xfrm>
            <a:off x="0" y="6403565"/>
            <a:ext cx="10883615" cy="454435"/>
          </a:xfrm>
          <a:prstGeom prst="rect">
            <a:avLst/>
          </a:prstGeom>
          <a:solidFill>
            <a:srgbClr val="E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3D9618-5447-3847-A9D9-6DA4B0078B35}"/>
              </a:ext>
            </a:extLst>
          </p:cNvPr>
          <p:cNvSpPr/>
          <p:nvPr userDrawn="1"/>
        </p:nvSpPr>
        <p:spPr>
          <a:xfrm>
            <a:off x="10883615" y="6405375"/>
            <a:ext cx="1308385" cy="4516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484C82-8975-BE44-831C-F3E75CB942C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1200800" y="6555937"/>
            <a:ext cx="728606" cy="1778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A4C3FA1-486C-A747-BE00-44510B019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308" y="6481865"/>
            <a:ext cx="9502312" cy="297835"/>
          </a:xfrm>
          <a:prstGeom prst="rect">
            <a:avLst/>
          </a:prstGeom>
        </p:spPr>
        <p:txBody>
          <a:bodyPr anchor="ctr"/>
          <a:lstStyle>
            <a:lvl1pPr algn="l">
              <a:defRPr sz="14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DAI Global UK Step Review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CB40FC-D282-8F43-B0D5-DDFE0336C9A3}"/>
              </a:ext>
            </a:extLst>
          </p:cNvPr>
          <p:cNvSpPr/>
          <p:nvPr userDrawn="1"/>
        </p:nvSpPr>
        <p:spPr>
          <a:xfrm>
            <a:off x="0" y="0"/>
            <a:ext cx="12192000" cy="6405374"/>
          </a:xfrm>
          <a:prstGeom prst="rect">
            <a:avLst/>
          </a:prstGeom>
          <a:solidFill>
            <a:srgbClr val="F6F6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22548-5EFE-EF4B-A3EC-259A1CF4C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437" y="6461600"/>
            <a:ext cx="651882" cy="338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fld id="{FC1D1ACA-FB83-934A-8F4B-0DD1CC60E8BD}" type="slidenum">
              <a:rPr lang="en-US" smtClean="0"/>
              <a:pPr/>
              <a:t>‹#›</a:t>
            </a:fld>
            <a:r>
              <a:rPr lang="en-US"/>
              <a:t> |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F10D6-881C-7A42-9C34-70C214D49647}"/>
              </a:ext>
            </a:extLst>
          </p:cNvPr>
          <p:cNvSpPr/>
          <p:nvPr userDrawn="1"/>
        </p:nvSpPr>
        <p:spPr>
          <a:xfrm>
            <a:off x="838199" y="1299933"/>
            <a:ext cx="541281" cy="79896"/>
          </a:xfrm>
          <a:prstGeom prst="rect">
            <a:avLst/>
          </a:prstGeom>
          <a:solidFill>
            <a:srgbClr val="A1C8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BC379EB2-1AF7-5D4C-8563-CA107F9A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6809"/>
            <a:ext cx="10638089" cy="96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3F42A-31F1-2D4C-8FA7-83D03FB87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578727"/>
            <a:ext cx="106380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3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90" r:id="rId6"/>
    <p:sldLayoutId id="2147483684" r:id="rId7"/>
    <p:sldLayoutId id="2147483686" r:id="rId8"/>
    <p:sldLayoutId id="2147483689" r:id="rId9"/>
    <p:sldLayoutId id="2147483786" r:id="rId10"/>
    <p:sldLayoutId id="2147483784" r:id="rId11"/>
    <p:sldLayoutId id="2147483785" r:id="rId12"/>
    <p:sldLayoutId id="2147483782" r:id="rId13"/>
    <p:sldLayoutId id="2147483788" r:id="rId14"/>
    <p:sldLayoutId id="2147483789" r:id="rId15"/>
    <p:sldLayoutId id="2147483783" r:id="rId16"/>
    <p:sldLayoutId id="2147483781" r:id="rId17"/>
    <p:sldLayoutId id="2147483685" r:id="rId18"/>
    <p:sldLayoutId id="2147483683" r:id="rId19"/>
    <p:sldLayoutId id="2147483780" r:id="rId20"/>
    <p:sldLayoutId id="2147483787" r:id="rId21"/>
    <p:sldLayoutId id="2147483693" r:id="rId22"/>
    <p:sldLayoutId id="2147483791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lang="en-US" sz="20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8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8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600" b="0" i="0" kern="1200" dirty="0" smtClean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lang="en-US" sz="1600" b="0" i="0" kern="1200" dirty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DCA13E-C3A2-3E13-A9D2-D06FB668E0F4}"/>
              </a:ext>
            </a:extLst>
          </p:cNvPr>
          <p:cNvSpPr/>
          <p:nvPr/>
        </p:nvSpPr>
        <p:spPr>
          <a:xfrm>
            <a:off x="0" y="-8644"/>
            <a:ext cx="12192000" cy="1815352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52DDF9-34C1-0E34-944C-187145EDE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170"/>
            <a:ext cx="3798795" cy="1221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12893C-3D05-3913-EBDF-F4D0523C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5839607"/>
            <a:ext cx="1905000" cy="796516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82DD464-2BBE-A1C7-347A-F6A3C85E0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146" y="2751832"/>
            <a:ext cx="11022413" cy="995082"/>
          </a:xfrm>
        </p:spPr>
        <p:txBody>
          <a:bodyPr>
            <a:noAutofit/>
          </a:bodyPr>
          <a:lstStyle/>
          <a:p>
            <a:r>
              <a:rPr lang="hr-HR" sz="3600" dirty="0"/>
              <a:t>BiH Energy Summit 2024, Panel-VII: ETS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811BD0B-8613-A209-6F51-9323B71FA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829" y="4204152"/>
            <a:ext cx="10491459" cy="436225"/>
          </a:xfrm>
        </p:spPr>
        <p:txBody>
          <a:bodyPr>
            <a:noAutofit/>
          </a:bodyPr>
          <a:lstStyle/>
          <a:p>
            <a:r>
              <a:rPr lang="hr-HR" sz="2700" dirty="0"/>
              <a:t>Alessandra </a:t>
            </a:r>
            <a:r>
              <a:rPr lang="hr-HR" sz="2700" dirty="0" err="1"/>
              <a:t>Barreca</a:t>
            </a:r>
            <a:endParaRPr lang="en-US" sz="270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938106F-524F-F7CB-9E2D-BCB6B431CB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0830" y="4640377"/>
            <a:ext cx="4406458" cy="363027"/>
          </a:xfrm>
        </p:spPr>
        <p:txBody>
          <a:bodyPr>
            <a:noAutofit/>
          </a:bodyPr>
          <a:lstStyle/>
          <a:p>
            <a:r>
              <a:rPr lang="hr-HR" dirty="0"/>
              <a:t>Neum, April 25</a:t>
            </a:r>
            <a:r>
              <a:rPr lang="hr-HR" baseline="30000" dirty="0"/>
              <a:t>th</a:t>
            </a:r>
            <a:r>
              <a:rPr lang="hr-HR" dirty="0"/>
              <a:t> 2024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BC0072-8617-ADA8-F3A1-9A676F4334C1}"/>
              </a:ext>
            </a:extLst>
          </p:cNvPr>
          <p:cNvSpPr txBox="1"/>
          <p:nvPr/>
        </p:nvSpPr>
        <p:spPr>
          <a:xfrm>
            <a:off x="7870954" y="5853064"/>
            <a:ext cx="2574744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hr-HR" sz="11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Implementira konzorcij predvođen DAI</a:t>
            </a:r>
            <a:endParaRPr lang="en-US" sz="1100" b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8632F-62A4-E51A-8832-07EE8B8DA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98" y="110226"/>
            <a:ext cx="1708227" cy="1588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BD9BE7-62DF-34B7-EB71-9FD6EB89F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125" y="107555"/>
            <a:ext cx="2006163" cy="1378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4105AC-5C20-7FEA-8EE0-BFC0159C1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364" y="764747"/>
            <a:ext cx="5901683" cy="17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997E0D-C7BA-1D53-1E29-2B5602AE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DAI Global UK Step Review Template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090337-8E2C-3E9B-4C0B-470AC09C45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2</a:t>
            </a:fld>
            <a:r>
              <a:rPr lang="en-US"/>
              <a:t> |</a:t>
            </a:r>
          </a:p>
        </p:txBody>
      </p:sp>
      <p:sp>
        <p:nvSpPr>
          <p:cNvPr id="11" name="Parentesi graffa chiusa 7">
            <a:extLst>
              <a:ext uri="{FF2B5EF4-FFF2-40B4-BE49-F238E27FC236}">
                <a16:creationId xmlns:a16="http://schemas.microsoft.com/office/drawing/2014/main" id="{0302FAE8-82B9-C76A-01F3-22345831A0CA}"/>
              </a:ext>
            </a:extLst>
          </p:cNvPr>
          <p:cNvSpPr/>
          <p:nvPr/>
        </p:nvSpPr>
        <p:spPr>
          <a:xfrm>
            <a:off x="9197438" y="4807709"/>
            <a:ext cx="435864" cy="983456"/>
          </a:xfrm>
          <a:prstGeom prst="rightBrace">
            <a:avLst>
              <a:gd name="adj1" fmla="val 20351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sp>
        <p:nvSpPr>
          <p:cNvPr id="12" name="Rettangolo con angoli arrotondati 8">
            <a:extLst>
              <a:ext uri="{FF2B5EF4-FFF2-40B4-BE49-F238E27FC236}">
                <a16:creationId xmlns:a16="http://schemas.microsoft.com/office/drawing/2014/main" id="{5D2205D8-C76A-6115-7474-4C10E7CAF253}"/>
              </a:ext>
            </a:extLst>
          </p:cNvPr>
          <p:cNvSpPr/>
          <p:nvPr/>
        </p:nvSpPr>
        <p:spPr>
          <a:xfrm>
            <a:off x="9808295" y="4807709"/>
            <a:ext cx="1816608" cy="7667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bg2"/>
                </a:solidFill>
              </a:rPr>
              <a:t>CURRENT GOALS</a:t>
            </a:r>
          </a:p>
        </p:txBody>
      </p:sp>
      <p:graphicFrame>
        <p:nvGraphicFramePr>
          <p:cNvPr id="13" name="Diagramma 5">
            <a:extLst>
              <a:ext uri="{FF2B5EF4-FFF2-40B4-BE49-F238E27FC236}">
                <a16:creationId xmlns:a16="http://schemas.microsoft.com/office/drawing/2014/main" id="{78FCE977-6109-AEF0-D464-AC35A8145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131773"/>
              </p:ext>
            </p:extLst>
          </p:nvPr>
        </p:nvGraphicFramePr>
        <p:xfrm>
          <a:off x="1374442" y="1970785"/>
          <a:ext cx="10250461" cy="420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5485E6-FE5D-411D-7624-F5E26BA235A2}"/>
              </a:ext>
            </a:extLst>
          </p:cNvPr>
          <p:cNvSpPr/>
          <p:nvPr/>
        </p:nvSpPr>
        <p:spPr>
          <a:xfrm>
            <a:off x="2588571" y="1535185"/>
            <a:ext cx="7353097" cy="153380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>
              <a:solidFill>
                <a:schemeClr val="accent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A1D91B-FC95-AB60-8352-2FF4450980EF}"/>
              </a:ext>
            </a:extLst>
          </p:cNvPr>
          <p:cNvSpPr/>
          <p:nvPr/>
        </p:nvSpPr>
        <p:spPr>
          <a:xfrm>
            <a:off x="2169269" y="4716384"/>
            <a:ext cx="6725750" cy="125841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DD9EBA-EC63-3453-F373-9942D297698E}"/>
              </a:ext>
            </a:extLst>
          </p:cNvPr>
          <p:cNvSpPr txBox="1"/>
          <p:nvPr/>
        </p:nvSpPr>
        <p:spPr>
          <a:xfrm>
            <a:off x="2250332" y="1626340"/>
            <a:ext cx="76215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dirty="0">
                <a:solidFill>
                  <a:schemeClr val="bg1"/>
                </a:solidFill>
                <a:latin typeface="Arial Nova" panose="020B0504020202020204" pitchFamily="34" charset="0"/>
              </a:rPr>
              <a:t>Introduced in 2005, progressively broadened and strengthened:</a:t>
            </a:r>
          </a:p>
          <a:p>
            <a:pPr marL="1028700" lvl="1" indent="-342900">
              <a:buFont typeface="Wingdings" pitchFamily="2" charset="2"/>
              <a:buChar char="ü"/>
            </a:pPr>
            <a:r>
              <a:rPr lang="it-IT" dirty="0">
                <a:solidFill>
                  <a:schemeClr val="bg1"/>
                </a:solidFill>
                <a:latin typeface="Arial Nova" panose="020B0504020202020204" pitchFamily="34" charset="0"/>
              </a:rPr>
              <a:t>Scope (covered gases and activities, participating Countries)</a:t>
            </a:r>
          </a:p>
          <a:p>
            <a:pPr marL="1028700" lvl="1" indent="-342900">
              <a:buFont typeface="Wingdings" pitchFamily="2" charset="2"/>
              <a:buChar char="ü"/>
            </a:pPr>
            <a:r>
              <a:rPr lang="it-IT" dirty="0">
                <a:solidFill>
                  <a:schemeClr val="bg1"/>
                </a:solidFill>
                <a:latin typeface="Arial Nova" panose="020B0504020202020204" pitchFamily="34" charset="0"/>
              </a:rPr>
              <a:t>CAP</a:t>
            </a:r>
          </a:p>
          <a:p>
            <a:pPr marL="1028700" lvl="1" indent="-342900">
              <a:buFont typeface="Wingdings" pitchFamily="2" charset="2"/>
              <a:buChar char="ü"/>
            </a:pPr>
            <a:r>
              <a:rPr lang="it-IT" dirty="0">
                <a:solidFill>
                  <a:schemeClr val="bg1"/>
                </a:solidFill>
                <a:latin typeface="Arial Nova" panose="020B0504020202020204" pitchFamily="34" charset="0"/>
              </a:rPr>
              <a:t>MRVA system</a:t>
            </a:r>
          </a:p>
          <a:p>
            <a:pPr marL="1028700" lvl="1" indent="-342900">
              <a:buFont typeface="Wingdings" pitchFamily="2" charset="2"/>
              <a:buChar char="ü"/>
            </a:pPr>
            <a:r>
              <a:rPr lang="it-IT" dirty="0">
                <a:solidFill>
                  <a:schemeClr val="bg1"/>
                </a:solidFill>
                <a:latin typeface="Arial Nova" panose="020B0504020202020204" pitchFamily="34" charset="0"/>
              </a:rPr>
              <a:t>Allocation of allowances methods</a:t>
            </a:r>
          </a:p>
        </p:txBody>
      </p:sp>
      <p:sp>
        <p:nvSpPr>
          <p:cNvPr id="17" name="Segnaposto testo 2">
            <a:extLst>
              <a:ext uri="{FF2B5EF4-FFF2-40B4-BE49-F238E27FC236}">
                <a16:creationId xmlns:a16="http://schemas.microsoft.com/office/drawing/2014/main" id="{205885C6-F476-D829-8C4A-670CFA119222}"/>
              </a:ext>
            </a:extLst>
          </p:cNvPr>
          <p:cNvSpPr txBox="1">
            <a:spLocks/>
          </p:cNvSpPr>
          <p:nvPr/>
        </p:nvSpPr>
        <p:spPr>
          <a:xfrm>
            <a:off x="1167837" y="2937521"/>
            <a:ext cx="7878391" cy="33935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lang="en-US"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lang="en-US"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lang="en-US"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lang="en-US"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lang="en-US"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>
              <a:buFont typeface="Wingdings" pitchFamily="2" charset="2"/>
              <a:buChar char="ü"/>
            </a:pPr>
            <a:endParaRPr lang="it-IT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lvl="1" indent="0" algn="ctr">
              <a:buFont typeface="Wingdings" pitchFamily="2" charset="2"/>
              <a:buNone/>
            </a:pPr>
            <a:r>
              <a:rPr lang="bs-Latn-BA" b="1" dirty="0">
                <a:solidFill>
                  <a:srgbClr val="002060"/>
                </a:solidFill>
                <a:latin typeface="Arial Nova" panose="020B0504020202020204" pitchFamily="34" charset="0"/>
              </a:rPr>
              <a:t>                              </a:t>
            </a:r>
            <a:r>
              <a:rPr lang="it-IT" b="1" dirty="0">
                <a:solidFill>
                  <a:srgbClr val="002060"/>
                </a:solidFill>
                <a:latin typeface="Arial Nova" panose="020B0504020202020204" pitchFamily="34" charset="0"/>
              </a:rPr>
              <a:t>DECISIVE MOMENTUM:</a:t>
            </a:r>
          </a:p>
          <a:p>
            <a:pPr marL="1028700" lvl="1" indent="-342900">
              <a:buFont typeface="Wingdings" pitchFamily="2" charset="2"/>
              <a:buChar char="q"/>
            </a:pPr>
            <a:endParaRPr lang="it-IT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1028700" lvl="1" indent="-342900">
              <a:buFont typeface="Wingdings" pitchFamily="2" charset="2"/>
              <a:buChar char="q"/>
            </a:pPr>
            <a:endParaRPr lang="it-IT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1028700" lvl="1" indent="-342900">
              <a:buFont typeface="Wingdings" pitchFamily="2" charset="2"/>
              <a:buChar char="q"/>
            </a:pPr>
            <a:endParaRPr lang="it-IT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1028700" lvl="1" indent="-342900">
              <a:buFont typeface="Wingdings" pitchFamily="2" charset="2"/>
              <a:buChar char="q"/>
            </a:pPr>
            <a:endParaRPr lang="it-IT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1028700" lvl="1" indent="-342900">
              <a:buFont typeface="Wingdings" pitchFamily="2" charset="2"/>
              <a:buChar char="q"/>
            </a:pPr>
            <a:endParaRPr lang="it-IT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marL="1485900" lvl="2" indent="-342900">
              <a:buFont typeface="Wingdings" pitchFamily="2" charset="2"/>
              <a:buChar char="q"/>
            </a:pPr>
            <a:r>
              <a:rPr lang="it-IT" dirty="0">
                <a:solidFill>
                  <a:schemeClr val="bg1"/>
                </a:solidFill>
                <a:latin typeface="Arial Nova" panose="020B0504020202020204" pitchFamily="34" charset="0"/>
              </a:rPr>
              <a:t>Achive net GHG emissions by 2050</a:t>
            </a:r>
          </a:p>
          <a:p>
            <a:pPr marL="1485900" lvl="2" indent="-342900">
              <a:buFont typeface="Wingdings" pitchFamily="2" charset="2"/>
              <a:buChar char="q"/>
            </a:pPr>
            <a:r>
              <a:rPr lang="it-IT" dirty="0">
                <a:solidFill>
                  <a:schemeClr val="bg1"/>
                </a:solidFill>
                <a:latin typeface="Arial Nova" panose="020B0504020202020204" pitchFamily="34" charset="0"/>
              </a:rPr>
              <a:t>-55% GHG emissions by 2030 (baseline year 1990)</a:t>
            </a:r>
          </a:p>
          <a:p>
            <a:pPr marL="1485900" lvl="2" indent="-342900">
              <a:buFont typeface="Wingdings" pitchFamily="2" charset="2"/>
              <a:buChar char="q"/>
            </a:pPr>
            <a:r>
              <a:rPr lang="it-IT" dirty="0">
                <a:solidFill>
                  <a:schemeClr val="bg1"/>
                </a:solidFill>
                <a:latin typeface="Arial Nova" panose="020B0504020202020204" pitchFamily="34" charset="0"/>
              </a:rPr>
              <a:t>-62% GHG emissions by 2030 from ETS sectors (baseline year 2005)</a:t>
            </a:r>
          </a:p>
          <a:p>
            <a:r>
              <a:rPr lang="it-IT" sz="1800" dirty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41E5EEC3-0056-7AC4-6BAD-DA37673254B2}"/>
              </a:ext>
            </a:extLst>
          </p:cNvPr>
          <p:cNvSpPr txBox="1">
            <a:spLocks/>
          </p:cNvSpPr>
          <p:nvPr/>
        </p:nvSpPr>
        <p:spPr>
          <a:xfrm>
            <a:off x="186437" y="278005"/>
            <a:ext cx="3050909" cy="11375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000" dirty="0">
                <a:solidFill>
                  <a:srgbClr val="002060"/>
                </a:solidFill>
                <a:latin typeface="Arial Nova" panose="020B0504020202020204" pitchFamily="34" charset="0"/>
              </a:rPr>
              <a:t>EU ETS: </a:t>
            </a:r>
            <a:endParaRPr lang="bs-Latn-BA" sz="300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r>
              <a:rPr lang="it-IT" sz="3000" i="1" dirty="0">
                <a:solidFill>
                  <a:srgbClr val="002060"/>
                </a:solidFill>
                <a:latin typeface="Arial Nova" panose="020B0504020202020204" pitchFamily="34" charset="0"/>
              </a:rPr>
              <a:t>a success </a:t>
            </a:r>
            <a:r>
              <a:rPr lang="it-IT" sz="3000" dirty="0">
                <a:solidFill>
                  <a:srgbClr val="002060"/>
                </a:solidFill>
                <a:latin typeface="Arial Nova" panose="020B0504020202020204" pitchFamily="34" charset="0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391837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997E0D-C7BA-1D53-1E29-2B5602AE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090337-8E2C-3E9B-4C0B-470AC09C45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3</a:t>
            </a:fld>
            <a:r>
              <a:rPr lang="en-US"/>
              <a:t> |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BD5B5-6631-DE3A-1519-C024695F9758}"/>
              </a:ext>
            </a:extLst>
          </p:cNvPr>
          <p:cNvSpPr txBox="1"/>
          <p:nvPr/>
        </p:nvSpPr>
        <p:spPr>
          <a:xfrm>
            <a:off x="163460" y="58036"/>
            <a:ext cx="60943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Some figures </a:t>
            </a:r>
            <a:endParaRPr lang="bs-Latn-BA" sz="3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5C2BF-A7D2-A537-B011-CDC3CAFB712C}"/>
              </a:ext>
            </a:extLst>
          </p:cNvPr>
          <p:cNvSpPr txBox="1"/>
          <p:nvPr/>
        </p:nvSpPr>
        <p:spPr>
          <a:xfrm>
            <a:off x="171447" y="499661"/>
            <a:ext cx="3334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b="1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(sources: EEA ETS data viewer; EU ETS 5th Compliance Cycle Report; Report on Functioning of Carbon Market COM(2023) 654 final; EEX)</a:t>
            </a:r>
            <a:endParaRPr lang="bs-Latn-BA" sz="15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E30A3-6514-57DE-26F5-87A08D1DDD42}"/>
              </a:ext>
            </a:extLst>
          </p:cNvPr>
          <p:cNvSpPr txBox="1"/>
          <p:nvPr/>
        </p:nvSpPr>
        <p:spPr>
          <a:xfrm>
            <a:off x="141524" y="1834024"/>
            <a:ext cx="5224955" cy="44781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1900" b="1" dirty="0">
                <a:solidFill>
                  <a:srgbClr val="002060"/>
                </a:solidFill>
                <a:latin typeface="Arial Nova" panose="020B0504020202020204" pitchFamily="34" charset="0"/>
              </a:rPr>
              <a:t> -37.3% GHG emissions </a:t>
            </a:r>
            <a:r>
              <a:rPr lang="it-IT" sz="1900" dirty="0">
                <a:solidFill>
                  <a:srgbClr val="000000"/>
                </a:solidFill>
                <a:latin typeface="Arial Nova" panose="020B0504020202020204" pitchFamily="34" charset="0"/>
              </a:rPr>
              <a:t>from stationary installations compared to 2005 (29.08.2023 EEA data)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1900" dirty="0">
                <a:solidFill>
                  <a:srgbClr val="000000"/>
                </a:solidFill>
                <a:latin typeface="Arial Nova" panose="020B0504020202020204" pitchFamily="34" charset="0"/>
              </a:rPr>
              <a:t>30 participating Countries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1900" b="1" dirty="0">
                <a:solidFill>
                  <a:srgbClr val="002060"/>
                </a:solidFill>
                <a:latin typeface="Arial Nova" panose="020B0504020202020204" pitchFamily="34" charset="0"/>
              </a:rPr>
              <a:t>390 aircraft operators (latest available data: 2022)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1900" b="1" dirty="0">
                <a:solidFill>
                  <a:srgbClr val="002060"/>
                </a:solidFill>
                <a:latin typeface="Arial Nova" panose="020B0504020202020204" pitchFamily="34" charset="0"/>
              </a:rPr>
              <a:t>8.640 stationary installations, out of which:</a:t>
            </a:r>
          </a:p>
          <a:p>
            <a:pPr marL="1028700" lvl="1" indent="-342900">
              <a:buFont typeface="Wingdings" pitchFamily="2" charset="2"/>
              <a:buChar char="ü"/>
            </a:pPr>
            <a:r>
              <a:rPr lang="it-IT" sz="1900" dirty="0">
                <a:solidFill>
                  <a:srgbClr val="002060"/>
                </a:solidFill>
                <a:latin typeface="Arial Nova" panose="020B0504020202020204" pitchFamily="34" charset="0"/>
              </a:rPr>
              <a:t>70.7% Category A (emitting &lt;50.000 tCO</a:t>
            </a:r>
            <a:r>
              <a:rPr lang="it-IT" sz="1900" baseline="-25000" dirty="0">
                <a:solidFill>
                  <a:srgbClr val="002060"/>
                </a:solidFill>
                <a:latin typeface="Arial Nova" panose="020B0504020202020204" pitchFamily="34" charset="0"/>
              </a:rPr>
              <a:t>2eq</a:t>
            </a:r>
            <a:r>
              <a:rPr lang="it-IT" sz="1900" dirty="0">
                <a:solidFill>
                  <a:srgbClr val="002060"/>
                </a:solidFill>
                <a:latin typeface="Arial Nova" panose="020B0504020202020204" pitchFamily="34" charset="0"/>
              </a:rPr>
              <a:t>/year)</a:t>
            </a:r>
          </a:p>
          <a:p>
            <a:pPr marL="1028700" lvl="1" indent="-342900">
              <a:buFont typeface="Wingdings" pitchFamily="2" charset="2"/>
              <a:buChar char="ü"/>
            </a:pPr>
            <a:r>
              <a:rPr lang="it-IT" sz="1900" dirty="0">
                <a:solidFill>
                  <a:srgbClr val="002060"/>
                </a:solidFill>
                <a:latin typeface="Arial Nova" panose="020B0504020202020204" pitchFamily="34" charset="0"/>
              </a:rPr>
              <a:t> 21.9% Category B (emitting between 50.000 and 500.000 tCO</a:t>
            </a:r>
            <a:r>
              <a:rPr lang="it-IT" sz="1900" baseline="-25000" dirty="0">
                <a:solidFill>
                  <a:srgbClr val="002060"/>
                </a:solidFill>
                <a:latin typeface="Arial Nova" panose="020B0504020202020204" pitchFamily="34" charset="0"/>
              </a:rPr>
              <a:t>2eq</a:t>
            </a:r>
            <a:r>
              <a:rPr lang="it-IT" sz="1900" dirty="0">
                <a:solidFill>
                  <a:srgbClr val="002060"/>
                </a:solidFill>
                <a:latin typeface="Arial Nova" panose="020B0504020202020204" pitchFamily="34" charset="0"/>
              </a:rPr>
              <a:t>/year)</a:t>
            </a:r>
            <a:endParaRPr lang="it-IT" sz="1900" baseline="-25000" dirty="0">
              <a:solidFill>
                <a:srgbClr val="002060"/>
              </a:solidFill>
              <a:latin typeface="Arial Nova" panose="020B0504020202020204" pitchFamily="34" charset="0"/>
            </a:endParaRPr>
          </a:p>
          <a:p>
            <a:pPr marL="1028700" lvl="1" indent="-342900">
              <a:buFont typeface="Wingdings" pitchFamily="2" charset="2"/>
              <a:buChar char="ü"/>
            </a:pPr>
            <a:r>
              <a:rPr lang="it-IT" sz="1900" dirty="0">
                <a:solidFill>
                  <a:srgbClr val="002060"/>
                </a:solidFill>
                <a:latin typeface="Arial Nova" panose="020B0504020202020204" pitchFamily="34" charset="0"/>
              </a:rPr>
              <a:t>7.4% Category C (emitting &gt;500.000 tCO</a:t>
            </a:r>
            <a:r>
              <a:rPr lang="it-IT" sz="1900" baseline="-25000" dirty="0">
                <a:solidFill>
                  <a:srgbClr val="002060"/>
                </a:solidFill>
                <a:latin typeface="Arial Nova" panose="020B0504020202020204" pitchFamily="34" charset="0"/>
              </a:rPr>
              <a:t>2eq</a:t>
            </a:r>
            <a:r>
              <a:rPr lang="it-IT" sz="1900" dirty="0">
                <a:solidFill>
                  <a:srgbClr val="002060"/>
                </a:solidFill>
                <a:latin typeface="Arial Nova" panose="020B0504020202020204" pitchFamily="34" charset="0"/>
              </a:rPr>
              <a:t>/year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1900" dirty="0">
                <a:solidFill>
                  <a:srgbClr val="000000"/>
                </a:solidFill>
                <a:latin typeface="Arial Nova" panose="020B0504020202020204" pitchFamily="34" charset="0"/>
              </a:rPr>
              <a:t>(latest available data: 2022)</a:t>
            </a:r>
          </a:p>
        </p:txBody>
      </p:sp>
      <p:sp>
        <p:nvSpPr>
          <p:cNvPr id="12" name="Parentesi graffa chiusa 5">
            <a:extLst>
              <a:ext uri="{FF2B5EF4-FFF2-40B4-BE49-F238E27FC236}">
                <a16:creationId xmlns:a16="http://schemas.microsoft.com/office/drawing/2014/main" id="{A1F94F51-56D3-A8D3-E06A-EAF7A8489591}"/>
              </a:ext>
            </a:extLst>
          </p:cNvPr>
          <p:cNvSpPr/>
          <p:nvPr/>
        </p:nvSpPr>
        <p:spPr>
          <a:xfrm>
            <a:off x="5106438" y="3796857"/>
            <a:ext cx="606552" cy="2270709"/>
          </a:xfrm>
          <a:prstGeom prst="rightBrac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Rettangolo 6">
            <a:extLst>
              <a:ext uri="{FF2B5EF4-FFF2-40B4-BE49-F238E27FC236}">
                <a16:creationId xmlns:a16="http://schemas.microsoft.com/office/drawing/2014/main" id="{39332731-FA6D-DF89-EA9A-2F1DA1A9A51F}"/>
              </a:ext>
            </a:extLst>
          </p:cNvPr>
          <p:cNvSpPr/>
          <p:nvPr/>
        </p:nvSpPr>
        <p:spPr>
          <a:xfrm>
            <a:off x="5712990" y="4222126"/>
            <a:ext cx="1462089" cy="14201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dirty="0">
                <a:solidFill>
                  <a:schemeClr val="bg1"/>
                </a:solidFill>
                <a:latin typeface="Arial Nova" panose="020B0504020202020204" pitchFamily="34" charset="0"/>
              </a:rPr>
              <a:t>REPRESENTING 36% OF TOTAL EU’S EMISSIONS IN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C5C36-6CA1-7C39-3842-927EC4350847}"/>
              </a:ext>
            </a:extLst>
          </p:cNvPr>
          <p:cNvSpPr txBox="1"/>
          <p:nvPr/>
        </p:nvSpPr>
        <p:spPr>
          <a:xfrm>
            <a:off x="7387343" y="419866"/>
            <a:ext cx="4469876" cy="594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342900">
              <a:buFont typeface="Wingdings" panose="05000000000000000000" pitchFamily="2" charset="2"/>
              <a:buChar char="q"/>
            </a:pPr>
            <a:r>
              <a:rPr lang="it-IT" sz="1900" b="1" dirty="0">
                <a:solidFill>
                  <a:srgbClr val="002060"/>
                </a:solidFill>
                <a:latin typeface="Arial Nova" panose="020B0504020202020204" pitchFamily="34" charset="0"/>
              </a:rPr>
              <a:t>57% of overall CAP </a:t>
            </a: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allowances to be auctioned </a:t>
            </a:r>
          </a:p>
          <a:p>
            <a:pPr marL="285750" indent="-342900">
              <a:buFont typeface="Wingdings" panose="05000000000000000000" pitchFamily="2" charset="2"/>
              <a:buChar char="q"/>
            </a:pP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Around 230 Auctions/year at EEX</a:t>
            </a:r>
          </a:p>
          <a:p>
            <a:pPr marL="285750" indent="-342900">
              <a:buFont typeface="Wingdings" panose="05000000000000000000" pitchFamily="2" charset="2"/>
              <a:buChar char="q"/>
            </a:pP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Average price 1 EUA (1 tCO</a:t>
            </a:r>
            <a:r>
              <a:rPr lang="it-IT" sz="1900" baseline="-250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2eq</a:t>
            </a: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) in 2023 at EEX: 85.3 Euros with peaks around 100 Euro</a:t>
            </a:r>
          </a:p>
          <a:p>
            <a:pPr marL="285750" indent="-342900">
              <a:buFont typeface="Wingdings" panose="05000000000000000000" pitchFamily="2" charset="2"/>
              <a:buChar char="q"/>
            </a:pP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Current price range at EEX: 54-70Euro/EUA (2024 first quarter)</a:t>
            </a:r>
          </a:p>
          <a:p>
            <a:pPr marL="285750" indent="-342900">
              <a:buFont typeface="Wingdings" panose="05000000000000000000" pitchFamily="2" charset="2"/>
              <a:buChar char="q"/>
            </a:pPr>
            <a:r>
              <a:rPr lang="it-IT" sz="1900" b="1" dirty="0">
                <a:solidFill>
                  <a:srgbClr val="002060"/>
                </a:solidFill>
                <a:latin typeface="Arial Nova" panose="020B0504020202020204" pitchFamily="34" charset="0"/>
              </a:rPr>
              <a:t>76% of the total auctioning revenues between 2013 and 2022 spent on climate, renewable energy and energy efficiency </a:t>
            </a: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related purposes</a:t>
            </a:r>
          </a:p>
          <a:p>
            <a:pPr marL="285750" indent="-342900">
              <a:buFont typeface="Wingdings" panose="05000000000000000000" pitchFamily="2" charset="2"/>
              <a:buChar char="q"/>
            </a:pP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Total auctioning revenues generated in 2022: EUR38.8 billion</a:t>
            </a:r>
          </a:p>
          <a:p>
            <a:pPr marL="971550" lvl="1" indent="-342900">
              <a:buFont typeface="Wingdings" panose="05000000000000000000" pitchFamily="2" charset="2"/>
              <a:buChar char="ü"/>
            </a:pP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EUR29.7 billion went directly to EU Member States</a:t>
            </a:r>
          </a:p>
          <a:p>
            <a:pPr marL="971550" lvl="1" indent="-342900">
              <a:buFont typeface="Wingdings" panose="05000000000000000000" pitchFamily="2" charset="2"/>
              <a:buChar char="ü"/>
            </a:pP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Innovation Fund: EUR3.2 billion</a:t>
            </a:r>
          </a:p>
          <a:p>
            <a:pPr marL="971550" lvl="1" indent="-342900">
              <a:buFont typeface="Wingdings" panose="05000000000000000000" pitchFamily="2" charset="2"/>
              <a:buChar char="ü"/>
            </a:pPr>
            <a:r>
              <a:rPr lang="it-IT" sz="19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</a:rPr>
              <a:t>Modernization Fund: EUR5.4 billion</a:t>
            </a:r>
          </a:p>
        </p:txBody>
      </p:sp>
    </p:spTree>
    <p:extLst>
      <p:ext uri="{BB962C8B-B14F-4D97-AF65-F5344CB8AC3E}">
        <p14:creationId xmlns:p14="http://schemas.microsoft.com/office/powerpoint/2010/main" val="219733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997E0D-C7BA-1D53-1E29-2B5602AE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090337-8E2C-3E9B-4C0B-470AC09C45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4</a:t>
            </a:fld>
            <a:r>
              <a:rPr lang="en-US"/>
              <a:t> |</a:t>
            </a:r>
          </a:p>
        </p:txBody>
      </p:sp>
      <p:graphicFrame>
        <p:nvGraphicFramePr>
          <p:cNvPr id="2" name="Diagramma 3">
            <a:extLst>
              <a:ext uri="{FF2B5EF4-FFF2-40B4-BE49-F238E27FC236}">
                <a16:creationId xmlns:a16="http://schemas.microsoft.com/office/drawing/2014/main" id="{6A8867BC-097E-8013-443C-1D5B3D8FC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612314"/>
              </p:ext>
            </p:extLst>
          </p:nvPr>
        </p:nvGraphicFramePr>
        <p:xfrm>
          <a:off x="3588787" y="78300"/>
          <a:ext cx="8456321" cy="6264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7C9243-60D9-61DD-EB1D-C7336B21CCEC}"/>
              </a:ext>
            </a:extLst>
          </p:cNvPr>
          <p:cNvSpPr txBox="1"/>
          <p:nvPr/>
        </p:nvSpPr>
        <p:spPr>
          <a:xfrm>
            <a:off x="146892" y="162485"/>
            <a:ext cx="2970124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it-IT" sz="2900" b="1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  <a:ea typeface="+mj-ea"/>
              </a:rPr>
              <a:t>EU ETS:</a:t>
            </a:r>
            <a:r>
              <a:rPr lang="bs-Latn-BA" sz="2900" b="1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  <a:ea typeface="+mj-ea"/>
              </a:rPr>
              <a:t> </a:t>
            </a:r>
            <a:r>
              <a:rPr lang="it-IT" sz="2900" b="1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  <a:ea typeface="+mj-ea"/>
              </a:rPr>
              <a:t>Lessons</a:t>
            </a:r>
            <a:r>
              <a:rPr lang="bs-Latn-BA" sz="2900" b="1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  <a:ea typeface="+mj-ea"/>
              </a:rPr>
              <a:t> </a:t>
            </a:r>
            <a:r>
              <a:rPr lang="it-IT" sz="2900" b="1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  <a:ea typeface="+mj-ea"/>
              </a:rPr>
              <a:t>learnt from phases 1-3</a:t>
            </a:r>
          </a:p>
        </p:txBody>
      </p:sp>
      <p:sp>
        <p:nvSpPr>
          <p:cNvPr id="12" name="Segnaposto testo 6">
            <a:extLst>
              <a:ext uri="{FF2B5EF4-FFF2-40B4-BE49-F238E27FC236}">
                <a16:creationId xmlns:a16="http://schemas.microsoft.com/office/drawing/2014/main" id="{0356ECB4-52AF-FD7D-4400-D036EC751595}"/>
              </a:ext>
            </a:extLst>
          </p:cNvPr>
          <p:cNvSpPr txBox="1">
            <a:spLocks/>
          </p:cNvSpPr>
          <p:nvPr/>
        </p:nvSpPr>
        <p:spPr>
          <a:xfrm>
            <a:off x="-683920" y="1821304"/>
            <a:ext cx="4513634" cy="297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lang="en-US" sz="2000" b="0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lang="en-US" sz="1800" b="0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lang="en-US" sz="1800" b="0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lang="en-US" sz="1600" b="0" i="0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lang="en-US" sz="1600" b="0" i="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it-IT" sz="1600" b="1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  <a:ea typeface="+mj-ea"/>
              </a:rPr>
              <a:t>(Fit 4 55 ETS amendments)</a:t>
            </a:r>
          </a:p>
        </p:txBody>
      </p:sp>
    </p:spTree>
    <p:extLst>
      <p:ext uri="{BB962C8B-B14F-4D97-AF65-F5344CB8AC3E}">
        <p14:creationId xmlns:p14="http://schemas.microsoft.com/office/powerpoint/2010/main" val="297295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3CCDCD-1BAF-8D93-E369-F8353CE6F0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131" y="1874746"/>
            <a:ext cx="2867649" cy="497704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it-IT" sz="2300" b="1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  <a:ea typeface="+mj-ea"/>
              </a:rPr>
              <a:t>EU4ENERGY actions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E32B5-7D70-3C88-30C6-B402119BA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b"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it-IT" sz="4000" dirty="0">
                <a:solidFill>
                  <a:schemeClr val="accent4">
                    <a:lumMod val="10000"/>
                  </a:schemeClr>
                </a:solidFill>
                <a:latin typeface="Arial Nova" panose="020B0504020202020204" pitchFamily="34" charset="0"/>
                <a:ea typeface="+mj-ea"/>
              </a:rPr>
              <a:t>BiH climate committments under EnCT and EU accession process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997E0D-C7BA-1D53-1E29-2B5602AE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DAI Global UK Step Review Template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090337-8E2C-3E9B-4C0B-470AC09C45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C1D1ACA-FB83-934A-8F4B-0DD1CC60E8BD}" type="slidenum">
              <a:rPr lang="en-US" smtClean="0"/>
              <a:pPr/>
              <a:t>5</a:t>
            </a:fld>
            <a:r>
              <a:rPr lang="en-US"/>
              <a:t> |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E761B6E7-F91B-5A6D-7C2D-F3DCEAB04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4739769"/>
              </p:ext>
            </p:extLst>
          </p:nvPr>
        </p:nvGraphicFramePr>
        <p:xfrm>
          <a:off x="3786188" y="-1"/>
          <a:ext cx="7974552" cy="6371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24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DCA13E-C3A2-3E13-A9D2-D06FB668E0F4}"/>
              </a:ext>
            </a:extLst>
          </p:cNvPr>
          <p:cNvSpPr/>
          <p:nvPr/>
        </p:nvSpPr>
        <p:spPr>
          <a:xfrm>
            <a:off x="0" y="-8644"/>
            <a:ext cx="12192000" cy="1815352"/>
          </a:xfrm>
          <a:prstGeom prst="rect">
            <a:avLst/>
          </a:prstGeom>
          <a:solidFill>
            <a:schemeClr val="bg2">
              <a:alpha val="4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52DDF9-34C1-0E34-944C-187145EDE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3170"/>
            <a:ext cx="3798795" cy="1221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12893C-3D05-3913-EBDF-F4D0523C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5839607"/>
            <a:ext cx="1905000" cy="796516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82DD464-2BBE-A1C7-347A-F6A3C85E0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146" y="2751832"/>
            <a:ext cx="11022413" cy="995082"/>
          </a:xfrm>
        </p:spPr>
        <p:txBody>
          <a:bodyPr>
            <a:noAutofit/>
          </a:bodyPr>
          <a:lstStyle/>
          <a:p>
            <a:r>
              <a:rPr lang="hr-HR" sz="3600" dirty="0" err="1"/>
              <a:t>Thank</a:t>
            </a:r>
            <a:r>
              <a:rPr lang="hr-HR" sz="3600" dirty="0"/>
              <a:t> </a:t>
            </a:r>
            <a:r>
              <a:rPr lang="hr-HR" sz="3600" dirty="0" err="1"/>
              <a:t>you</a:t>
            </a:r>
            <a:r>
              <a:rPr lang="hr-HR" sz="3600" dirty="0"/>
              <a:t>.</a:t>
            </a:r>
            <a:endParaRPr lang="en-US" sz="360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811BD0B-8613-A209-6F51-9323B71FA5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829" y="4204152"/>
            <a:ext cx="10491459" cy="436225"/>
          </a:xfrm>
        </p:spPr>
        <p:txBody>
          <a:bodyPr>
            <a:normAutofit/>
          </a:bodyPr>
          <a:lstStyle/>
          <a:p>
            <a:r>
              <a:rPr lang="hr-HR" sz="1800" dirty="0"/>
              <a:t>Alessandra </a:t>
            </a:r>
            <a:r>
              <a:rPr lang="hr-HR" sz="1800" dirty="0" err="1"/>
              <a:t>Barreca</a:t>
            </a:r>
            <a:endParaRPr lang="en-US" sz="1800" dirty="0"/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BC0072-8617-ADA8-F3A1-9A676F4334C1}"/>
              </a:ext>
            </a:extLst>
          </p:cNvPr>
          <p:cNvSpPr txBox="1"/>
          <p:nvPr/>
        </p:nvSpPr>
        <p:spPr>
          <a:xfrm>
            <a:off x="7870954" y="5853064"/>
            <a:ext cx="2574744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hr-HR" sz="11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Implementira konzorcij predvođen DAI</a:t>
            </a:r>
            <a:endParaRPr lang="en-US" sz="1100" b="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276BA-B358-44C0-5DF0-E76ABD0B0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2" y="77645"/>
            <a:ext cx="1708227" cy="1588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6DE52C-CFCE-7E6C-B518-CBA37C31C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5125" y="107555"/>
            <a:ext cx="2006163" cy="1378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38EBD4-C0BD-A749-D24D-D58A57CAAA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364" y="764747"/>
            <a:ext cx="5901683" cy="17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34359"/>
      </p:ext>
    </p:extLst>
  </p:cSld>
  <p:clrMapOvr>
    <a:masterClrMapping/>
  </p:clrMapOvr>
</p:sld>
</file>

<file path=ppt/theme/theme1.xml><?xml version="1.0" encoding="utf-8"?>
<a:theme xmlns:a="http://schemas.openxmlformats.org/drawingml/2006/main" name="DAI Master theme">
  <a:themeElements>
    <a:clrScheme name="DAI Theme Colors 1">
      <a:dk1>
        <a:srgbClr val="455560"/>
      </a:dk1>
      <a:lt1>
        <a:srgbClr val="FFFFFF"/>
      </a:lt1>
      <a:dk2>
        <a:srgbClr val="56687B"/>
      </a:dk2>
      <a:lt2>
        <a:srgbClr val="F6F6F8"/>
      </a:lt2>
      <a:accent1>
        <a:srgbClr val="A1C7E3"/>
      </a:accent1>
      <a:accent2>
        <a:srgbClr val="8FC73E"/>
      </a:accent2>
      <a:accent3>
        <a:srgbClr val="455560"/>
      </a:accent3>
      <a:accent4>
        <a:srgbClr val="DAD2C8"/>
      </a:accent4>
      <a:accent5>
        <a:srgbClr val="96D5D2"/>
      </a:accent5>
      <a:accent6>
        <a:srgbClr val="F9CC73"/>
      </a:accent6>
      <a:hlink>
        <a:srgbClr val="DA1D45"/>
      </a:hlink>
      <a:folHlink>
        <a:srgbClr val="1D81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45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chemeClr val="accent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txDef>
      <a:spPr>
        <a:noFill/>
      </a:spPr>
      <a:bodyPr wrap="square" rtlCol="0" anchor="b">
        <a:spAutoFit/>
      </a:bodyPr>
      <a:lstStyle>
        <a:defPPr algn="l">
          <a:defRPr sz="2400" b="0" kern="1200" dirty="0" smtClean="0">
            <a:solidFill>
              <a:srgbClr val="5E6E7F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custClrLst>
    <a:custClr name="DAI Blue">
      <a:srgbClr val="A1C7E3"/>
    </a:custClr>
    <a:custClr name="Light Blue">
      <a:srgbClr val="D3E3F0"/>
    </a:custClr>
    <a:custClr name="Beige">
      <a:srgbClr val="DAD2C8"/>
    </a:custClr>
    <a:custClr name="DAI Green">
      <a:srgbClr val="8FC73E"/>
    </a:custClr>
    <a:custClr name="Blue Greek">
      <a:srgbClr val="1D81BF"/>
    </a:custClr>
    <a:custClr name="Gray 01">
      <a:srgbClr val="455560"/>
    </a:custClr>
    <a:custClr name="Yellow">
      <a:srgbClr val="F9CC73"/>
    </a:custClr>
    <a:custClr name="Orange">
      <a:srgbClr val="F36C23"/>
    </a:custClr>
    <a:custClr name="Red">
      <a:srgbClr val="DA1D45"/>
    </a:custClr>
    <a:custClr name="Light Gray">
      <a:srgbClr val="E4E5E6"/>
    </a:custClr>
  </a:custClrLst>
  <a:extLst>
    <a:ext uri="{05A4C25C-085E-4340-85A3-A5531E510DB2}">
      <thm15:themeFamily xmlns:thm15="http://schemas.microsoft.com/office/thememl/2012/main" name="Short presentation July22.potx" id="{683C9C5B-6AEF-4624-A3E0-92DAF153F159}" vid="{0933956A-3451-4986-9020-5A06540F22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DFAB716-C975-E841-9027-B5D433233620}">
  <we:reference id="b0430364-2ab6-47cd-907e-f8b72239b204" version="3.6.75.0" store="EXCatalog" storeType="EXCatalog"/>
  <we:alternateReferences>
    <we:reference id="WA200000729" version="3.6.75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87dd7b-52d8-44d7-9025-0427c4170601" xsi:nil="true"/>
    <lcf76f155ced4ddcb4097134ff3c332f xmlns="21b96c4b-431b-4a2c-9cee-fbdc6210ba9c">
      <Terms xmlns="http://schemas.microsoft.com/office/infopath/2007/PartnerControls"/>
    </lcf76f155ced4ddcb4097134ff3c332f>
    <SharedWithUsers xmlns="c487dd7b-52d8-44d7-9025-0427c4170601">
      <UserInfo>
        <DisplayName>William Gee</DisplayName>
        <AccountId>259</AccountId>
        <AccountType/>
      </UserInfo>
      <UserInfo>
        <DisplayName>Catherine Wallis</DisplayName>
        <AccountId>21</AccountId>
        <AccountType/>
      </UserInfo>
      <UserInfo>
        <DisplayName>Sofia Martinez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DBF5007210004BA57ECE13D59B276E" ma:contentTypeVersion="16" ma:contentTypeDescription="Create a new document." ma:contentTypeScope="" ma:versionID="c328efc3870784af96113e05e4efd43e">
  <xsd:schema xmlns:xsd="http://www.w3.org/2001/XMLSchema" xmlns:xs="http://www.w3.org/2001/XMLSchema" xmlns:p="http://schemas.microsoft.com/office/2006/metadata/properties" xmlns:ns2="21b96c4b-431b-4a2c-9cee-fbdc6210ba9c" xmlns:ns3="c487dd7b-52d8-44d7-9025-0427c4170601" targetNamespace="http://schemas.microsoft.com/office/2006/metadata/properties" ma:root="true" ma:fieldsID="bb2d74194e9bc71ccccbb87b26fd70d4" ns2:_="" ns3:_="">
    <xsd:import namespace="21b96c4b-431b-4a2c-9cee-fbdc6210ba9c"/>
    <xsd:import namespace="c487dd7b-52d8-44d7-9025-0427c4170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b96c4b-431b-4a2c-9cee-fbdc6210b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3e14187-b4d4-4fc9-8c4a-20dc3ccbf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87dd7b-52d8-44d7-9025-0427c4170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c28833-b18c-4308-bc45-9658e5133fd5}" ma:internalName="TaxCatchAll" ma:showField="CatchAllData" ma:web="c487dd7b-52d8-44d7-9025-0427c41706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A489C5-7C26-4BB3-BA6B-B391E0A07E0E}">
  <ds:schemaRefs>
    <ds:schemaRef ds:uri="112abd94-4676-43d0-9ada-c6aee51e5f84"/>
    <ds:schemaRef ds:uri="21b96c4b-431b-4a2c-9cee-fbdc6210ba9c"/>
    <ds:schemaRef ds:uri="a5ef6e76-0b70-4e5a-a01b-501d28be60df"/>
    <ds:schemaRef ds:uri="c487dd7b-52d8-44d7-9025-0427c41706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136486-80A7-4CFA-B5BA-DA525776DCE6}">
  <ds:schemaRefs>
    <ds:schemaRef ds:uri="21b96c4b-431b-4a2c-9cee-fbdc6210ba9c"/>
    <ds:schemaRef ds:uri="c487dd7b-52d8-44d7-9025-0427c41706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60407A-3A6A-443A-BDC5-B322C2686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Short presentation July22-DAIET20001</Template>
  <TotalTime>6138</TotalTime>
  <Words>593</Words>
  <Application>Microsoft Office PowerPoint</Application>
  <PresentationFormat>Široki zaslon</PresentationFormat>
  <Paragraphs>81</Paragraphs>
  <Slides>6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Arial Nova</vt:lpstr>
      <vt:lpstr>Wingdings</vt:lpstr>
      <vt:lpstr>DAI Master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Donald Lunan</dc:creator>
  <cp:keywords/>
  <dc:description/>
  <cp:lastModifiedBy>Zoran Bogunovic</cp:lastModifiedBy>
  <cp:revision>74</cp:revision>
  <dcterms:created xsi:type="dcterms:W3CDTF">2022-08-04T23:18:15Z</dcterms:created>
  <dcterms:modified xsi:type="dcterms:W3CDTF">2024-04-23T20:51:51Z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0x010100F7DBF5007210004BA57ECE13D59B276E</vt:lpwstr>
  </property>
  <property fmtid="{D5CDD505-2E9C-101B-9397-08002B2CF9AE}" pid="3" name="MediaServiceImageTags">
    <vt:lpwstr/>
  </property>
</Properties>
</file>