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58" r:id="rId6"/>
    <p:sldId id="260" r:id="rId7"/>
    <p:sldId id="263" r:id="rId8"/>
    <p:sldId id="269" r:id="rId9"/>
    <p:sldId id="265" r:id="rId10"/>
    <p:sldId id="270" r:id="rId11"/>
    <p:sldId id="272" r:id="rId12"/>
    <p:sldId id="273" r:id="rId13"/>
    <p:sldId id="266" r:id="rId14"/>
    <p:sldId id="276" r:id="rId15"/>
    <p:sldId id="274" r:id="rId16"/>
    <p:sldId id="275"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91DF5B-D681-4911-B8BC-3010E201FC31}" v="18" dt="2023-04-28T06:21:23.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60"/>
    <p:restoredTop sz="96327"/>
  </p:normalViewPr>
  <p:slideViewPr>
    <p:cSldViewPr snapToGrid="0" snapToObjects="1">
      <p:cViewPr varScale="1">
        <p:scale>
          <a:sx n="83" d="100"/>
          <a:sy n="83" d="100"/>
        </p:scale>
        <p:origin x="30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esa Borcak" userId="0e5ee910-275f-4afa-a486-29b4a5bd1a81" providerId="ADAL" clId="{ABBC6A31-413A-48C0-BED8-0CFD5465C580}"/>
    <pc:docChg chg="undo custSel modSld">
      <pc:chgData name="Arnesa Borcak" userId="0e5ee910-275f-4afa-a486-29b4a5bd1a81" providerId="ADAL" clId="{ABBC6A31-413A-48C0-BED8-0CFD5465C580}" dt="2023-04-28T06:36:49.467" v="25" actId="403"/>
      <pc:docMkLst>
        <pc:docMk/>
      </pc:docMkLst>
      <pc:sldChg chg="modSp mod">
        <pc:chgData name="Arnesa Borcak" userId="0e5ee910-275f-4afa-a486-29b4a5bd1a81" providerId="ADAL" clId="{ABBC6A31-413A-48C0-BED8-0CFD5465C580}" dt="2023-04-28T06:34:03.310" v="19" actId="27636"/>
        <pc:sldMkLst>
          <pc:docMk/>
          <pc:sldMk cId="3175496876" sldId="263"/>
        </pc:sldMkLst>
        <pc:spChg chg="mod">
          <ac:chgData name="Arnesa Borcak" userId="0e5ee910-275f-4afa-a486-29b4a5bd1a81" providerId="ADAL" clId="{ABBC6A31-413A-48C0-BED8-0CFD5465C580}" dt="2023-04-28T06:34:03.310" v="19" actId="27636"/>
          <ac:spMkLst>
            <pc:docMk/>
            <pc:sldMk cId="3175496876" sldId="263"/>
            <ac:spMk id="3" creationId="{0AD43A2E-EF43-3142-9B67-8DD967B918D5}"/>
          </ac:spMkLst>
        </pc:spChg>
      </pc:sldChg>
      <pc:sldChg chg="modSp mod">
        <pc:chgData name="Arnesa Borcak" userId="0e5ee910-275f-4afa-a486-29b4a5bd1a81" providerId="ADAL" clId="{ABBC6A31-413A-48C0-BED8-0CFD5465C580}" dt="2023-04-28T06:36:49.467" v="25" actId="403"/>
        <pc:sldMkLst>
          <pc:docMk/>
          <pc:sldMk cId="437125468" sldId="276"/>
        </pc:sldMkLst>
        <pc:spChg chg="mod">
          <ac:chgData name="Arnesa Borcak" userId="0e5ee910-275f-4afa-a486-29b4a5bd1a81" providerId="ADAL" clId="{ABBC6A31-413A-48C0-BED8-0CFD5465C580}" dt="2023-04-28T06:36:49.467" v="25" actId="403"/>
          <ac:spMkLst>
            <pc:docMk/>
            <pc:sldMk cId="437125468" sldId="276"/>
            <ac:spMk id="8" creationId="{1731E09E-F03C-9B7A-767B-0C2D453A780D}"/>
          </ac:spMkLst>
        </pc:spChg>
      </pc:sldChg>
    </pc:docChg>
  </pc:docChgLst>
  <pc:docChgLst>
    <pc:chgData name="Vedran Pecikoza" userId="3742caff-40cd-47f6-b7c3-4508245e8790" providerId="ADAL" clId="{7B91DF5B-D681-4911-B8BC-3010E201FC31}"/>
    <pc:docChg chg="undo custSel delSld modSld">
      <pc:chgData name="Vedran Pecikoza" userId="3742caff-40cd-47f6-b7c3-4508245e8790" providerId="ADAL" clId="{7B91DF5B-D681-4911-B8BC-3010E201FC31}" dt="2023-04-28T06:26:58.751" v="457" actId="15"/>
      <pc:docMkLst>
        <pc:docMk/>
      </pc:docMkLst>
      <pc:sldChg chg="modSp mod">
        <pc:chgData name="Vedran Pecikoza" userId="3742caff-40cd-47f6-b7c3-4508245e8790" providerId="ADAL" clId="{7B91DF5B-D681-4911-B8BC-3010E201FC31}" dt="2023-04-28T04:45:40.718" v="58" actId="20577"/>
        <pc:sldMkLst>
          <pc:docMk/>
          <pc:sldMk cId="1873556804" sldId="258"/>
        </pc:sldMkLst>
        <pc:spChg chg="mod">
          <ac:chgData name="Vedran Pecikoza" userId="3742caff-40cd-47f6-b7c3-4508245e8790" providerId="ADAL" clId="{7B91DF5B-D681-4911-B8BC-3010E201FC31}" dt="2023-04-28T04:45:40.718" v="58" actId="20577"/>
          <ac:spMkLst>
            <pc:docMk/>
            <pc:sldMk cId="1873556804" sldId="258"/>
            <ac:spMk id="2" creationId="{8256D0A0-3F1F-217E-E9A0-A24AF20EE020}"/>
          </ac:spMkLst>
        </pc:spChg>
      </pc:sldChg>
      <pc:sldChg chg="delSp modSp mod">
        <pc:chgData name="Vedran Pecikoza" userId="3742caff-40cd-47f6-b7c3-4508245e8790" providerId="ADAL" clId="{7B91DF5B-D681-4911-B8BC-3010E201FC31}" dt="2023-04-28T04:50:20.497" v="95" actId="6549"/>
        <pc:sldMkLst>
          <pc:docMk/>
          <pc:sldMk cId="2783542016" sldId="260"/>
        </pc:sldMkLst>
        <pc:spChg chg="del">
          <ac:chgData name="Vedran Pecikoza" userId="3742caff-40cd-47f6-b7c3-4508245e8790" providerId="ADAL" clId="{7B91DF5B-D681-4911-B8BC-3010E201FC31}" dt="2023-04-28T04:46:20.992" v="59" actId="21"/>
          <ac:spMkLst>
            <pc:docMk/>
            <pc:sldMk cId="2783542016" sldId="260"/>
            <ac:spMk id="2" creationId="{27201C3A-FFDF-6447-AEC3-2BE56F2E79D2}"/>
          </ac:spMkLst>
        </pc:spChg>
        <pc:spChg chg="mod">
          <ac:chgData name="Vedran Pecikoza" userId="3742caff-40cd-47f6-b7c3-4508245e8790" providerId="ADAL" clId="{7B91DF5B-D681-4911-B8BC-3010E201FC31}" dt="2023-04-28T04:50:20.497" v="95" actId="6549"/>
          <ac:spMkLst>
            <pc:docMk/>
            <pc:sldMk cId="2783542016" sldId="260"/>
            <ac:spMk id="3" creationId="{0AD43A2E-EF43-3142-9B67-8DD967B918D5}"/>
          </ac:spMkLst>
        </pc:spChg>
      </pc:sldChg>
      <pc:sldChg chg="modSp mod">
        <pc:chgData name="Vedran Pecikoza" userId="3742caff-40cd-47f6-b7c3-4508245e8790" providerId="ADAL" clId="{7B91DF5B-D681-4911-B8BC-3010E201FC31}" dt="2023-04-28T06:18:00.125" v="379" actId="20577"/>
        <pc:sldMkLst>
          <pc:docMk/>
          <pc:sldMk cId="3175496876" sldId="263"/>
        </pc:sldMkLst>
        <pc:spChg chg="mod">
          <ac:chgData name="Vedran Pecikoza" userId="3742caff-40cd-47f6-b7c3-4508245e8790" providerId="ADAL" clId="{7B91DF5B-D681-4911-B8BC-3010E201FC31}" dt="2023-04-28T04:51:30.622" v="109" actId="113"/>
          <ac:spMkLst>
            <pc:docMk/>
            <pc:sldMk cId="3175496876" sldId="263"/>
            <ac:spMk id="2" creationId="{27201C3A-FFDF-6447-AEC3-2BE56F2E79D2}"/>
          </ac:spMkLst>
        </pc:spChg>
        <pc:spChg chg="mod">
          <ac:chgData name="Vedran Pecikoza" userId="3742caff-40cd-47f6-b7c3-4508245e8790" providerId="ADAL" clId="{7B91DF5B-D681-4911-B8BC-3010E201FC31}" dt="2023-04-28T06:18:00.125" v="379" actId="20577"/>
          <ac:spMkLst>
            <pc:docMk/>
            <pc:sldMk cId="3175496876" sldId="263"/>
            <ac:spMk id="3" creationId="{0AD43A2E-EF43-3142-9B67-8DD967B918D5}"/>
          </ac:spMkLst>
        </pc:spChg>
      </pc:sldChg>
      <pc:sldChg chg="modSp del mod">
        <pc:chgData name="Vedran Pecikoza" userId="3742caff-40cd-47f6-b7c3-4508245e8790" providerId="ADAL" clId="{7B91DF5B-D681-4911-B8BC-3010E201FC31}" dt="2023-04-28T06:22:22.134" v="394" actId="47"/>
        <pc:sldMkLst>
          <pc:docMk/>
          <pc:sldMk cId="2988193241" sldId="264"/>
        </pc:sldMkLst>
        <pc:spChg chg="mod">
          <ac:chgData name="Vedran Pecikoza" userId="3742caff-40cd-47f6-b7c3-4508245e8790" providerId="ADAL" clId="{7B91DF5B-D681-4911-B8BC-3010E201FC31}" dt="2023-04-28T04:55:56.351" v="219" actId="1076"/>
          <ac:spMkLst>
            <pc:docMk/>
            <pc:sldMk cId="2988193241" sldId="264"/>
            <ac:spMk id="2" creationId="{27201C3A-FFDF-6447-AEC3-2BE56F2E79D2}"/>
          </ac:spMkLst>
        </pc:spChg>
        <pc:spChg chg="mod">
          <ac:chgData name="Vedran Pecikoza" userId="3742caff-40cd-47f6-b7c3-4508245e8790" providerId="ADAL" clId="{7B91DF5B-D681-4911-B8BC-3010E201FC31}" dt="2023-04-28T04:58:46.890" v="252" actId="27636"/>
          <ac:spMkLst>
            <pc:docMk/>
            <pc:sldMk cId="2988193241" sldId="264"/>
            <ac:spMk id="3" creationId="{0AD43A2E-EF43-3142-9B67-8DD967B918D5}"/>
          </ac:spMkLst>
        </pc:spChg>
      </pc:sldChg>
      <pc:sldChg chg="addSp delSp modSp mod">
        <pc:chgData name="Vedran Pecikoza" userId="3742caff-40cd-47f6-b7c3-4508245e8790" providerId="ADAL" clId="{7B91DF5B-D681-4911-B8BC-3010E201FC31}" dt="2023-04-28T05:36:44.065" v="295" actId="1076"/>
        <pc:sldMkLst>
          <pc:docMk/>
          <pc:sldMk cId="1558557180" sldId="265"/>
        </pc:sldMkLst>
        <pc:spChg chg="mod">
          <ac:chgData name="Vedran Pecikoza" userId="3742caff-40cd-47f6-b7c3-4508245e8790" providerId="ADAL" clId="{7B91DF5B-D681-4911-B8BC-3010E201FC31}" dt="2023-04-28T05:34:20.385" v="284" actId="1076"/>
          <ac:spMkLst>
            <pc:docMk/>
            <pc:sldMk cId="1558557180" sldId="265"/>
            <ac:spMk id="2" creationId="{27201C3A-FFDF-6447-AEC3-2BE56F2E79D2}"/>
          </ac:spMkLst>
        </pc:spChg>
        <pc:spChg chg="del mod">
          <ac:chgData name="Vedran Pecikoza" userId="3742caff-40cd-47f6-b7c3-4508245e8790" providerId="ADAL" clId="{7B91DF5B-D681-4911-B8BC-3010E201FC31}" dt="2023-04-28T05:36:35.571" v="294" actId="478"/>
          <ac:spMkLst>
            <pc:docMk/>
            <pc:sldMk cId="1558557180" sldId="265"/>
            <ac:spMk id="7" creationId="{8FD8A073-F55A-A2FF-41AC-2D9196B99111}"/>
          </ac:spMkLst>
        </pc:spChg>
        <pc:spChg chg="add mod">
          <ac:chgData name="Vedran Pecikoza" userId="3742caff-40cd-47f6-b7c3-4508245e8790" providerId="ADAL" clId="{7B91DF5B-D681-4911-B8BC-3010E201FC31}" dt="2023-04-28T05:36:44.065" v="295" actId="1076"/>
          <ac:spMkLst>
            <pc:docMk/>
            <pc:sldMk cId="1558557180" sldId="265"/>
            <ac:spMk id="9" creationId="{E5F184E9-151B-455A-A8EB-8AF8D7194F84}"/>
          </ac:spMkLst>
        </pc:spChg>
        <pc:picChg chg="mod">
          <ac:chgData name="Vedran Pecikoza" userId="3742caff-40cd-47f6-b7c3-4508245e8790" providerId="ADAL" clId="{7B91DF5B-D681-4911-B8BC-3010E201FC31}" dt="2023-04-28T05:35:27.397" v="285" actId="14826"/>
          <ac:picMkLst>
            <pc:docMk/>
            <pc:sldMk cId="1558557180" sldId="265"/>
            <ac:picMk id="6" creationId="{9FC17EB1-4758-67CA-7B65-F3BF7E899111}"/>
          </ac:picMkLst>
        </pc:picChg>
        <pc:picChg chg="mod">
          <ac:chgData name="Vedran Pecikoza" userId="3742caff-40cd-47f6-b7c3-4508245e8790" providerId="ADAL" clId="{7B91DF5B-D681-4911-B8BC-3010E201FC31}" dt="2023-04-28T05:33:31.895" v="266" actId="1076"/>
          <ac:picMkLst>
            <pc:docMk/>
            <pc:sldMk cId="1558557180" sldId="265"/>
            <ac:picMk id="8" creationId="{898BB416-E3D5-E65A-ECC1-CD206EB5A688}"/>
          </ac:picMkLst>
        </pc:picChg>
      </pc:sldChg>
      <pc:sldChg chg="addSp delSp modSp mod">
        <pc:chgData name="Vedran Pecikoza" userId="3742caff-40cd-47f6-b7c3-4508245e8790" providerId="ADAL" clId="{7B91DF5B-D681-4911-B8BC-3010E201FC31}" dt="2023-04-28T06:16:19.921" v="374" actId="1076"/>
        <pc:sldMkLst>
          <pc:docMk/>
          <pc:sldMk cId="3974993378" sldId="266"/>
        </pc:sldMkLst>
        <pc:spChg chg="mod">
          <ac:chgData name="Vedran Pecikoza" userId="3742caff-40cd-47f6-b7c3-4508245e8790" providerId="ADAL" clId="{7B91DF5B-D681-4911-B8BC-3010E201FC31}" dt="2023-04-28T06:09:34.212" v="351" actId="113"/>
          <ac:spMkLst>
            <pc:docMk/>
            <pc:sldMk cId="3974993378" sldId="266"/>
            <ac:spMk id="2" creationId="{27201C3A-FFDF-6447-AEC3-2BE56F2E79D2}"/>
          </ac:spMkLst>
        </pc:spChg>
        <pc:spChg chg="del mod">
          <ac:chgData name="Vedran Pecikoza" userId="3742caff-40cd-47f6-b7c3-4508245e8790" providerId="ADAL" clId="{7B91DF5B-D681-4911-B8BC-3010E201FC31}" dt="2023-04-28T06:16:08.979" v="371" actId="478"/>
          <ac:spMkLst>
            <pc:docMk/>
            <pc:sldMk cId="3974993378" sldId="266"/>
            <ac:spMk id="3" creationId="{0AD43A2E-EF43-3142-9B67-8DD967B918D5}"/>
          </ac:spMkLst>
        </pc:spChg>
        <pc:spChg chg="add mod">
          <ac:chgData name="Vedran Pecikoza" userId="3742caff-40cd-47f6-b7c3-4508245e8790" providerId="ADAL" clId="{7B91DF5B-D681-4911-B8BC-3010E201FC31}" dt="2023-04-28T06:16:19.921" v="374" actId="1076"/>
          <ac:spMkLst>
            <pc:docMk/>
            <pc:sldMk cId="3974993378" sldId="266"/>
            <ac:spMk id="4" creationId="{454E7D41-41C8-47D8-9CFF-D0306908E23C}"/>
          </ac:spMkLst>
        </pc:spChg>
        <pc:spChg chg="add del mod">
          <ac:chgData name="Vedran Pecikoza" userId="3742caff-40cd-47f6-b7c3-4508245e8790" providerId="ADAL" clId="{7B91DF5B-D681-4911-B8BC-3010E201FC31}" dt="2023-04-28T06:16:11.644" v="372" actId="478"/>
          <ac:spMkLst>
            <pc:docMk/>
            <pc:sldMk cId="3974993378" sldId="266"/>
            <ac:spMk id="6" creationId="{D9AEE453-4164-45AC-9B3C-3EE28600BA6A}"/>
          </ac:spMkLst>
        </pc:spChg>
      </pc:sldChg>
      <pc:sldChg chg="del">
        <pc:chgData name="Vedran Pecikoza" userId="3742caff-40cd-47f6-b7c3-4508245e8790" providerId="ADAL" clId="{7B91DF5B-D681-4911-B8BC-3010E201FC31}" dt="2023-04-28T06:16:31.520" v="375" actId="2696"/>
        <pc:sldMkLst>
          <pc:docMk/>
          <pc:sldMk cId="1887909091" sldId="267"/>
        </pc:sldMkLst>
      </pc:sldChg>
      <pc:sldChg chg="modSp mod">
        <pc:chgData name="Vedran Pecikoza" userId="3742caff-40cd-47f6-b7c3-4508245e8790" providerId="ADAL" clId="{7B91DF5B-D681-4911-B8BC-3010E201FC31}" dt="2023-04-28T05:38:46.828" v="326" actId="20577"/>
        <pc:sldMkLst>
          <pc:docMk/>
          <pc:sldMk cId="4115844100" sldId="268"/>
        </pc:sldMkLst>
        <pc:spChg chg="mod">
          <ac:chgData name="Vedran Pecikoza" userId="3742caff-40cd-47f6-b7c3-4508245e8790" providerId="ADAL" clId="{7B91DF5B-D681-4911-B8BC-3010E201FC31}" dt="2023-04-28T05:38:46.828" v="326" actId="20577"/>
          <ac:spMkLst>
            <pc:docMk/>
            <pc:sldMk cId="4115844100" sldId="268"/>
            <ac:spMk id="3" creationId="{0AD43A2E-EF43-3142-9B67-8DD967B918D5}"/>
          </ac:spMkLst>
        </pc:spChg>
      </pc:sldChg>
      <pc:sldChg chg="modSp mod">
        <pc:chgData name="Vedran Pecikoza" userId="3742caff-40cd-47f6-b7c3-4508245e8790" providerId="ADAL" clId="{7B91DF5B-D681-4911-B8BC-3010E201FC31}" dt="2023-04-28T05:24:03.054" v="261" actId="14826"/>
        <pc:sldMkLst>
          <pc:docMk/>
          <pc:sldMk cId="2013556823" sldId="269"/>
        </pc:sldMkLst>
        <pc:spChg chg="mod">
          <ac:chgData name="Vedran Pecikoza" userId="3742caff-40cd-47f6-b7c3-4508245e8790" providerId="ADAL" clId="{7B91DF5B-D681-4911-B8BC-3010E201FC31}" dt="2023-04-28T04:59:41.430" v="257" actId="1076"/>
          <ac:spMkLst>
            <pc:docMk/>
            <pc:sldMk cId="2013556823" sldId="269"/>
            <ac:spMk id="2" creationId="{27201C3A-FFDF-6447-AEC3-2BE56F2E79D2}"/>
          </ac:spMkLst>
        </pc:spChg>
        <pc:spChg chg="mod">
          <ac:chgData name="Vedran Pecikoza" userId="3742caff-40cd-47f6-b7c3-4508245e8790" providerId="ADAL" clId="{7B91DF5B-D681-4911-B8BC-3010E201FC31}" dt="2023-04-28T05:02:03.353" v="259" actId="27636"/>
          <ac:spMkLst>
            <pc:docMk/>
            <pc:sldMk cId="2013556823" sldId="269"/>
            <ac:spMk id="3" creationId="{0AD43A2E-EF43-3142-9B67-8DD967B918D5}"/>
          </ac:spMkLst>
        </pc:spChg>
        <pc:picChg chg="mod">
          <ac:chgData name="Vedran Pecikoza" userId="3742caff-40cd-47f6-b7c3-4508245e8790" providerId="ADAL" clId="{7B91DF5B-D681-4911-B8BC-3010E201FC31}" dt="2023-04-28T05:24:03.054" v="261" actId="14826"/>
          <ac:picMkLst>
            <pc:docMk/>
            <pc:sldMk cId="2013556823" sldId="269"/>
            <ac:picMk id="4" creationId="{5E67274A-1E5F-A92C-EFDF-215DB8DE470A}"/>
          </ac:picMkLst>
        </pc:picChg>
      </pc:sldChg>
      <pc:sldChg chg="addSp delSp modSp mod setBg delDesignElem">
        <pc:chgData name="Vedran Pecikoza" userId="3742caff-40cd-47f6-b7c3-4508245e8790" providerId="ADAL" clId="{7B91DF5B-D681-4911-B8BC-3010E201FC31}" dt="2023-04-28T06:21:34.505" v="393" actId="1076"/>
        <pc:sldMkLst>
          <pc:docMk/>
          <pc:sldMk cId="555588909" sldId="270"/>
        </pc:sldMkLst>
        <pc:spChg chg="mod">
          <ac:chgData name="Vedran Pecikoza" userId="3742caff-40cd-47f6-b7c3-4508245e8790" providerId="ADAL" clId="{7B91DF5B-D681-4911-B8BC-3010E201FC31}" dt="2023-04-28T05:49:02.925" v="334" actId="1076"/>
          <ac:spMkLst>
            <pc:docMk/>
            <pc:sldMk cId="555588909" sldId="270"/>
            <ac:spMk id="2" creationId="{27201C3A-FFDF-6447-AEC3-2BE56F2E79D2}"/>
          </ac:spMkLst>
        </pc:spChg>
        <pc:spChg chg="add del mod">
          <ac:chgData name="Vedran Pecikoza" userId="3742caff-40cd-47f6-b7c3-4508245e8790" providerId="ADAL" clId="{7B91DF5B-D681-4911-B8BC-3010E201FC31}" dt="2023-04-28T05:48:41.905" v="330"/>
          <ac:spMkLst>
            <pc:docMk/>
            <pc:sldMk cId="555588909" sldId="270"/>
            <ac:spMk id="4" creationId="{5FE2F834-F0E0-44D1-B5B7-5A20D63E6261}"/>
          </ac:spMkLst>
        </pc:spChg>
        <pc:spChg chg="add del mod">
          <ac:chgData name="Vedran Pecikoza" userId="3742caff-40cd-47f6-b7c3-4508245e8790" providerId="ADAL" clId="{7B91DF5B-D681-4911-B8BC-3010E201FC31}" dt="2023-04-28T05:48:48.935" v="332" actId="21"/>
          <ac:spMkLst>
            <pc:docMk/>
            <pc:sldMk cId="555588909" sldId="270"/>
            <ac:spMk id="5" creationId="{A95D8E64-546F-4389-AA54-B353F2274C88}"/>
          </ac:spMkLst>
        </pc:spChg>
        <pc:spChg chg="add del">
          <ac:chgData name="Vedran Pecikoza" userId="3742caff-40cd-47f6-b7c3-4508245e8790" providerId="ADAL" clId="{7B91DF5B-D681-4911-B8BC-3010E201FC31}" dt="2023-04-28T05:48:41.905" v="330"/>
          <ac:spMkLst>
            <pc:docMk/>
            <pc:sldMk cId="555588909" sldId="270"/>
            <ac:spMk id="8" creationId="{A8384FB5-9ADC-4DDC-881B-597D56F5B15D}"/>
          </ac:spMkLst>
        </pc:spChg>
        <pc:spChg chg="add del">
          <ac:chgData name="Vedran Pecikoza" userId="3742caff-40cd-47f6-b7c3-4508245e8790" providerId="ADAL" clId="{7B91DF5B-D681-4911-B8BC-3010E201FC31}" dt="2023-04-28T05:48:41.905" v="330"/>
          <ac:spMkLst>
            <pc:docMk/>
            <pc:sldMk cId="555588909" sldId="270"/>
            <ac:spMk id="10" creationId="{1199E1B1-A8C0-4FE8-A5A8-1CB41D69F857}"/>
          </ac:spMkLst>
        </pc:spChg>
        <pc:spChg chg="add del">
          <ac:chgData name="Vedran Pecikoza" userId="3742caff-40cd-47f6-b7c3-4508245e8790" providerId="ADAL" clId="{7B91DF5B-D681-4911-B8BC-3010E201FC31}" dt="2023-04-28T05:48:41.905" v="330"/>
          <ac:spMkLst>
            <pc:docMk/>
            <pc:sldMk cId="555588909" sldId="270"/>
            <ac:spMk id="12" creationId="{84A8DE83-DE75-4B41-9DB4-A7EC0B0DEC0B}"/>
          </ac:spMkLst>
        </pc:spChg>
        <pc:spChg chg="add del">
          <ac:chgData name="Vedran Pecikoza" userId="3742caff-40cd-47f6-b7c3-4508245e8790" providerId="ADAL" clId="{7B91DF5B-D681-4911-B8BC-3010E201FC31}" dt="2023-04-28T05:48:41.905" v="330"/>
          <ac:spMkLst>
            <pc:docMk/>
            <pc:sldMk cId="555588909" sldId="270"/>
            <ac:spMk id="14" creationId="{A7009A0A-BEF5-4EAC-AF15-E4F9F002E239}"/>
          </ac:spMkLst>
        </pc:spChg>
        <pc:picChg chg="mod">
          <ac:chgData name="Vedran Pecikoza" userId="3742caff-40cd-47f6-b7c3-4508245e8790" providerId="ADAL" clId="{7B91DF5B-D681-4911-B8BC-3010E201FC31}" dt="2023-04-28T06:21:17.186" v="389" actId="14100"/>
          <ac:picMkLst>
            <pc:docMk/>
            <pc:sldMk cId="555588909" sldId="270"/>
            <ac:picMk id="3" creationId="{B7A23FBF-412E-ABE7-416D-9A99B037C0F9}"/>
          </ac:picMkLst>
        </pc:picChg>
        <pc:picChg chg="add mod">
          <ac:chgData name="Vedran Pecikoza" userId="3742caff-40cd-47f6-b7c3-4508245e8790" providerId="ADAL" clId="{7B91DF5B-D681-4911-B8BC-3010E201FC31}" dt="2023-04-28T06:21:34.505" v="393" actId="1076"/>
          <ac:picMkLst>
            <pc:docMk/>
            <pc:sldMk cId="555588909" sldId="270"/>
            <ac:picMk id="6" creationId="{4F151A1E-B3A3-49D0-8365-39AF8AD26B50}"/>
          </ac:picMkLst>
        </pc:picChg>
      </pc:sldChg>
      <pc:sldChg chg="modSp del mod">
        <pc:chgData name="Vedran Pecikoza" userId="3742caff-40cd-47f6-b7c3-4508245e8790" providerId="ADAL" clId="{7B91DF5B-D681-4911-B8BC-3010E201FC31}" dt="2023-04-28T06:22:34.384" v="395" actId="47"/>
        <pc:sldMkLst>
          <pc:docMk/>
          <pc:sldMk cId="2028981835" sldId="271"/>
        </pc:sldMkLst>
        <pc:spChg chg="mod">
          <ac:chgData name="Vedran Pecikoza" userId="3742caff-40cd-47f6-b7c3-4508245e8790" providerId="ADAL" clId="{7B91DF5B-D681-4911-B8BC-3010E201FC31}" dt="2023-04-28T05:49:31.014" v="337" actId="1076"/>
          <ac:spMkLst>
            <pc:docMk/>
            <pc:sldMk cId="2028981835" sldId="271"/>
            <ac:spMk id="2" creationId="{27201C3A-FFDF-6447-AEC3-2BE56F2E79D2}"/>
          </ac:spMkLst>
        </pc:spChg>
        <pc:picChg chg="mod">
          <ac:chgData name="Vedran Pecikoza" userId="3742caff-40cd-47f6-b7c3-4508245e8790" providerId="ADAL" clId="{7B91DF5B-D681-4911-B8BC-3010E201FC31}" dt="2023-04-28T05:52:23.829" v="338" actId="14826"/>
          <ac:picMkLst>
            <pc:docMk/>
            <pc:sldMk cId="2028981835" sldId="271"/>
            <ac:picMk id="3" creationId="{949B6927-06DE-A7B2-4493-AA1391159D55}"/>
          </ac:picMkLst>
        </pc:picChg>
      </pc:sldChg>
      <pc:sldChg chg="modSp mod">
        <pc:chgData name="Vedran Pecikoza" userId="3742caff-40cd-47f6-b7c3-4508245e8790" providerId="ADAL" clId="{7B91DF5B-D681-4911-B8BC-3010E201FC31}" dt="2023-04-28T06:01:36.419" v="345" actId="14826"/>
        <pc:sldMkLst>
          <pc:docMk/>
          <pc:sldMk cId="2410667126" sldId="272"/>
        </pc:sldMkLst>
        <pc:spChg chg="mod">
          <ac:chgData name="Vedran Pecikoza" userId="3742caff-40cd-47f6-b7c3-4508245e8790" providerId="ADAL" clId="{7B91DF5B-D681-4911-B8BC-3010E201FC31}" dt="2023-04-28T05:52:52.925" v="342" actId="27636"/>
          <ac:spMkLst>
            <pc:docMk/>
            <pc:sldMk cId="2410667126" sldId="272"/>
            <ac:spMk id="2" creationId="{27201C3A-FFDF-6447-AEC3-2BE56F2E79D2}"/>
          </ac:spMkLst>
        </pc:spChg>
        <pc:picChg chg="mod">
          <ac:chgData name="Vedran Pecikoza" userId="3742caff-40cd-47f6-b7c3-4508245e8790" providerId="ADAL" clId="{7B91DF5B-D681-4911-B8BC-3010E201FC31}" dt="2023-04-28T06:01:36.419" v="345" actId="14826"/>
          <ac:picMkLst>
            <pc:docMk/>
            <pc:sldMk cId="2410667126" sldId="272"/>
            <ac:picMk id="4" creationId="{C0FF88B9-692E-EC48-D9A8-059B1AF41845}"/>
          </ac:picMkLst>
        </pc:picChg>
        <pc:picChg chg="mod">
          <ac:chgData name="Vedran Pecikoza" userId="3742caff-40cd-47f6-b7c3-4508245e8790" providerId="ADAL" clId="{7B91DF5B-D681-4911-B8BC-3010E201FC31}" dt="2023-04-28T05:57:33.958" v="343" actId="14826"/>
          <ac:picMkLst>
            <pc:docMk/>
            <pc:sldMk cId="2410667126" sldId="272"/>
            <ac:picMk id="5" creationId="{4325A1D9-52A3-2E95-BC67-287115A31C60}"/>
          </ac:picMkLst>
        </pc:picChg>
      </pc:sldChg>
      <pc:sldChg chg="modSp mod">
        <pc:chgData name="Vedran Pecikoza" userId="3742caff-40cd-47f6-b7c3-4508245e8790" providerId="ADAL" clId="{7B91DF5B-D681-4911-B8BC-3010E201FC31}" dt="2023-04-28T06:09:03.541" v="348" actId="14826"/>
        <pc:sldMkLst>
          <pc:docMk/>
          <pc:sldMk cId="1253809377" sldId="273"/>
        </pc:sldMkLst>
        <pc:spChg chg="mod">
          <ac:chgData name="Vedran Pecikoza" userId="3742caff-40cd-47f6-b7c3-4508245e8790" providerId="ADAL" clId="{7B91DF5B-D681-4911-B8BC-3010E201FC31}" dt="2023-04-28T06:02:09.316" v="346"/>
          <ac:spMkLst>
            <pc:docMk/>
            <pc:sldMk cId="1253809377" sldId="273"/>
            <ac:spMk id="2" creationId="{27201C3A-FFDF-6447-AEC3-2BE56F2E79D2}"/>
          </ac:spMkLst>
        </pc:spChg>
        <pc:picChg chg="mod">
          <ac:chgData name="Vedran Pecikoza" userId="3742caff-40cd-47f6-b7c3-4508245e8790" providerId="ADAL" clId="{7B91DF5B-D681-4911-B8BC-3010E201FC31}" dt="2023-04-28T06:05:37.565" v="347" actId="14826"/>
          <ac:picMkLst>
            <pc:docMk/>
            <pc:sldMk cId="1253809377" sldId="273"/>
            <ac:picMk id="3" creationId="{B335A6BD-F1A3-2FC0-0697-AF98117BD930}"/>
          </ac:picMkLst>
        </pc:picChg>
        <pc:picChg chg="mod">
          <ac:chgData name="Vedran Pecikoza" userId="3742caff-40cd-47f6-b7c3-4508245e8790" providerId="ADAL" clId="{7B91DF5B-D681-4911-B8BC-3010E201FC31}" dt="2023-04-28T06:09:03.541" v="348" actId="14826"/>
          <ac:picMkLst>
            <pc:docMk/>
            <pc:sldMk cId="1253809377" sldId="273"/>
            <ac:picMk id="4" creationId="{1077E38A-81CD-BB7F-5473-9C508A1FC225}"/>
          </ac:picMkLst>
        </pc:picChg>
      </pc:sldChg>
      <pc:sldChg chg="modSp mod">
        <pc:chgData name="Vedran Pecikoza" userId="3742caff-40cd-47f6-b7c3-4508245e8790" providerId="ADAL" clId="{7B91DF5B-D681-4911-B8BC-3010E201FC31}" dt="2023-04-28T06:19:58.948" v="387" actId="27636"/>
        <pc:sldMkLst>
          <pc:docMk/>
          <pc:sldMk cId="2113161278" sldId="274"/>
        </pc:sldMkLst>
        <pc:spChg chg="mod">
          <ac:chgData name="Vedran Pecikoza" userId="3742caff-40cd-47f6-b7c3-4508245e8790" providerId="ADAL" clId="{7B91DF5B-D681-4911-B8BC-3010E201FC31}" dt="2023-04-28T06:18:50.896" v="381" actId="27636"/>
          <ac:spMkLst>
            <pc:docMk/>
            <pc:sldMk cId="2113161278" sldId="274"/>
            <ac:spMk id="2" creationId="{27201C3A-FFDF-6447-AEC3-2BE56F2E79D2}"/>
          </ac:spMkLst>
        </pc:spChg>
        <pc:spChg chg="mod">
          <ac:chgData name="Vedran Pecikoza" userId="3742caff-40cd-47f6-b7c3-4508245e8790" providerId="ADAL" clId="{7B91DF5B-D681-4911-B8BC-3010E201FC31}" dt="2023-04-28T06:19:58.948" v="387" actId="27636"/>
          <ac:spMkLst>
            <pc:docMk/>
            <pc:sldMk cId="2113161278" sldId="274"/>
            <ac:spMk id="3" creationId="{0AD43A2E-EF43-3142-9B67-8DD967B918D5}"/>
          </ac:spMkLst>
        </pc:spChg>
      </pc:sldChg>
      <pc:sldChg chg="modSp mod">
        <pc:chgData name="Vedran Pecikoza" userId="3742caff-40cd-47f6-b7c3-4508245e8790" providerId="ADAL" clId="{7B91DF5B-D681-4911-B8BC-3010E201FC31}" dt="2023-04-28T06:23:58.060" v="398" actId="27636"/>
        <pc:sldMkLst>
          <pc:docMk/>
          <pc:sldMk cId="60527626" sldId="275"/>
        </pc:sldMkLst>
        <pc:spChg chg="mod">
          <ac:chgData name="Vedran Pecikoza" userId="3742caff-40cd-47f6-b7c3-4508245e8790" providerId="ADAL" clId="{7B91DF5B-D681-4911-B8BC-3010E201FC31}" dt="2023-04-28T06:23:09.593" v="396"/>
          <ac:spMkLst>
            <pc:docMk/>
            <pc:sldMk cId="60527626" sldId="275"/>
            <ac:spMk id="2" creationId="{27201C3A-FFDF-6447-AEC3-2BE56F2E79D2}"/>
          </ac:spMkLst>
        </pc:spChg>
        <pc:spChg chg="mod">
          <ac:chgData name="Vedran Pecikoza" userId="3742caff-40cd-47f6-b7c3-4508245e8790" providerId="ADAL" clId="{7B91DF5B-D681-4911-B8BC-3010E201FC31}" dt="2023-04-28T06:23:58.060" v="398" actId="27636"/>
          <ac:spMkLst>
            <pc:docMk/>
            <pc:sldMk cId="60527626" sldId="275"/>
            <ac:spMk id="3" creationId="{0AD43A2E-EF43-3142-9B67-8DD967B918D5}"/>
          </ac:spMkLst>
        </pc:spChg>
      </pc:sldChg>
      <pc:sldChg chg="modSp mod">
        <pc:chgData name="Vedran Pecikoza" userId="3742caff-40cd-47f6-b7c3-4508245e8790" providerId="ADAL" clId="{7B91DF5B-D681-4911-B8BC-3010E201FC31}" dt="2023-04-28T06:26:58.751" v="457" actId="15"/>
        <pc:sldMkLst>
          <pc:docMk/>
          <pc:sldMk cId="437125468" sldId="276"/>
        </pc:sldMkLst>
        <pc:spChg chg="mod">
          <ac:chgData name="Vedran Pecikoza" userId="3742caff-40cd-47f6-b7c3-4508245e8790" providerId="ADAL" clId="{7B91DF5B-D681-4911-B8BC-3010E201FC31}" dt="2023-04-28T06:26:14.409" v="450"/>
          <ac:spMkLst>
            <pc:docMk/>
            <pc:sldMk cId="437125468" sldId="276"/>
            <ac:spMk id="3" creationId="{0AD43A2E-EF43-3142-9B67-8DD967B918D5}"/>
          </ac:spMkLst>
        </pc:spChg>
        <pc:spChg chg="mod">
          <ac:chgData name="Vedran Pecikoza" userId="3742caff-40cd-47f6-b7c3-4508245e8790" providerId="ADAL" clId="{7B91DF5B-D681-4911-B8BC-3010E201FC31}" dt="2023-04-28T06:25:50.121" v="449" actId="20577"/>
          <ac:spMkLst>
            <pc:docMk/>
            <pc:sldMk cId="437125468" sldId="276"/>
            <ac:spMk id="7" creationId="{129EC260-4760-449A-A5B7-86E292CB48F1}"/>
          </ac:spMkLst>
        </pc:spChg>
        <pc:spChg chg="mod">
          <ac:chgData name="Vedran Pecikoza" userId="3742caff-40cd-47f6-b7c3-4508245e8790" providerId="ADAL" clId="{7B91DF5B-D681-4911-B8BC-3010E201FC31}" dt="2023-04-28T06:26:58.751" v="457" actId="15"/>
          <ac:spMkLst>
            <pc:docMk/>
            <pc:sldMk cId="437125468" sldId="276"/>
            <ac:spMk id="8" creationId="{1731E09E-F03C-9B7A-767B-0C2D453A780D}"/>
          </ac:spMkLst>
        </pc:spChg>
        <pc:spChg chg="mod">
          <ac:chgData name="Vedran Pecikoza" userId="3742caff-40cd-47f6-b7c3-4508245e8790" providerId="ADAL" clId="{7B91DF5B-D681-4911-B8BC-3010E201FC31}" dt="2023-04-28T06:25:36.457" v="417" actId="20577"/>
          <ac:spMkLst>
            <pc:docMk/>
            <pc:sldMk cId="437125468" sldId="276"/>
            <ac:spMk id="9" creationId="{C8CE821A-FD00-E064-CFF9-449A8DD87722}"/>
          </ac:spMkLst>
        </pc:spChg>
      </pc:sldChg>
    </pc:docChg>
  </pc:docChgLst>
  <pc:docChgLst>
    <pc:chgData name="Arnesa Borcak" userId="0e5ee910-275f-4afa-a486-29b4a5bd1a81" providerId="ADAL" clId="{AA65CC2E-DF16-4EAC-9126-C1D72B06FC69}"/>
    <pc:docChg chg="modSld">
      <pc:chgData name="Arnesa Borcak" userId="0e5ee910-275f-4afa-a486-29b4a5bd1a81" providerId="ADAL" clId="{AA65CC2E-DF16-4EAC-9126-C1D72B06FC69}" dt="2023-04-27T23:11:33.785" v="6" actId="20577"/>
      <pc:docMkLst>
        <pc:docMk/>
      </pc:docMkLst>
      <pc:sldChg chg="modSp mod">
        <pc:chgData name="Arnesa Borcak" userId="0e5ee910-275f-4afa-a486-29b4a5bd1a81" providerId="ADAL" clId="{AA65CC2E-DF16-4EAC-9126-C1D72B06FC69}" dt="2023-04-27T23:11:33.785" v="6" actId="20577"/>
        <pc:sldMkLst>
          <pc:docMk/>
          <pc:sldMk cId="3974993378" sldId="266"/>
        </pc:sldMkLst>
        <pc:spChg chg="mod">
          <ac:chgData name="Arnesa Borcak" userId="0e5ee910-275f-4afa-a486-29b4a5bd1a81" providerId="ADAL" clId="{AA65CC2E-DF16-4EAC-9126-C1D72B06FC69}" dt="2023-04-27T23:11:33.785" v="6" actId="20577"/>
          <ac:spMkLst>
            <pc:docMk/>
            <pc:sldMk cId="3974993378" sldId="266"/>
            <ac:spMk id="3" creationId="{0AD43A2E-EF43-3142-9B67-8DD967B918D5}"/>
          </ac:spMkLst>
        </pc:spChg>
      </pc:sldChg>
      <pc:sldChg chg="modSp mod">
        <pc:chgData name="Arnesa Borcak" userId="0e5ee910-275f-4afa-a486-29b4a5bd1a81" providerId="ADAL" clId="{AA65CC2E-DF16-4EAC-9126-C1D72B06FC69}" dt="2023-04-27T23:09:44.863" v="2" actId="1076"/>
        <pc:sldMkLst>
          <pc:docMk/>
          <pc:sldMk cId="1253809377" sldId="273"/>
        </pc:sldMkLst>
        <pc:picChg chg="mod">
          <ac:chgData name="Arnesa Borcak" userId="0e5ee910-275f-4afa-a486-29b4a5bd1a81" providerId="ADAL" clId="{AA65CC2E-DF16-4EAC-9126-C1D72B06FC69}" dt="2023-04-27T23:09:44.863" v="2" actId="1076"/>
          <ac:picMkLst>
            <pc:docMk/>
            <pc:sldMk cId="1253809377" sldId="273"/>
            <ac:picMk id="3" creationId="{B335A6BD-F1A3-2FC0-0697-AF98117BD93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56C3-6513-6544-B1E3-FE7FBEEE93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EB453E-FDE1-AD4A-9769-C79AD48CB0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3935F1-8B59-EB46-BA2C-342305A7A7C2}"/>
              </a:ext>
            </a:extLst>
          </p:cNvPr>
          <p:cNvSpPr>
            <a:spLocks noGrp="1"/>
          </p:cNvSpPr>
          <p:nvPr>
            <p:ph type="dt" sz="half" idx="10"/>
          </p:nvPr>
        </p:nvSpPr>
        <p:spPr/>
        <p:txBody>
          <a:bodyPr/>
          <a:lstStyle/>
          <a:p>
            <a:fld id="{364057A7-0F7A-0D4B-A084-9163B6BC7C7D}" type="datetimeFigureOut">
              <a:rPr lang="en-US" smtClean="0"/>
              <a:t>4/28/2023</a:t>
            </a:fld>
            <a:endParaRPr lang="en-US"/>
          </a:p>
        </p:txBody>
      </p:sp>
      <p:sp>
        <p:nvSpPr>
          <p:cNvPr id="5" name="Footer Placeholder 4">
            <a:extLst>
              <a:ext uri="{FF2B5EF4-FFF2-40B4-BE49-F238E27FC236}">
                <a16:creationId xmlns:a16="http://schemas.microsoft.com/office/drawing/2014/main" id="{CDA93C1B-B667-B542-9261-A5C2EEAC7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34038-E5D5-D047-87E9-1202C8133B9D}"/>
              </a:ext>
            </a:extLst>
          </p:cNvPr>
          <p:cNvSpPr>
            <a:spLocks noGrp="1"/>
          </p:cNvSpPr>
          <p:nvPr>
            <p:ph type="sldNum" sz="quarter" idx="12"/>
          </p:nvPr>
        </p:nvSpPr>
        <p:spPr/>
        <p:txBody>
          <a:bodyPr/>
          <a:lstStyle/>
          <a:p>
            <a:fld id="{A330C2B4-8467-AB48-8822-F4D56CD812A4}" type="slidenum">
              <a:rPr lang="en-US" smtClean="0"/>
              <a:t>‹#›</a:t>
            </a:fld>
            <a:endParaRPr lang="en-US"/>
          </a:p>
        </p:txBody>
      </p:sp>
    </p:spTree>
    <p:extLst>
      <p:ext uri="{BB962C8B-B14F-4D97-AF65-F5344CB8AC3E}">
        <p14:creationId xmlns:p14="http://schemas.microsoft.com/office/powerpoint/2010/main" val="1080616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C6E62-F033-1D42-B31F-DC89B4B071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865287-9466-9C47-A17A-6C7F0689CC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ACA28-3296-6842-916C-A89F7E74A6FA}"/>
              </a:ext>
            </a:extLst>
          </p:cNvPr>
          <p:cNvSpPr>
            <a:spLocks noGrp="1"/>
          </p:cNvSpPr>
          <p:nvPr>
            <p:ph type="dt" sz="half" idx="10"/>
          </p:nvPr>
        </p:nvSpPr>
        <p:spPr/>
        <p:txBody>
          <a:bodyPr/>
          <a:lstStyle/>
          <a:p>
            <a:fld id="{364057A7-0F7A-0D4B-A084-9163B6BC7C7D}" type="datetimeFigureOut">
              <a:rPr lang="en-US" smtClean="0"/>
              <a:t>4/28/2023</a:t>
            </a:fld>
            <a:endParaRPr lang="en-US"/>
          </a:p>
        </p:txBody>
      </p:sp>
      <p:sp>
        <p:nvSpPr>
          <p:cNvPr id="5" name="Footer Placeholder 4">
            <a:extLst>
              <a:ext uri="{FF2B5EF4-FFF2-40B4-BE49-F238E27FC236}">
                <a16:creationId xmlns:a16="http://schemas.microsoft.com/office/drawing/2014/main" id="{BFB0A5D4-4BC3-834C-9800-12A75EDC2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9EC4B-E116-9A44-8C3A-599F12FE07CF}"/>
              </a:ext>
            </a:extLst>
          </p:cNvPr>
          <p:cNvSpPr>
            <a:spLocks noGrp="1"/>
          </p:cNvSpPr>
          <p:nvPr>
            <p:ph type="sldNum" sz="quarter" idx="12"/>
          </p:nvPr>
        </p:nvSpPr>
        <p:spPr/>
        <p:txBody>
          <a:bodyPr/>
          <a:lstStyle/>
          <a:p>
            <a:fld id="{A330C2B4-8467-AB48-8822-F4D56CD812A4}" type="slidenum">
              <a:rPr lang="en-US" smtClean="0"/>
              <a:t>‹#›</a:t>
            </a:fld>
            <a:endParaRPr lang="en-US"/>
          </a:p>
        </p:txBody>
      </p:sp>
    </p:spTree>
    <p:extLst>
      <p:ext uri="{BB962C8B-B14F-4D97-AF65-F5344CB8AC3E}">
        <p14:creationId xmlns:p14="http://schemas.microsoft.com/office/powerpoint/2010/main" val="88294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9597C-2141-4441-8C0E-710D3B9532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C7AA79-7DAB-7E4E-BDC3-AEFBA3BA5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5309E-0601-B14F-AB59-75CBEFB2DA33}"/>
              </a:ext>
            </a:extLst>
          </p:cNvPr>
          <p:cNvSpPr>
            <a:spLocks noGrp="1"/>
          </p:cNvSpPr>
          <p:nvPr>
            <p:ph type="dt" sz="half" idx="10"/>
          </p:nvPr>
        </p:nvSpPr>
        <p:spPr/>
        <p:txBody>
          <a:bodyPr/>
          <a:lstStyle/>
          <a:p>
            <a:fld id="{364057A7-0F7A-0D4B-A084-9163B6BC7C7D}" type="datetimeFigureOut">
              <a:rPr lang="en-US" smtClean="0"/>
              <a:t>4/28/2023</a:t>
            </a:fld>
            <a:endParaRPr lang="en-US"/>
          </a:p>
        </p:txBody>
      </p:sp>
      <p:sp>
        <p:nvSpPr>
          <p:cNvPr id="5" name="Footer Placeholder 4">
            <a:extLst>
              <a:ext uri="{FF2B5EF4-FFF2-40B4-BE49-F238E27FC236}">
                <a16:creationId xmlns:a16="http://schemas.microsoft.com/office/drawing/2014/main" id="{0FE051F8-2BFB-E447-B550-D95F98DD2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A845F-65E8-2348-8CD1-13823735A38F}"/>
              </a:ext>
            </a:extLst>
          </p:cNvPr>
          <p:cNvSpPr>
            <a:spLocks noGrp="1"/>
          </p:cNvSpPr>
          <p:nvPr>
            <p:ph type="sldNum" sz="quarter" idx="12"/>
          </p:nvPr>
        </p:nvSpPr>
        <p:spPr/>
        <p:txBody>
          <a:bodyPr/>
          <a:lstStyle/>
          <a:p>
            <a:fld id="{A330C2B4-8467-AB48-8822-F4D56CD812A4}" type="slidenum">
              <a:rPr lang="en-US" smtClean="0"/>
              <a:t>‹#›</a:t>
            </a:fld>
            <a:endParaRPr lang="en-US"/>
          </a:p>
        </p:txBody>
      </p:sp>
    </p:spTree>
    <p:extLst>
      <p:ext uri="{BB962C8B-B14F-4D97-AF65-F5344CB8AC3E}">
        <p14:creationId xmlns:p14="http://schemas.microsoft.com/office/powerpoint/2010/main" val="183013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D74B-870E-D240-A7A4-BB70CEE065AA}"/>
              </a:ext>
            </a:extLst>
          </p:cNvPr>
          <p:cNvSpPr>
            <a:spLocks noGrp="1"/>
          </p:cNvSpPr>
          <p:nvPr>
            <p:ph type="title"/>
          </p:nvPr>
        </p:nvSpPr>
        <p:spPr>
          <a:xfrm>
            <a:off x="838200" y="972748"/>
            <a:ext cx="10515600" cy="73971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B3B9B9A-34B1-794E-84B8-65D6C96FB8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90CE48-563A-EF41-AE9F-39700075F61F}"/>
              </a:ext>
            </a:extLst>
          </p:cNvPr>
          <p:cNvSpPr>
            <a:spLocks noGrp="1"/>
          </p:cNvSpPr>
          <p:nvPr>
            <p:ph type="dt" sz="half" idx="10"/>
          </p:nvPr>
        </p:nvSpPr>
        <p:spPr/>
        <p:txBody>
          <a:bodyPr/>
          <a:lstStyle/>
          <a:p>
            <a:fld id="{364057A7-0F7A-0D4B-A084-9163B6BC7C7D}" type="datetimeFigureOut">
              <a:rPr lang="en-US" smtClean="0"/>
              <a:t>4/28/2023</a:t>
            </a:fld>
            <a:endParaRPr lang="en-US"/>
          </a:p>
        </p:txBody>
      </p:sp>
      <p:sp>
        <p:nvSpPr>
          <p:cNvPr id="5" name="Footer Placeholder 4">
            <a:extLst>
              <a:ext uri="{FF2B5EF4-FFF2-40B4-BE49-F238E27FC236}">
                <a16:creationId xmlns:a16="http://schemas.microsoft.com/office/drawing/2014/main" id="{401475CB-E0EF-6444-9D7A-41D9F560B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75ABF-418B-A44D-AE14-F444FE157F90}"/>
              </a:ext>
            </a:extLst>
          </p:cNvPr>
          <p:cNvSpPr>
            <a:spLocks noGrp="1"/>
          </p:cNvSpPr>
          <p:nvPr>
            <p:ph type="sldNum" sz="quarter" idx="12"/>
          </p:nvPr>
        </p:nvSpPr>
        <p:spPr/>
        <p:txBody>
          <a:bodyPr/>
          <a:lstStyle/>
          <a:p>
            <a:fld id="{A330C2B4-8467-AB48-8822-F4D56CD812A4}" type="slidenum">
              <a:rPr lang="en-US" smtClean="0"/>
              <a:t>‹#›</a:t>
            </a:fld>
            <a:endParaRPr lang="en-US"/>
          </a:p>
        </p:txBody>
      </p:sp>
    </p:spTree>
    <p:extLst>
      <p:ext uri="{BB962C8B-B14F-4D97-AF65-F5344CB8AC3E}">
        <p14:creationId xmlns:p14="http://schemas.microsoft.com/office/powerpoint/2010/main" val="18600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0B82-2DD4-2D4E-8301-1F69F2673B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41843D-A710-6343-A49F-8EBC58EC7C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656CEA-E266-BB43-8291-805C3521C4D0}"/>
              </a:ext>
            </a:extLst>
          </p:cNvPr>
          <p:cNvSpPr>
            <a:spLocks noGrp="1"/>
          </p:cNvSpPr>
          <p:nvPr>
            <p:ph type="dt" sz="half" idx="10"/>
          </p:nvPr>
        </p:nvSpPr>
        <p:spPr/>
        <p:txBody>
          <a:bodyPr/>
          <a:lstStyle/>
          <a:p>
            <a:fld id="{364057A7-0F7A-0D4B-A084-9163B6BC7C7D}" type="datetimeFigureOut">
              <a:rPr lang="en-US" smtClean="0"/>
              <a:t>4/28/2023</a:t>
            </a:fld>
            <a:endParaRPr lang="en-US"/>
          </a:p>
        </p:txBody>
      </p:sp>
      <p:sp>
        <p:nvSpPr>
          <p:cNvPr id="5" name="Footer Placeholder 4">
            <a:extLst>
              <a:ext uri="{FF2B5EF4-FFF2-40B4-BE49-F238E27FC236}">
                <a16:creationId xmlns:a16="http://schemas.microsoft.com/office/drawing/2014/main" id="{166D4BFA-7208-184F-BB0F-E1151A179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D7794-46AE-1045-85F7-138147AE4B6E}"/>
              </a:ext>
            </a:extLst>
          </p:cNvPr>
          <p:cNvSpPr>
            <a:spLocks noGrp="1"/>
          </p:cNvSpPr>
          <p:nvPr>
            <p:ph type="sldNum" sz="quarter" idx="12"/>
          </p:nvPr>
        </p:nvSpPr>
        <p:spPr/>
        <p:txBody>
          <a:bodyPr/>
          <a:lstStyle/>
          <a:p>
            <a:fld id="{A330C2B4-8467-AB48-8822-F4D56CD812A4}" type="slidenum">
              <a:rPr lang="en-US" smtClean="0"/>
              <a:t>‹#›</a:t>
            </a:fld>
            <a:endParaRPr lang="en-US"/>
          </a:p>
        </p:txBody>
      </p:sp>
    </p:spTree>
    <p:extLst>
      <p:ext uri="{BB962C8B-B14F-4D97-AF65-F5344CB8AC3E}">
        <p14:creationId xmlns:p14="http://schemas.microsoft.com/office/powerpoint/2010/main" val="338027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7B90-6380-794D-85F2-0FF8D5C02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C8D41B-B000-6142-A93B-74D03495F0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506DA9-9CAD-E14E-B6F6-983CF1CC60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64DA94-E133-A44A-9518-73E6A391144A}"/>
              </a:ext>
            </a:extLst>
          </p:cNvPr>
          <p:cNvSpPr>
            <a:spLocks noGrp="1"/>
          </p:cNvSpPr>
          <p:nvPr>
            <p:ph type="dt" sz="half" idx="10"/>
          </p:nvPr>
        </p:nvSpPr>
        <p:spPr/>
        <p:txBody>
          <a:bodyPr/>
          <a:lstStyle/>
          <a:p>
            <a:fld id="{364057A7-0F7A-0D4B-A084-9163B6BC7C7D}" type="datetimeFigureOut">
              <a:rPr lang="en-US" smtClean="0"/>
              <a:t>4/28/2023</a:t>
            </a:fld>
            <a:endParaRPr lang="en-US"/>
          </a:p>
        </p:txBody>
      </p:sp>
      <p:sp>
        <p:nvSpPr>
          <p:cNvPr id="6" name="Footer Placeholder 5">
            <a:extLst>
              <a:ext uri="{FF2B5EF4-FFF2-40B4-BE49-F238E27FC236}">
                <a16:creationId xmlns:a16="http://schemas.microsoft.com/office/drawing/2014/main" id="{9CA797F6-272F-0B45-A311-F7BC2ABB7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F42CC-653F-084E-876A-E0EBE6CCD130}"/>
              </a:ext>
            </a:extLst>
          </p:cNvPr>
          <p:cNvSpPr>
            <a:spLocks noGrp="1"/>
          </p:cNvSpPr>
          <p:nvPr>
            <p:ph type="sldNum" sz="quarter" idx="12"/>
          </p:nvPr>
        </p:nvSpPr>
        <p:spPr/>
        <p:txBody>
          <a:bodyPr/>
          <a:lstStyle/>
          <a:p>
            <a:fld id="{A330C2B4-8467-AB48-8822-F4D56CD812A4}" type="slidenum">
              <a:rPr lang="en-US" smtClean="0"/>
              <a:t>‹#›</a:t>
            </a:fld>
            <a:endParaRPr lang="en-US"/>
          </a:p>
        </p:txBody>
      </p:sp>
    </p:spTree>
    <p:extLst>
      <p:ext uri="{BB962C8B-B14F-4D97-AF65-F5344CB8AC3E}">
        <p14:creationId xmlns:p14="http://schemas.microsoft.com/office/powerpoint/2010/main" val="45806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28AF-FDFE-4247-8B23-B521FF8F0B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F04EFE-D7D8-D945-BC6B-F4C4871081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516400-EFB5-DB4D-83FB-C97F48480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0B4D98-7C8A-E441-BD72-5025DC4B3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986DCD-58A1-DD4B-A8D4-94246C84DC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1D4A3C-A78A-F541-8E03-ED16A68E57C2}"/>
              </a:ext>
            </a:extLst>
          </p:cNvPr>
          <p:cNvSpPr>
            <a:spLocks noGrp="1"/>
          </p:cNvSpPr>
          <p:nvPr>
            <p:ph type="dt" sz="half" idx="10"/>
          </p:nvPr>
        </p:nvSpPr>
        <p:spPr/>
        <p:txBody>
          <a:bodyPr/>
          <a:lstStyle/>
          <a:p>
            <a:fld id="{364057A7-0F7A-0D4B-A084-9163B6BC7C7D}" type="datetimeFigureOut">
              <a:rPr lang="en-US" smtClean="0"/>
              <a:t>4/28/2023</a:t>
            </a:fld>
            <a:endParaRPr lang="en-US"/>
          </a:p>
        </p:txBody>
      </p:sp>
      <p:sp>
        <p:nvSpPr>
          <p:cNvPr id="8" name="Footer Placeholder 7">
            <a:extLst>
              <a:ext uri="{FF2B5EF4-FFF2-40B4-BE49-F238E27FC236}">
                <a16:creationId xmlns:a16="http://schemas.microsoft.com/office/drawing/2014/main" id="{21515888-873B-3E4B-AC90-C21EA97FDB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E46CD9-64BB-5E43-B8CF-682DC7BBAA41}"/>
              </a:ext>
            </a:extLst>
          </p:cNvPr>
          <p:cNvSpPr>
            <a:spLocks noGrp="1"/>
          </p:cNvSpPr>
          <p:nvPr>
            <p:ph type="sldNum" sz="quarter" idx="12"/>
          </p:nvPr>
        </p:nvSpPr>
        <p:spPr/>
        <p:txBody>
          <a:bodyPr/>
          <a:lstStyle/>
          <a:p>
            <a:fld id="{A330C2B4-8467-AB48-8822-F4D56CD812A4}" type="slidenum">
              <a:rPr lang="en-US" smtClean="0"/>
              <a:t>‹#›</a:t>
            </a:fld>
            <a:endParaRPr lang="en-US"/>
          </a:p>
        </p:txBody>
      </p:sp>
    </p:spTree>
    <p:extLst>
      <p:ext uri="{BB962C8B-B14F-4D97-AF65-F5344CB8AC3E}">
        <p14:creationId xmlns:p14="http://schemas.microsoft.com/office/powerpoint/2010/main" val="15382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ABCD-2E49-D641-8AE5-D627B86267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9E6EFC-A900-9045-B353-B99F74C396F3}"/>
              </a:ext>
            </a:extLst>
          </p:cNvPr>
          <p:cNvSpPr>
            <a:spLocks noGrp="1"/>
          </p:cNvSpPr>
          <p:nvPr>
            <p:ph type="dt" sz="half" idx="10"/>
          </p:nvPr>
        </p:nvSpPr>
        <p:spPr/>
        <p:txBody>
          <a:bodyPr/>
          <a:lstStyle/>
          <a:p>
            <a:fld id="{364057A7-0F7A-0D4B-A084-9163B6BC7C7D}" type="datetimeFigureOut">
              <a:rPr lang="en-US" smtClean="0"/>
              <a:t>4/28/2023</a:t>
            </a:fld>
            <a:endParaRPr lang="en-US"/>
          </a:p>
        </p:txBody>
      </p:sp>
      <p:sp>
        <p:nvSpPr>
          <p:cNvPr id="4" name="Footer Placeholder 3">
            <a:extLst>
              <a:ext uri="{FF2B5EF4-FFF2-40B4-BE49-F238E27FC236}">
                <a16:creationId xmlns:a16="http://schemas.microsoft.com/office/drawing/2014/main" id="{343324D1-E3D3-844B-B863-6C7F039426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88127B-E2C4-5A4E-81B4-DD3017D3FF93}"/>
              </a:ext>
            </a:extLst>
          </p:cNvPr>
          <p:cNvSpPr>
            <a:spLocks noGrp="1"/>
          </p:cNvSpPr>
          <p:nvPr>
            <p:ph type="sldNum" sz="quarter" idx="12"/>
          </p:nvPr>
        </p:nvSpPr>
        <p:spPr/>
        <p:txBody>
          <a:bodyPr/>
          <a:lstStyle/>
          <a:p>
            <a:fld id="{A330C2B4-8467-AB48-8822-F4D56CD812A4}" type="slidenum">
              <a:rPr lang="en-US" smtClean="0"/>
              <a:t>‹#›</a:t>
            </a:fld>
            <a:endParaRPr lang="en-US"/>
          </a:p>
        </p:txBody>
      </p:sp>
    </p:spTree>
    <p:extLst>
      <p:ext uri="{BB962C8B-B14F-4D97-AF65-F5344CB8AC3E}">
        <p14:creationId xmlns:p14="http://schemas.microsoft.com/office/powerpoint/2010/main" val="342838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CE899-50BC-124B-BF1F-ED03C17FFE3E}"/>
              </a:ext>
            </a:extLst>
          </p:cNvPr>
          <p:cNvSpPr>
            <a:spLocks noGrp="1"/>
          </p:cNvSpPr>
          <p:nvPr>
            <p:ph type="dt" sz="half" idx="10"/>
          </p:nvPr>
        </p:nvSpPr>
        <p:spPr/>
        <p:txBody>
          <a:bodyPr/>
          <a:lstStyle/>
          <a:p>
            <a:fld id="{364057A7-0F7A-0D4B-A084-9163B6BC7C7D}" type="datetimeFigureOut">
              <a:rPr lang="en-US" smtClean="0"/>
              <a:t>4/28/2023</a:t>
            </a:fld>
            <a:endParaRPr lang="en-US"/>
          </a:p>
        </p:txBody>
      </p:sp>
      <p:sp>
        <p:nvSpPr>
          <p:cNvPr id="3" name="Footer Placeholder 2">
            <a:extLst>
              <a:ext uri="{FF2B5EF4-FFF2-40B4-BE49-F238E27FC236}">
                <a16:creationId xmlns:a16="http://schemas.microsoft.com/office/drawing/2014/main" id="{AE0EDE9F-196F-9A49-9BFC-AD243482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3FF33F-8799-0C4F-9E8F-C7DE24453B84}"/>
              </a:ext>
            </a:extLst>
          </p:cNvPr>
          <p:cNvSpPr>
            <a:spLocks noGrp="1"/>
          </p:cNvSpPr>
          <p:nvPr>
            <p:ph type="sldNum" sz="quarter" idx="12"/>
          </p:nvPr>
        </p:nvSpPr>
        <p:spPr/>
        <p:txBody>
          <a:bodyPr/>
          <a:lstStyle/>
          <a:p>
            <a:fld id="{A330C2B4-8467-AB48-8822-F4D56CD812A4}" type="slidenum">
              <a:rPr lang="en-US" smtClean="0"/>
              <a:t>‹#›</a:t>
            </a:fld>
            <a:endParaRPr lang="en-US"/>
          </a:p>
        </p:txBody>
      </p:sp>
    </p:spTree>
    <p:extLst>
      <p:ext uri="{BB962C8B-B14F-4D97-AF65-F5344CB8AC3E}">
        <p14:creationId xmlns:p14="http://schemas.microsoft.com/office/powerpoint/2010/main" val="297708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8D72-16D0-5046-B33E-DA0802127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82BC7-9728-2148-ABDB-607F3146C2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4CB658-1EFC-A543-95D2-EC0DF1946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03F37-D904-B84E-8E67-0C54295B08FB}"/>
              </a:ext>
            </a:extLst>
          </p:cNvPr>
          <p:cNvSpPr>
            <a:spLocks noGrp="1"/>
          </p:cNvSpPr>
          <p:nvPr>
            <p:ph type="dt" sz="half" idx="10"/>
          </p:nvPr>
        </p:nvSpPr>
        <p:spPr/>
        <p:txBody>
          <a:bodyPr/>
          <a:lstStyle/>
          <a:p>
            <a:fld id="{364057A7-0F7A-0D4B-A084-9163B6BC7C7D}" type="datetimeFigureOut">
              <a:rPr lang="en-US" smtClean="0"/>
              <a:t>4/28/2023</a:t>
            </a:fld>
            <a:endParaRPr lang="en-US"/>
          </a:p>
        </p:txBody>
      </p:sp>
      <p:sp>
        <p:nvSpPr>
          <p:cNvPr id="6" name="Footer Placeholder 5">
            <a:extLst>
              <a:ext uri="{FF2B5EF4-FFF2-40B4-BE49-F238E27FC236}">
                <a16:creationId xmlns:a16="http://schemas.microsoft.com/office/drawing/2014/main" id="{CBC02BB2-76A9-3849-A9FE-9F652D735F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CAB19-71E1-6F4A-A642-8B9789AB4441}"/>
              </a:ext>
            </a:extLst>
          </p:cNvPr>
          <p:cNvSpPr>
            <a:spLocks noGrp="1"/>
          </p:cNvSpPr>
          <p:nvPr>
            <p:ph type="sldNum" sz="quarter" idx="12"/>
          </p:nvPr>
        </p:nvSpPr>
        <p:spPr/>
        <p:txBody>
          <a:bodyPr/>
          <a:lstStyle/>
          <a:p>
            <a:fld id="{A330C2B4-8467-AB48-8822-F4D56CD812A4}" type="slidenum">
              <a:rPr lang="en-US" smtClean="0"/>
              <a:t>‹#›</a:t>
            </a:fld>
            <a:endParaRPr lang="en-US"/>
          </a:p>
        </p:txBody>
      </p:sp>
    </p:spTree>
    <p:extLst>
      <p:ext uri="{BB962C8B-B14F-4D97-AF65-F5344CB8AC3E}">
        <p14:creationId xmlns:p14="http://schemas.microsoft.com/office/powerpoint/2010/main" val="331223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E91D-E4BE-E349-99A6-55EDAFF49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C82506-A543-9C4F-8554-B49BCBF7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EEB01C-62A0-FF45-BC6D-434C7AB3F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47754-B6DF-CA4F-A0B0-D94C12BF7B9F}"/>
              </a:ext>
            </a:extLst>
          </p:cNvPr>
          <p:cNvSpPr>
            <a:spLocks noGrp="1"/>
          </p:cNvSpPr>
          <p:nvPr>
            <p:ph type="dt" sz="half" idx="10"/>
          </p:nvPr>
        </p:nvSpPr>
        <p:spPr/>
        <p:txBody>
          <a:bodyPr/>
          <a:lstStyle/>
          <a:p>
            <a:fld id="{364057A7-0F7A-0D4B-A084-9163B6BC7C7D}" type="datetimeFigureOut">
              <a:rPr lang="en-US" smtClean="0"/>
              <a:t>4/28/2023</a:t>
            </a:fld>
            <a:endParaRPr lang="en-US"/>
          </a:p>
        </p:txBody>
      </p:sp>
      <p:sp>
        <p:nvSpPr>
          <p:cNvPr id="6" name="Footer Placeholder 5">
            <a:extLst>
              <a:ext uri="{FF2B5EF4-FFF2-40B4-BE49-F238E27FC236}">
                <a16:creationId xmlns:a16="http://schemas.microsoft.com/office/drawing/2014/main" id="{6A23A02D-858C-1248-A280-FBB207B9E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586BDD-C2D0-8D4B-A6AB-969009E51AA5}"/>
              </a:ext>
            </a:extLst>
          </p:cNvPr>
          <p:cNvSpPr>
            <a:spLocks noGrp="1"/>
          </p:cNvSpPr>
          <p:nvPr>
            <p:ph type="sldNum" sz="quarter" idx="12"/>
          </p:nvPr>
        </p:nvSpPr>
        <p:spPr/>
        <p:txBody>
          <a:bodyPr/>
          <a:lstStyle/>
          <a:p>
            <a:fld id="{A330C2B4-8467-AB48-8822-F4D56CD812A4}" type="slidenum">
              <a:rPr lang="en-US" smtClean="0"/>
              <a:t>‹#›</a:t>
            </a:fld>
            <a:endParaRPr lang="en-US"/>
          </a:p>
        </p:txBody>
      </p:sp>
    </p:spTree>
    <p:extLst>
      <p:ext uri="{BB962C8B-B14F-4D97-AF65-F5344CB8AC3E}">
        <p14:creationId xmlns:p14="http://schemas.microsoft.com/office/powerpoint/2010/main" val="268981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96CE70-9D30-8641-9691-83FFBC3F72F2}"/>
              </a:ext>
            </a:extLst>
          </p:cNvPr>
          <p:cNvPicPr>
            <a:picLocks noChangeAspect="1"/>
          </p:cNvPicPr>
          <p:nvPr userDrawn="1"/>
        </p:nvPicPr>
        <p:blipFill>
          <a:blip r:embed="rId13"/>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F13BA00-5C3D-6646-AA83-56238B958A4D}"/>
              </a:ext>
            </a:extLst>
          </p:cNvPr>
          <p:cNvSpPr>
            <a:spLocks noGrp="1"/>
          </p:cNvSpPr>
          <p:nvPr>
            <p:ph type="title"/>
          </p:nvPr>
        </p:nvSpPr>
        <p:spPr>
          <a:xfrm>
            <a:off x="838200" y="968829"/>
            <a:ext cx="10515600" cy="7218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CFEFD5-34DF-BC4C-A6B7-8E51D744BB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28B0CBC-74A9-5D46-8443-4B2D11DAE9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057A7-0F7A-0D4B-A084-9163B6BC7C7D}" type="datetimeFigureOut">
              <a:rPr lang="en-US" smtClean="0"/>
              <a:t>4/28/2023</a:t>
            </a:fld>
            <a:endParaRPr lang="en-US"/>
          </a:p>
        </p:txBody>
      </p:sp>
      <p:sp>
        <p:nvSpPr>
          <p:cNvPr id="5" name="Footer Placeholder 4">
            <a:extLst>
              <a:ext uri="{FF2B5EF4-FFF2-40B4-BE49-F238E27FC236}">
                <a16:creationId xmlns:a16="http://schemas.microsoft.com/office/drawing/2014/main" id="{E3337BD0-098A-4049-B31B-65475B9C3E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B2CA66-B41E-5846-8AAE-D24E3EB0B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0C2B4-8467-AB48-8822-F4D56CD812A4}" type="slidenum">
              <a:rPr lang="en-US" smtClean="0"/>
              <a:t>‹#›</a:t>
            </a:fld>
            <a:endParaRPr lang="en-US"/>
          </a:p>
        </p:txBody>
      </p:sp>
    </p:spTree>
    <p:extLst>
      <p:ext uri="{BB962C8B-B14F-4D97-AF65-F5344CB8AC3E}">
        <p14:creationId xmlns:p14="http://schemas.microsoft.com/office/powerpoint/2010/main" val="85513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8B8811-9DFC-E041-8165-56AC1ABE9A33}"/>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56D0A0-3F1F-217E-E9A0-A24AF20EE020}"/>
              </a:ext>
            </a:extLst>
          </p:cNvPr>
          <p:cNvSpPr>
            <a:spLocks noGrp="1"/>
          </p:cNvSpPr>
          <p:nvPr>
            <p:ph type="ctrTitle"/>
          </p:nvPr>
        </p:nvSpPr>
        <p:spPr>
          <a:xfrm>
            <a:off x="1603899" y="2235200"/>
            <a:ext cx="9144000" cy="2387600"/>
          </a:xfrm>
        </p:spPr>
        <p:txBody>
          <a:bodyPr>
            <a:normAutofit/>
          </a:bodyPr>
          <a:lstStyle/>
          <a:p>
            <a:r>
              <a:rPr lang="en-US" b="1" dirty="0">
                <a:solidFill>
                  <a:srgbClr val="002060"/>
                </a:solidFill>
              </a:rPr>
              <a:t>E-mobility and Market Study in Bosnia and Herzegovina</a:t>
            </a:r>
          </a:p>
        </p:txBody>
      </p:sp>
    </p:spTree>
    <p:extLst>
      <p:ext uri="{BB962C8B-B14F-4D97-AF65-F5344CB8AC3E}">
        <p14:creationId xmlns:p14="http://schemas.microsoft.com/office/powerpoint/2010/main" val="1873556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D43A2E-EF43-3142-9B67-8DD967B918D5}"/>
              </a:ext>
            </a:extLst>
          </p:cNvPr>
          <p:cNvSpPr>
            <a:spLocks noGrp="1"/>
          </p:cNvSpPr>
          <p:nvPr>
            <p:ph idx="1"/>
          </p:nvPr>
        </p:nvSpPr>
        <p:spPr>
          <a:xfrm>
            <a:off x="1" y="1636134"/>
            <a:ext cx="9402618" cy="963758"/>
          </a:xfrm>
        </p:spPr>
        <p:txBody>
          <a:bodyPr>
            <a:normAutofit lnSpcReduction="10000"/>
          </a:bodyPr>
          <a:lstStyle/>
          <a:p>
            <a:pPr marL="285750" indent="-285750" algn="just">
              <a:lnSpc>
                <a:spcPct val="107000"/>
              </a:lnSpc>
              <a:spcAft>
                <a:spcPts val="800"/>
              </a:spcAft>
              <a:buFont typeface="Arial" panose="020B0604020202020204" pitchFamily="34" charset="0"/>
              <a:buChar char="•"/>
            </a:pPr>
            <a:r>
              <a:rPr lang="en-US" sz="2800" dirty="0">
                <a:solidFill>
                  <a:srgbClr val="002060"/>
                </a:solidFill>
              </a:rPr>
              <a:t>There is a need to establish certain incentive mechanisms (due to the relatively high cost of electric vehicles).</a:t>
            </a:r>
            <a:endParaRPr lang="hr-HR" dirty="0">
              <a:solidFill>
                <a:srgbClr val="002060"/>
              </a:solidFill>
            </a:endParaRPr>
          </a:p>
        </p:txBody>
      </p:sp>
      <p:sp>
        <p:nvSpPr>
          <p:cNvPr id="7" name="Title 1">
            <a:extLst>
              <a:ext uri="{FF2B5EF4-FFF2-40B4-BE49-F238E27FC236}">
                <a16:creationId xmlns:a16="http://schemas.microsoft.com/office/drawing/2014/main" id="{129EC260-4760-449A-A5B7-86E292CB48F1}"/>
              </a:ext>
            </a:extLst>
          </p:cNvPr>
          <p:cNvSpPr>
            <a:spLocks noGrp="1"/>
          </p:cNvSpPr>
          <p:nvPr>
            <p:ph type="title"/>
          </p:nvPr>
        </p:nvSpPr>
        <p:spPr>
          <a:xfrm>
            <a:off x="838200" y="954819"/>
            <a:ext cx="10515600" cy="739712"/>
          </a:xfrm>
        </p:spPr>
        <p:txBody>
          <a:bodyPr/>
          <a:lstStyle/>
          <a:p>
            <a:r>
              <a:rPr lang="bs-Latn-BA" b="1" dirty="0" err="1">
                <a:solidFill>
                  <a:srgbClr val="002060"/>
                </a:solidFill>
              </a:rPr>
              <a:t>Financing</a:t>
            </a:r>
            <a:r>
              <a:rPr lang="bs-Latn-BA" b="1" dirty="0">
                <a:solidFill>
                  <a:srgbClr val="002060"/>
                </a:solidFill>
              </a:rPr>
              <a:t> </a:t>
            </a:r>
            <a:r>
              <a:rPr lang="bs-Latn-BA" b="1" dirty="0" err="1">
                <a:solidFill>
                  <a:srgbClr val="002060"/>
                </a:solidFill>
              </a:rPr>
              <a:t>options</a:t>
            </a:r>
            <a:r>
              <a:rPr lang="bs-Latn-BA" b="1" dirty="0">
                <a:solidFill>
                  <a:srgbClr val="002060"/>
                </a:solidFill>
              </a:rPr>
              <a:t> </a:t>
            </a:r>
            <a:r>
              <a:rPr lang="bs-Latn-BA" b="1" dirty="0" err="1">
                <a:solidFill>
                  <a:srgbClr val="002060"/>
                </a:solidFill>
              </a:rPr>
              <a:t>for</a:t>
            </a:r>
            <a:r>
              <a:rPr lang="bs-Latn-BA" b="1" dirty="0">
                <a:solidFill>
                  <a:srgbClr val="002060"/>
                </a:solidFill>
              </a:rPr>
              <a:t> e-</a:t>
            </a:r>
            <a:r>
              <a:rPr lang="bs-Latn-BA" b="1" dirty="0" err="1">
                <a:solidFill>
                  <a:srgbClr val="002060"/>
                </a:solidFill>
              </a:rPr>
              <a:t>mobility</a:t>
            </a:r>
            <a:endParaRPr lang="en-US" b="1" dirty="0">
              <a:solidFill>
                <a:srgbClr val="002060"/>
              </a:solidFill>
            </a:endParaRPr>
          </a:p>
        </p:txBody>
      </p:sp>
      <p:sp>
        <p:nvSpPr>
          <p:cNvPr id="8" name="Content Placeholder 2">
            <a:extLst>
              <a:ext uri="{FF2B5EF4-FFF2-40B4-BE49-F238E27FC236}">
                <a16:creationId xmlns:a16="http://schemas.microsoft.com/office/drawing/2014/main" id="{1731E09E-F03C-9B7A-767B-0C2D453A780D}"/>
              </a:ext>
            </a:extLst>
          </p:cNvPr>
          <p:cNvSpPr txBox="1">
            <a:spLocks/>
          </p:cNvSpPr>
          <p:nvPr/>
        </p:nvSpPr>
        <p:spPr>
          <a:xfrm>
            <a:off x="-1" y="2623128"/>
            <a:ext cx="8857673"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07000"/>
              </a:lnSpc>
              <a:spcAft>
                <a:spcPts val="800"/>
              </a:spcAft>
            </a:pPr>
            <a:r>
              <a:rPr lang="en-US" dirty="0">
                <a:solidFill>
                  <a:srgbClr val="002060"/>
                </a:solidFill>
              </a:rPr>
              <a:t>Financing of e-mobility can be divided into several phases:</a:t>
            </a:r>
          </a:p>
          <a:p>
            <a:pPr lvl="1" algn="just">
              <a:lnSpc>
                <a:spcPct val="107000"/>
              </a:lnSpc>
              <a:spcAft>
                <a:spcPts val="800"/>
              </a:spcAft>
              <a:buFont typeface="Courier New" panose="02070309020205020404" pitchFamily="49" charset="0"/>
              <a:buChar char="o"/>
            </a:pPr>
            <a:r>
              <a:rPr lang="en-US" sz="2000" dirty="0">
                <a:solidFill>
                  <a:srgbClr val="002060"/>
                </a:solidFill>
              </a:rPr>
              <a:t>Phase 1 (short term) which represents the period of the next few years during which the prerequisites for the development of e-mobility in BiH should be created.</a:t>
            </a:r>
          </a:p>
          <a:p>
            <a:pPr lvl="1" algn="just">
              <a:lnSpc>
                <a:spcPct val="107000"/>
              </a:lnSpc>
              <a:spcAft>
                <a:spcPts val="800"/>
              </a:spcAft>
              <a:buFont typeface="Courier New" panose="02070309020205020404" pitchFamily="49" charset="0"/>
              <a:buChar char="o"/>
            </a:pPr>
            <a:r>
              <a:rPr lang="en-US" sz="2000" dirty="0">
                <a:solidFill>
                  <a:srgbClr val="002060"/>
                </a:solidFill>
              </a:rPr>
              <a:t>Phase 2 (medium term) which represents the period during which e-mobility will gain significant momentum globally and during which e-mobility will become "almost" cost competitive.</a:t>
            </a:r>
          </a:p>
          <a:p>
            <a:pPr lvl="1" algn="just">
              <a:lnSpc>
                <a:spcPct val="107000"/>
              </a:lnSpc>
              <a:spcAft>
                <a:spcPts val="800"/>
              </a:spcAft>
              <a:buFont typeface="Courier New" panose="02070309020205020404" pitchFamily="49" charset="0"/>
              <a:buChar char="o"/>
            </a:pPr>
            <a:r>
              <a:rPr lang="en-US" sz="2000" dirty="0">
                <a:solidFill>
                  <a:srgbClr val="002060"/>
                </a:solidFill>
              </a:rPr>
              <a:t>Phase 3 (long term) when e-mobility becomes a competitive activity compared to conventional mobility.</a:t>
            </a:r>
            <a:endParaRPr lang="hr-HR" sz="2000" dirty="0">
              <a:solidFill>
                <a:srgbClr val="002060"/>
              </a:solidFill>
            </a:endParaRPr>
          </a:p>
        </p:txBody>
      </p:sp>
      <p:sp>
        <p:nvSpPr>
          <p:cNvPr id="9" name="Content Placeholder 2">
            <a:extLst>
              <a:ext uri="{FF2B5EF4-FFF2-40B4-BE49-F238E27FC236}">
                <a16:creationId xmlns:a16="http://schemas.microsoft.com/office/drawing/2014/main" id="{C8CE821A-FD00-E064-CFF9-449A8DD87722}"/>
              </a:ext>
            </a:extLst>
          </p:cNvPr>
          <p:cNvSpPr txBox="1">
            <a:spLocks/>
          </p:cNvSpPr>
          <p:nvPr/>
        </p:nvSpPr>
        <p:spPr>
          <a:xfrm>
            <a:off x="8506691" y="2612303"/>
            <a:ext cx="3685309" cy="370536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lnSpc>
                <a:spcPct val="107000"/>
              </a:lnSpc>
              <a:spcAft>
                <a:spcPts val="800"/>
              </a:spcAft>
            </a:pPr>
            <a:r>
              <a:rPr lang="en-US" sz="2200" dirty="0">
                <a:solidFill>
                  <a:srgbClr val="002060"/>
                </a:solidFill>
              </a:rPr>
              <a:t>Fiscal</a:t>
            </a:r>
            <a:r>
              <a:rPr lang="bs-Latn-BA" sz="2200" dirty="0">
                <a:solidFill>
                  <a:srgbClr val="002060"/>
                </a:solidFill>
              </a:rPr>
              <a:t> i</a:t>
            </a:r>
            <a:r>
              <a:rPr lang="en-US" sz="2200" dirty="0" err="1">
                <a:solidFill>
                  <a:srgbClr val="002060"/>
                </a:solidFill>
              </a:rPr>
              <a:t>nstruments</a:t>
            </a:r>
            <a:r>
              <a:rPr lang="en-US" sz="2200" dirty="0">
                <a:solidFill>
                  <a:srgbClr val="002060"/>
                </a:solidFill>
              </a:rPr>
              <a:t> (customs and taxes)</a:t>
            </a:r>
          </a:p>
          <a:p>
            <a:pPr marL="742950" lvl="1" indent="-285750">
              <a:lnSpc>
                <a:spcPct val="107000"/>
              </a:lnSpc>
              <a:spcAft>
                <a:spcPts val="800"/>
              </a:spcAft>
            </a:pPr>
            <a:r>
              <a:rPr lang="en-US" sz="2200" dirty="0">
                <a:solidFill>
                  <a:srgbClr val="002060"/>
                </a:solidFill>
              </a:rPr>
              <a:t>Ecological taxes and charges in Bosnia and Herzegovina</a:t>
            </a:r>
          </a:p>
          <a:p>
            <a:pPr marL="742950" lvl="1" indent="-285750">
              <a:lnSpc>
                <a:spcPct val="107000"/>
              </a:lnSpc>
              <a:spcAft>
                <a:spcPts val="800"/>
              </a:spcAft>
            </a:pPr>
            <a:r>
              <a:rPr lang="bs-Latn-BA" sz="2200" dirty="0" err="1">
                <a:solidFill>
                  <a:srgbClr val="002060"/>
                </a:solidFill>
              </a:rPr>
              <a:t>Grants</a:t>
            </a:r>
            <a:endParaRPr lang="en-US" sz="2200" dirty="0">
              <a:solidFill>
                <a:srgbClr val="002060"/>
              </a:solidFill>
            </a:endParaRPr>
          </a:p>
          <a:p>
            <a:pPr marL="742950" lvl="1" indent="-285750">
              <a:lnSpc>
                <a:spcPct val="107000"/>
              </a:lnSpc>
              <a:spcAft>
                <a:spcPts val="800"/>
              </a:spcAft>
            </a:pPr>
            <a:r>
              <a:rPr lang="en-US" sz="2200" dirty="0">
                <a:solidFill>
                  <a:srgbClr val="002060"/>
                </a:solidFill>
              </a:rPr>
              <a:t>International financial institutions</a:t>
            </a:r>
          </a:p>
          <a:p>
            <a:pPr marL="742950" lvl="1" indent="-285750">
              <a:lnSpc>
                <a:spcPct val="107000"/>
              </a:lnSpc>
              <a:spcAft>
                <a:spcPts val="800"/>
              </a:spcAft>
            </a:pPr>
            <a:r>
              <a:rPr lang="en-US" sz="2200" dirty="0">
                <a:solidFill>
                  <a:srgbClr val="002060"/>
                </a:solidFill>
              </a:rPr>
              <a:t>Public and private companies</a:t>
            </a:r>
            <a:endParaRPr lang="bs-Latn-BA" sz="2200" dirty="0">
              <a:solidFill>
                <a:srgbClr val="002060"/>
              </a:solidFill>
            </a:endParaRPr>
          </a:p>
        </p:txBody>
      </p:sp>
      <p:cxnSp>
        <p:nvCxnSpPr>
          <p:cNvPr id="11" name="Straight Connector 10">
            <a:extLst>
              <a:ext uri="{FF2B5EF4-FFF2-40B4-BE49-F238E27FC236}">
                <a16:creationId xmlns:a16="http://schemas.microsoft.com/office/drawing/2014/main" id="{CC34F2FE-B66C-6BBB-B4B6-FB397B0A805F}"/>
              </a:ext>
            </a:extLst>
          </p:cNvPr>
          <p:cNvCxnSpPr/>
          <p:nvPr/>
        </p:nvCxnSpPr>
        <p:spPr>
          <a:xfrm>
            <a:off x="8950035" y="2179782"/>
            <a:ext cx="0" cy="467821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7125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1C3A-FFDF-6447-AEC3-2BE56F2E79D2}"/>
              </a:ext>
            </a:extLst>
          </p:cNvPr>
          <p:cNvSpPr>
            <a:spLocks noGrp="1"/>
          </p:cNvSpPr>
          <p:nvPr>
            <p:ph type="title"/>
          </p:nvPr>
        </p:nvSpPr>
        <p:spPr>
          <a:xfrm>
            <a:off x="838200" y="954819"/>
            <a:ext cx="10515600" cy="739712"/>
          </a:xfrm>
        </p:spPr>
        <p:txBody>
          <a:bodyPr>
            <a:normAutofit fontScale="90000"/>
          </a:bodyPr>
          <a:lstStyle/>
          <a:p>
            <a:r>
              <a:rPr lang="en-US" b="1" dirty="0">
                <a:solidFill>
                  <a:srgbClr val="002060"/>
                </a:solidFill>
              </a:rPr>
              <a:t>Recommendations on necessary policy measures</a:t>
            </a:r>
          </a:p>
        </p:txBody>
      </p:sp>
      <p:sp>
        <p:nvSpPr>
          <p:cNvPr id="3" name="Content Placeholder 2">
            <a:extLst>
              <a:ext uri="{FF2B5EF4-FFF2-40B4-BE49-F238E27FC236}">
                <a16:creationId xmlns:a16="http://schemas.microsoft.com/office/drawing/2014/main" id="{0AD43A2E-EF43-3142-9B67-8DD967B918D5}"/>
              </a:ext>
            </a:extLst>
          </p:cNvPr>
          <p:cNvSpPr>
            <a:spLocks noGrp="1"/>
          </p:cNvSpPr>
          <p:nvPr>
            <p:ph idx="1"/>
          </p:nvPr>
        </p:nvSpPr>
        <p:spPr>
          <a:xfrm>
            <a:off x="838200" y="1825624"/>
            <a:ext cx="10515600" cy="5032375"/>
          </a:xfrm>
        </p:spPr>
        <p:txBody>
          <a:bodyPr>
            <a:normAutofit fontScale="77500" lnSpcReduction="20000"/>
          </a:bodyPr>
          <a:lstStyle/>
          <a:p>
            <a:pPr marL="461963" indent="-457200">
              <a:lnSpc>
                <a:spcPct val="120000"/>
              </a:lnSpc>
            </a:pPr>
            <a:r>
              <a:rPr lang="en-US" sz="2600" dirty="0">
                <a:solidFill>
                  <a:srgbClr val="002060"/>
                </a:solidFill>
              </a:rPr>
              <a:t>Construction and Spatial Planning Law</a:t>
            </a:r>
          </a:p>
          <a:p>
            <a:pPr marL="461963" indent="-457200">
              <a:lnSpc>
                <a:spcPct val="120000"/>
              </a:lnSpc>
            </a:pPr>
            <a:r>
              <a:rPr lang="en-US" sz="2600" dirty="0">
                <a:solidFill>
                  <a:srgbClr val="002060"/>
                </a:solidFill>
              </a:rPr>
              <a:t>Spatial Planning Law</a:t>
            </a:r>
          </a:p>
          <a:p>
            <a:pPr marL="461963" indent="-457200">
              <a:lnSpc>
                <a:spcPct val="120000"/>
              </a:lnSpc>
            </a:pPr>
            <a:r>
              <a:rPr lang="en-US" sz="2600" dirty="0">
                <a:solidFill>
                  <a:srgbClr val="002060"/>
                </a:solidFill>
              </a:rPr>
              <a:t>Law on the Promotion of Clean and Energy-Efficient Vehicles in Transport - based on Directive 2019/1161</a:t>
            </a:r>
          </a:p>
          <a:p>
            <a:pPr marL="461963" indent="-457200">
              <a:lnSpc>
                <a:spcPct val="120000"/>
              </a:lnSpc>
            </a:pPr>
            <a:r>
              <a:rPr lang="en-US" sz="2600" dirty="0">
                <a:solidFill>
                  <a:srgbClr val="002060"/>
                </a:solidFill>
              </a:rPr>
              <a:t>Law on the Establishment of Infrastructure for Alternative Fuels - DIRECTIVE 2014/94/EU</a:t>
            </a:r>
          </a:p>
          <a:p>
            <a:pPr marL="461963" indent="-457200">
              <a:lnSpc>
                <a:spcPct val="120000"/>
              </a:lnSpc>
            </a:pPr>
            <a:r>
              <a:rPr lang="en-US" sz="2600" dirty="0">
                <a:solidFill>
                  <a:srgbClr val="002060"/>
                </a:solidFill>
              </a:rPr>
              <a:t>National Policy Framework for the Establishment of Infrastructure and Development of the Market for Alternative Fuels in Transport - DIRECTIVE 2014/94/EU</a:t>
            </a:r>
          </a:p>
          <a:p>
            <a:pPr marL="461963" indent="-457200">
              <a:lnSpc>
                <a:spcPct val="120000"/>
              </a:lnSpc>
            </a:pPr>
            <a:r>
              <a:rPr lang="en-US" sz="2600" dirty="0">
                <a:solidFill>
                  <a:srgbClr val="002060"/>
                </a:solidFill>
              </a:rPr>
              <a:t>Regulation on unit fees, corrective coefficients, and closer criteria and standards for determining a special environmental fee on motor vehicles</a:t>
            </a:r>
          </a:p>
          <a:p>
            <a:pPr marL="461963" indent="-457200">
              <a:lnSpc>
                <a:spcPct val="120000"/>
              </a:lnSpc>
            </a:pPr>
            <a:r>
              <a:rPr lang="en-US" sz="2600" dirty="0">
                <a:solidFill>
                  <a:srgbClr val="002060"/>
                </a:solidFill>
              </a:rPr>
              <a:t>Law on Air Protection in the Federation of Bosnia and Herzegovina, Law on Environmental Protection in </a:t>
            </a:r>
            <a:r>
              <a:rPr lang="en-US" sz="2600" dirty="0" err="1">
                <a:solidFill>
                  <a:srgbClr val="002060"/>
                </a:solidFill>
              </a:rPr>
              <a:t>Republika</a:t>
            </a:r>
            <a:r>
              <a:rPr lang="en-US" sz="2600" dirty="0">
                <a:solidFill>
                  <a:srgbClr val="002060"/>
                </a:solidFill>
              </a:rPr>
              <a:t> Srpska</a:t>
            </a:r>
          </a:p>
          <a:p>
            <a:pPr marL="461963" indent="-457200">
              <a:lnSpc>
                <a:spcPct val="120000"/>
              </a:lnSpc>
            </a:pPr>
            <a:r>
              <a:rPr lang="en-US" sz="2600" dirty="0">
                <a:solidFill>
                  <a:srgbClr val="002060"/>
                </a:solidFill>
              </a:rPr>
              <a:t>Law on Road Traffic Safety in Bosnia and Herzegovina</a:t>
            </a:r>
            <a:endParaRPr lang="hr-HR" sz="2600" dirty="0">
              <a:solidFill>
                <a:srgbClr val="002060"/>
              </a:solidFill>
            </a:endParaRPr>
          </a:p>
        </p:txBody>
      </p:sp>
    </p:spTree>
    <p:extLst>
      <p:ext uri="{BB962C8B-B14F-4D97-AF65-F5344CB8AC3E}">
        <p14:creationId xmlns:p14="http://schemas.microsoft.com/office/powerpoint/2010/main" val="2113161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1C3A-FFDF-6447-AEC3-2BE56F2E79D2}"/>
              </a:ext>
            </a:extLst>
          </p:cNvPr>
          <p:cNvSpPr>
            <a:spLocks noGrp="1"/>
          </p:cNvSpPr>
          <p:nvPr>
            <p:ph type="title"/>
          </p:nvPr>
        </p:nvSpPr>
        <p:spPr>
          <a:xfrm>
            <a:off x="838200" y="954819"/>
            <a:ext cx="10515600" cy="739712"/>
          </a:xfrm>
        </p:spPr>
        <p:txBody>
          <a:bodyPr>
            <a:normAutofit fontScale="90000"/>
          </a:bodyPr>
          <a:lstStyle/>
          <a:p>
            <a:r>
              <a:rPr lang="en-US" b="1" dirty="0">
                <a:solidFill>
                  <a:srgbClr val="002060"/>
                </a:solidFill>
              </a:rPr>
              <a:t>Institutions responsible for establishing a legal framework in the field of e-mobility.</a:t>
            </a:r>
            <a:endParaRPr lang="pl-PL" b="1" dirty="0">
              <a:solidFill>
                <a:srgbClr val="002060"/>
              </a:solidFill>
            </a:endParaRPr>
          </a:p>
        </p:txBody>
      </p:sp>
      <p:sp>
        <p:nvSpPr>
          <p:cNvPr id="3" name="Content Placeholder 2">
            <a:extLst>
              <a:ext uri="{FF2B5EF4-FFF2-40B4-BE49-F238E27FC236}">
                <a16:creationId xmlns:a16="http://schemas.microsoft.com/office/drawing/2014/main" id="{0AD43A2E-EF43-3142-9B67-8DD967B918D5}"/>
              </a:ext>
            </a:extLst>
          </p:cNvPr>
          <p:cNvSpPr>
            <a:spLocks noGrp="1"/>
          </p:cNvSpPr>
          <p:nvPr>
            <p:ph idx="1"/>
          </p:nvPr>
        </p:nvSpPr>
        <p:spPr>
          <a:xfrm>
            <a:off x="838200" y="1859394"/>
            <a:ext cx="10515600" cy="5032375"/>
          </a:xfrm>
        </p:spPr>
        <p:txBody>
          <a:bodyPr>
            <a:normAutofit fontScale="70000" lnSpcReduction="20000"/>
          </a:bodyPr>
          <a:lstStyle/>
          <a:p>
            <a:pPr marL="461963" indent="-457200">
              <a:lnSpc>
                <a:spcPct val="120000"/>
              </a:lnSpc>
            </a:pPr>
            <a:r>
              <a:rPr lang="en-US" sz="2600" dirty="0">
                <a:solidFill>
                  <a:srgbClr val="002060"/>
                </a:solidFill>
              </a:rPr>
              <a:t>State, entity, and cantonal ministries of communication and transportation</a:t>
            </a:r>
          </a:p>
          <a:p>
            <a:pPr marL="461963" indent="-457200">
              <a:lnSpc>
                <a:spcPct val="120000"/>
              </a:lnSpc>
            </a:pPr>
            <a:r>
              <a:rPr lang="en-US" sz="2600" dirty="0">
                <a:solidFill>
                  <a:srgbClr val="002060"/>
                </a:solidFill>
              </a:rPr>
              <a:t>Entity and cantonal ministries of spatial planning, municipal/city urban planning services</a:t>
            </a:r>
          </a:p>
          <a:p>
            <a:pPr marL="461963" indent="-457200">
              <a:lnSpc>
                <a:spcPct val="120000"/>
              </a:lnSpc>
            </a:pPr>
            <a:r>
              <a:rPr lang="en-US" sz="2600" dirty="0">
                <a:solidFill>
                  <a:srgbClr val="002060"/>
                </a:solidFill>
              </a:rPr>
              <a:t>Entity ministries of energy</a:t>
            </a:r>
          </a:p>
          <a:p>
            <a:pPr marL="461963" indent="-457200">
              <a:lnSpc>
                <a:spcPct val="120000"/>
              </a:lnSpc>
            </a:pPr>
            <a:r>
              <a:rPr lang="en-US" sz="2600" dirty="0">
                <a:solidFill>
                  <a:srgbClr val="002060"/>
                </a:solidFill>
              </a:rPr>
              <a:t>Fund for Environmental Protection of FBiH, Fund for Environmental Protection and Energy Efficiency of RS</a:t>
            </a:r>
          </a:p>
          <a:p>
            <a:pPr marL="461963" indent="-457200">
              <a:lnSpc>
                <a:spcPct val="120000"/>
              </a:lnSpc>
            </a:pPr>
            <a:r>
              <a:rPr lang="en-US" sz="2600" dirty="0">
                <a:solidFill>
                  <a:srgbClr val="002060"/>
                </a:solidFill>
              </a:rPr>
              <a:t>Government of FBiH, Government of RS, Government of BD</a:t>
            </a:r>
          </a:p>
          <a:p>
            <a:pPr marL="461963" indent="-457200">
              <a:lnSpc>
                <a:spcPct val="120000"/>
              </a:lnSpc>
            </a:pPr>
            <a:r>
              <a:rPr lang="en-US" sz="2600" dirty="0">
                <a:solidFill>
                  <a:srgbClr val="002060"/>
                </a:solidFill>
              </a:rPr>
              <a:t>FERK - Regulatory Commission for Energy in FBiH, RERS - Regulatory Commission for Energy in RS</a:t>
            </a:r>
          </a:p>
          <a:p>
            <a:pPr marL="461963" indent="-457200">
              <a:lnSpc>
                <a:spcPct val="120000"/>
              </a:lnSpc>
            </a:pPr>
            <a:r>
              <a:rPr lang="en-US" sz="2600" dirty="0">
                <a:solidFill>
                  <a:srgbClr val="002060"/>
                </a:solidFill>
              </a:rPr>
              <a:t>Electric power companies</a:t>
            </a:r>
          </a:p>
          <a:p>
            <a:pPr marL="461963" indent="-457200">
              <a:lnSpc>
                <a:spcPct val="120000"/>
              </a:lnSpc>
            </a:pPr>
            <a:r>
              <a:rPr lang="en-US" sz="2600" dirty="0">
                <a:solidFill>
                  <a:srgbClr val="002060"/>
                </a:solidFill>
              </a:rPr>
              <a:t>Distribution system operators</a:t>
            </a:r>
          </a:p>
          <a:p>
            <a:pPr marL="461963" indent="-457200">
              <a:lnSpc>
                <a:spcPct val="120000"/>
              </a:lnSpc>
            </a:pPr>
            <a:r>
              <a:rPr lang="en-US" sz="2600" dirty="0">
                <a:solidFill>
                  <a:srgbClr val="002060"/>
                </a:solidFill>
              </a:rPr>
              <a:t>Indirect Taxation Administration of BiH</a:t>
            </a:r>
          </a:p>
          <a:p>
            <a:pPr marL="461963" indent="-457200">
              <a:lnSpc>
                <a:spcPct val="120000"/>
              </a:lnSpc>
            </a:pPr>
            <a:r>
              <a:rPr lang="en-US" sz="2600" dirty="0">
                <a:solidFill>
                  <a:srgbClr val="002060"/>
                </a:solidFill>
              </a:rPr>
              <a:t>Entity and cantonal ministries of internal affairs</a:t>
            </a:r>
          </a:p>
          <a:p>
            <a:pPr marL="461963" indent="-457200">
              <a:lnSpc>
                <a:spcPct val="120000"/>
              </a:lnSpc>
            </a:pPr>
            <a:r>
              <a:rPr lang="en-US" sz="2600" dirty="0">
                <a:solidFill>
                  <a:srgbClr val="002060"/>
                </a:solidFill>
              </a:rPr>
              <a:t>JP </a:t>
            </a:r>
            <a:r>
              <a:rPr lang="en-US" sz="2600" dirty="0" err="1">
                <a:solidFill>
                  <a:srgbClr val="002060"/>
                </a:solidFill>
              </a:rPr>
              <a:t>Autoceste</a:t>
            </a:r>
            <a:r>
              <a:rPr lang="en-US" sz="2600" dirty="0">
                <a:solidFill>
                  <a:srgbClr val="002060"/>
                </a:solidFill>
              </a:rPr>
              <a:t> FBiH, JP </a:t>
            </a:r>
            <a:r>
              <a:rPr lang="en-US" sz="2600" dirty="0" err="1">
                <a:solidFill>
                  <a:srgbClr val="002060"/>
                </a:solidFill>
              </a:rPr>
              <a:t>Autoputevi</a:t>
            </a:r>
            <a:r>
              <a:rPr lang="en-US" sz="2600" dirty="0">
                <a:solidFill>
                  <a:srgbClr val="002060"/>
                </a:solidFill>
              </a:rPr>
              <a:t> RS</a:t>
            </a:r>
            <a:endParaRPr lang="pl-PL" sz="2600" dirty="0">
              <a:solidFill>
                <a:srgbClr val="002060"/>
              </a:solidFill>
            </a:endParaRPr>
          </a:p>
        </p:txBody>
      </p:sp>
    </p:spTree>
    <p:extLst>
      <p:ext uri="{BB962C8B-B14F-4D97-AF65-F5344CB8AC3E}">
        <p14:creationId xmlns:p14="http://schemas.microsoft.com/office/powerpoint/2010/main" val="60527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D43A2E-EF43-3142-9B67-8DD967B918D5}"/>
              </a:ext>
            </a:extLst>
          </p:cNvPr>
          <p:cNvSpPr>
            <a:spLocks noGrp="1"/>
          </p:cNvSpPr>
          <p:nvPr>
            <p:ph idx="1"/>
          </p:nvPr>
        </p:nvSpPr>
        <p:spPr/>
        <p:txBody>
          <a:bodyPr>
            <a:normAutofit/>
          </a:bodyPr>
          <a:lstStyle/>
          <a:p>
            <a:pPr marL="0" indent="0" algn="ctr">
              <a:buNone/>
            </a:pPr>
            <a:endParaRPr lang="en-US" sz="2600" dirty="0">
              <a:solidFill>
                <a:srgbClr val="002060"/>
              </a:solidFill>
            </a:endParaRPr>
          </a:p>
          <a:p>
            <a:pPr marL="0" indent="0" algn="ctr">
              <a:buNone/>
            </a:pPr>
            <a:r>
              <a:rPr lang="bs-Latn-BA" sz="3200" b="1" dirty="0" err="1">
                <a:solidFill>
                  <a:srgbClr val="002060"/>
                </a:solidFill>
              </a:rPr>
              <a:t>Thank</a:t>
            </a:r>
            <a:r>
              <a:rPr lang="bs-Latn-BA" sz="3200" b="1" dirty="0">
                <a:solidFill>
                  <a:srgbClr val="002060"/>
                </a:solidFill>
              </a:rPr>
              <a:t> </a:t>
            </a:r>
            <a:r>
              <a:rPr lang="bs-Latn-BA" sz="3200" b="1" dirty="0" err="1">
                <a:solidFill>
                  <a:srgbClr val="002060"/>
                </a:solidFill>
              </a:rPr>
              <a:t>you</a:t>
            </a:r>
            <a:r>
              <a:rPr lang="bs-Latn-BA" sz="3200" b="1" dirty="0">
                <a:solidFill>
                  <a:srgbClr val="002060"/>
                </a:solidFill>
              </a:rPr>
              <a:t> </a:t>
            </a:r>
            <a:r>
              <a:rPr lang="bs-Latn-BA" sz="3200" b="1" dirty="0" err="1">
                <a:solidFill>
                  <a:srgbClr val="002060"/>
                </a:solidFill>
              </a:rPr>
              <a:t>for</a:t>
            </a:r>
            <a:r>
              <a:rPr lang="bs-Latn-BA" sz="3200" b="1" dirty="0">
                <a:solidFill>
                  <a:srgbClr val="002060"/>
                </a:solidFill>
              </a:rPr>
              <a:t> </a:t>
            </a:r>
            <a:r>
              <a:rPr lang="bs-Latn-BA" sz="3200" b="1" dirty="0" err="1">
                <a:solidFill>
                  <a:srgbClr val="002060"/>
                </a:solidFill>
              </a:rPr>
              <a:t>your</a:t>
            </a:r>
            <a:r>
              <a:rPr lang="bs-Latn-BA" sz="3200" b="1" dirty="0">
                <a:solidFill>
                  <a:srgbClr val="002060"/>
                </a:solidFill>
              </a:rPr>
              <a:t> </a:t>
            </a:r>
            <a:r>
              <a:rPr lang="bs-Latn-BA" sz="3200" b="1" dirty="0" err="1">
                <a:solidFill>
                  <a:srgbClr val="002060"/>
                </a:solidFill>
              </a:rPr>
              <a:t>attention</a:t>
            </a:r>
            <a:r>
              <a:rPr lang="bs-Latn-BA" sz="3200" b="1" dirty="0">
                <a:solidFill>
                  <a:srgbClr val="002060"/>
                </a:solidFill>
              </a:rPr>
              <a:t>!</a:t>
            </a:r>
            <a:endParaRPr lang="en-US" sz="3200" b="1" dirty="0">
              <a:solidFill>
                <a:srgbClr val="002060"/>
              </a:solidFill>
            </a:endParaRPr>
          </a:p>
          <a:p>
            <a:pPr marL="0" indent="0" algn="ctr">
              <a:buNone/>
            </a:pPr>
            <a:endParaRPr lang="en-US" sz="3200" b="1" dirty="0">
              <a:solidFill>
                <a:srgbClr val="002060"/>
              </a:solidFill>
            </a:endParaRPr>
          </a:p>
          <a:p>
            <a:pPr marL="0" indent="0" algn="ctr">
              <a:buNone/>
            </a:pPr>
            <a:r>
              <a:rPr lang="bs-Latn-BA" sz="3200" b="1" dirty="0">
                <a:solidFill>
                  <a:srgbClr val="002060"/>
                </a:solidFill>
              </a:rPr>
              <a:t>Arnesa Borčak</a:t>
            </a:r>
            <a:endParaRPr lang="en-US" sz="3200" b="1" dirty="0">
              <a:solidFill>
                <a:srgbClr val="002060"/>
              </a:solidFill>
            </a:endParaRPr>
          </a:p>
          <a:p>
            <a:pPr marL="0" indent="0" algn="ctr">
              <a:buNone/>
            </a:pPr>
            <a:r>
              <a:rPr lang="en-US" sz="3200" b="1" dirty="0">
                <a:solidFill>
                  <a:srgbClr val="002060"/>
                </a:solidFill>
              </a:rPr>
              <a:t>UNDP, Pro</a:t>
            </a:r>
            <a:r>
              <a:rPr lang="bs-Latn-BA" sz="3200" b="1" dirty="0" err="1">
                <a:solidFill>
                  <a:srgbClr val="002060"/>
                </a:solidFill>
              </a:rPr>
              <a:t>ject</a:t>
            </a:r>
            <a:r>
              <a:rPr lang="bs-Latn-BA" sz="3200" b="1" dirty="0">
                <a:solidFill>
                  <a:srgbClr val="002060"/>
                </a:solidFill>
              </a:rPr>
              <a:t> </a:t>
            </a:r>
            <a:r>
              <a:rPr lang="en-US" sz="3200" b="1" dirty="0">
                <a:solidFill>
                  <a:srgbClr val="002060"/>
                </a:solidFill>
              </a:rPr>
              <a:t>Manager</a:t>
            </a:r>
          </a:p>
        </p:txBody>
      </p:sp>
    </p:spTree>
    <p:extLst>
      <p:ext uri="{BB962C8B-B14F-4D97-AF65-F5344CB8AC3E}">
        <p14:creationId xmlns:p14="http://schemas.microsoft.com/office/powerpoint/2010/main" val="411584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D43A2E-EF43-3142-9B67-8DD967B918D5}"/>
              </a:ext>
            </a:extLst>
          </p:cNvPr>
          <p:cNvSpPr>
            <a:spLocks noGrp="1"/>
          </p:cNvSpPr>
          <p:nvPr>
            <p:ph idx="1"/>
          </p:nvPr>
        </p:nvSpPr>
        <p:spPr/>
        <p:txBody>
          <a:bodyPr>
            <a:normAutofit/>
          </a:bodyPr>
          <a:lstStyle/>
          <a:p>
            <a:pPr marL="461963" indent="-461963"/>
            <a:r>
              <a:rPr lang="en-US" sz="2600" dirty="0">
                <a:solidFill>
                  <a:srgbClr val="002060"/>
                </a:solidFill>
                <a:effectLst/>
                <a:ea typeface="Times New Roman" panose="02020603050405020304" pitchFamily="18" charset="0"/>
                <a:cs typeface="Times New Roman" panose="02020603050405020304" pitchFamily="18" charset="0"/>
              </a:rPr>
              <a:t>Review of the existing institutional framework in the non-technical aspects of e-mobility</a:t>
            </a:r>
          </a:p>
          <a:p>
            <a:pPr marL="461963" indent="-461963"/>
            <a:r>
              <a:rPr lang="en-US" sz="2600" dirty="0">
                <a:solidFill>
                  <a:srgbClr val="002060"/>
                </a:solidFill>
                <a:effectLst/>
                <a:ea typeface="Times New Roman" panose="02020603050405020304" pitchFamily="18" charset="0"/>
                <a:cs typeface="Times New Roman" panose="02020603050405020304" pitchFamily="18" charset="0"/>
              </a:rPr>
              <a:t>Road traffic model in Bosnia and Herzegovina by 2050</a:t>
            </a:r>
          </a:p>
          <a:p>
            <a:pPr marL="461963" indent="-461963"/>
            <a:r>
              <a:rPr lang="en-US" sz="2600" dirty="0">
                <a:solidFill>
                  <a:srgbClr val="002060"/>
                </a:solidFill>
                <a:effectLst/>
                <a:ea typeface="Times New Roman" panose="02020603050405020304" pitchFamily="18" charset="0"/>
                <a:cs typeface="Times New Roman" panose="02020603050405020304" pitchFamily="18" charset="0"/>
              </a:rPr>
              <a:t>Possibilities for electrification of the fleet in BiH</a:t>
            </a:r>
          </a:p>
          <a:p>
            <a:pPr marL="461963" indent="-461963"/>
            <a:r>
              <a:rPr lang="en-US" sz="2600" dirty="0">
                <a:solidFill>
                  <a:srgbClr val="002060"/>
                </a:solidFill>
                <a:effectLst/>
                <a:ea typeface="Times New Roman" panose="02020603050405020304" pitchFamily="18" charset="0"/>
                <a:cs typeface="Times New Roman" panose="02020603050405020304" pitchFamily="18" charset="0"/>
              </a:rPr>
              <a:t>Financing options for e-mobility</a:t>
            </a:r>
          </a:p>
          <a:p>
            <a:pPr marL="461963" indent="-461963"/>
            <a:r>
              <a:rPr lang="en-US" sz="2600" dirty="0">
                <a:solidFill>
                  <a:srgbClr val="002060"/>
                </a:solidFill>
                <a:effectLst/>
                <a:ea typeface="Times New Roman" panose="02020603050405020304" pitchFamily="18" charset="0"/>
                <a:cs typeface="Times New Roman" panose="02020603050405020304" pitchFamily="18" charset="0"/>
              </a:rPr>
              <a:t>Recommendations on necessary policy measures</a:t>
            </a:r>
            <a:endParaRPr lang="bs-Latn-BA" sz="2600" dirty="0">
              <a:solidFill>
                <a:srgbClr val="002060"/>
              </a:solidFill>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8354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1C3A-FFDF-6447-AEC3-2BE56F2E79D2}"/>
              </a:ext>
            </a:extLst>
          </p:cNvPr>
          <p:cNvSpPr>
            <a:spLocks noGrp="1"/>
          </p:cNvSpPr>
          <p:nvPr>
            <p:ph type="title"/>
          </p:nvPr>
        </p:nvSpPr>
        <p:spPr>
          <a:xfrm>
            <a:off x="838200" y="1170479"/>
            <a:ext cx="10515600" cy="984817"/>
          </a:xfrm>
        </p:spPr>
        <p:txBody>
          <a:bodyPr>
            <a:normAutofit fontScale="90000"/>
          </a:bodyPr>
          <a:lstStyle/>
          <a:p>
            <a:r>
              <a:rPr lang="en-US" sz="4400" b="1" dirty="0">
                <a:solidFill>
                  <a:srgbClr val="002060"/>
                </a:solidFill>
                <a:effectLst/>
                <a:ea typeface="Times New Roman" panose="02020603050405020304" pitchFamily="18" charset="0"/>
                <a:cs typeface="Times New Roman" panose="02020603050405020304" pitchFamily="18" charset="0"/>
              </a:rPr>
              <a:t>Review of the existing institutional framework in the non-technical aspects of e-mobility</a:t>
            </a:r>
            <a:br>
              <a:rPr lang="en-US" sz="4400" dirty="0">
                <a:solidFill>
                  <a:srgbClr val="002060"/>
                </a:solidFill>
                <a:effectLst/>
                <a:ea typeface="Times New Roman" panose="02020603050405020304" pitchFamily="18" charset="0"/>
                <a:cs typeface="Times New Roman" panose="02020603050405020304" pitchFamily="18" charset="0"/>
              </a:rPr>
            </a:br>
            <a:endParaRPr lang="en-US" b="1" dirty="0">
              <a:solidFill>
                <a:srgbClr val="002060"/>
              </a:solidFill>
            </a:endParaRPr>
          </a:p>
        </p:txBody>
      </p:sp>
      <p:sp>
        <p:nvSpPr>
          <p:cNvPr id="3" name="Content Placeholder 2">
            <a:extLst>
              <a:ext uri="{FF2B5EF4-FFF2-40B4-BE49-F238E27FC236}">
                <a16:creationId xmlns:a16="http://schemas.microsoft.com/office/drawing/2014/main" id="{0AD43A2E-EF43-3142-9B67-8DD967B918D5}"/>
              </a:ext>
            </a:extLst>
          </p:cNvPr>
          <p:cNvSpPr>
            <a:spLocks noGrp="1"/>
          </p:cNvSpPr>
          <p:nvPr>
            <p:ph idx="1"/>
          </p:nvPr>
        </p:nvSpPr>
        <p:spPr>
          <a:xfrm>
            <a:off x="838200" y="2028824"/>
            <a:ext cx="10515600" cy="4722957"/>
          </a:xfrm>
        </p:spPr>
        <p:txBody>
          <a:bodyPr>
            <a:normAutofit fontScale="70000" lnSpcReduction="20000"/>
          </a:bodyPr>
          <a:lstStyle/>
          <a:p>
            <a:pPr marL="461963" indent="-461963" algn="just">
              <a:lnSpc>
                <a:spcPct val="100000"/>
              </a:lnSpc>
              <a:buFont typeface="Wingdings" panose="05000000000000000000" pitchFamily="2" charset="2"/>
              <a:buChar char="ü"/>
            </a:pPr>
            <a:r>
              <a:rPr lang="en-US" sz="3100" dirty="0">
                <a:solidFill>
                  <a:srgbClr val="002060"/>
                </a:solidFill>
              </a:rPr>
              <a:t>To date, no specific laws have been adopted to transpose the requirements of Directive 2014/94/EU on the deployment of alternative fuels infrastructure and create legal preconditions for defining the starting framework of measures for market development with regard to alternative fuels in the transport sector and the development of appropriate infrastructure.</a:t>
            </a:r>
          </a:p>
          <a:p>
            <a:pPr marL="461963" indent="-461963" algn="just">
              <a:lnSpc>
                <a:spcPct val="100000"/>
              </a:lnSpc>
              <a:buFont typeface="Wingdings" panose="05000000000000000000" pitchFamily="2" charset="2"/>
              <a:buChar char="ü"/>
            </a:pPr>
            <a:r>
              <a:rPr lang="en-US" sz="3100" dirty="0">
                <a:solidFill>
                  <a:srgbClr val="002060"/>
                </a:solidFill>
              </a:rPr>
              <a:t>Policies and planning documents adopted at the level of BiH and entity and cantonal laws (with the exception of electricity in the RS and BD) only touch on a certain aspect of e-mobility and there is no systemic and harmonized legal regulation that would be appropriate to the development and introduction of e-mobility in Bosnia and Herzegovina.</a:t>
            </a:r>
          </a:p>
          <a:p>
            <a:pPr marL="461963" indent="-461963" algn="just">
              <a:lnSpc>
                <a:spcPct val="100000"/>
              </a:lnSpc>
              <a:buFont typeface="Wingdings" panose="05000000000000000000" pitchFamily="2" charset="2"/>
              <a:buChar char="ü"/>
            </a:pPr>
            <a:endParaRPr lang="bs-Latn-BA" sz="3100" dirty="0">
              <a:solidFill>
                <a:srgbClr val="002060"/>
              </a:solidFill>
            </a:endParaRPr>
          </a:p>
          <a:p>
            <a:pPr marL="919163" lvl="1" indent="-461963">
              <a:lnSpc>
                <a:spcPct val="100000"/>
              </a:lnSpc>
              <a:buFont typeface="Wingdings" panose="05000000000000000000" pitchFamily="2" charset="2"/>
              <a:buChar char="ü"/>
            </a:pPr>
            <a:r>
              <a:rPr lang="en-US" sz="2600" dirty="0">
                <a:solidFill>
                  <a:srgbClr val="002060"/>
                </a:solidFill>
              </a:rPr>
              <a:t>Framework transport policy of Bosnia and Herzegovina for the period of 2015-2030</a:t>
            </a:r>
          </a:p>
          <a:p>
            <a:pPr marL="919163" lvl="1" indent="-461963">
              <a:lnSpc>
                <a:spcPct val="100000"/>
              </a:lnSpc>
              <a:buFont typeface="Wingdings" panose="05000000000000000000" pitchFamily="2" charset="2"/>
              <a:buChar char="ü"/>
            </a:pPr>
            <a:r>
              <a:rPr lang="en-US" sz="2600" dirty="0">
                <a:solidFill>
                  <a:srgbClr val="002060"/>
                </a:solidFill>
              </a:rPr>
              <a:t>Framework energy strategy of Bosnia and Herzegovina until 2035. However</a:t>
            </a:r>
            <a:endParaRPr lang="bs-Latn-BA" sz="2600" dirty="0">
              <a:solidFill>
                <a:srgbClr val="002060"/>
              </a:solidFill>
            </a:endParaRPr>
          </a:p>
          <a:p>
            <a:pPr marL="919163" lvl="1" indent="-461963">
              <a:lnSpc>
                <a:spcPct val="100000"/>
              </a:lnSpc>
              <a:buFont typeface="Wingdings" panose="05000000000000000000" pitchFamily="2" charset="2"/>
              <a:buChar char="ü"/>
            </a:pPr>
            <a:r>
              <a:rPr lang="en-US" sz="2600" dirty="0">
                <a:solidFill>
                  <a:srgbClr val="002060"/>
                </a:solidFill>
              </a:rPr>
              <a:t>Energy Efficiency Action Plan in Bosnia and Herzegovina</a:t>
            </a:r>
          </a:p>
          <a:p>
            <a:pPr marL="919163" lvl="1" indent="-461963">
              <a:lnSpc>
                <a:spcPct val="100000"/>
              </a:lnSpc>
              <a:buFont typeface="Wingdings" panose="05000000000000000000" pitchFamily="2" charset="2"/>
              <a:buChar char="ü"/>
            </a:pPr>
            <a:r>
              <a:rPr lang="en-US" sz="2600" dirty="0">
                <a:solidFill>
                  <a:srgbClr val="002060"/>
                </a:solidFill>
              </a:rPr>
              <a:t>Renewable Energy Sources (RES) Action Plan in Bosnia and Herzegovina</a:t>
            </a:r>
          </a:p>
          <a:p>
            <a:pPr marL="461963" indent="-461963">
              <a:buFont typeface="Wingdings" panose="05000000000000000000" pitchFamily="2" charset="2"/>
              <a:buChar char="ü"/>
            </a:pPr>
            <a:endParaRPr lang="en-US" sz="2600" dirty="0">
              <a:solidFill>
                <a:srgbClr val="002060"/>
              </a:solidFill>
            </a:endParaRPr>
          </a:p>
        </p:txBody>
      </p:sp>
    </p:spTree>
    <p:extLst>
      <p:ext uri="{BB962C8B-B14F-4D97-AF65-F5344CB8AC3E}">
        <p14:creationId xmlns:p14="http://schemas.microsoft.com/office/powerpoint/2010/main" val="317549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1C3A-FFDF-6447-AEC3-2BE56F2E79D2}"/>
              </a:ext>
            </a:extLst>
          </p:cNvPr>
          <p:cNvSpPr>
            <a:spLocks noGrp="1"/>
          </p:cNvSpPr>
          <p:nvPr>
            <p:ph type="title"/>
          </p:nvPr>
        </p:nvSpPr>
        <p:spPr>
          <a:xfrm>
            <a:off x="838200" y="1123538"/>
            <a:ext cx="10515600" cy="739712"/>
          </a:xfrm>
        </p:spPr>
        <p:txBody>
          <a:bodyPr>
            <a:normAutofit fontScale="90000"/>
          </a:bodyPr>
          <a:lstStyle/>
          <a:p>
            <a:r>
              <a:rPr lang="en-US" sz="4400" b="1" dirty="0">
                <a:solidFill>
                  <a:srgbClr val="002060"/>
                </a:solidFill>
                <a:effectLst/>
                <a:ea typeface="Times New Roman" panose="02020603050405020304" pitchFamily="18" charset="0"/>
                <a:cs typeface="Times New Roman" panose="02020603050405020304" pitchFamily="18" charset="0"/>
              </a:rPr>
              <a:t>Road traffic model in Bosnia and Herzegovina by 2050</a:t>
            </a:r>
            <a:br>
              <a:rPr lang="en-US" sz="4400" dirty="0">
                <a:solidFill>
                  <a:srgbClr val="002060"/>
                </a:solidFill>
                <a:effectLst/>
                <a:ea typeface="Times New Roman" panose="02020603050405020304" pitchFamily="18" charset="0"/>
                <a:cs typeface="Times New Roman" panose="02020603050405020304" pitchFamily="18" charset="0"/>
              </a:rPr>
            </a:br>
            <a:endParaRPr lang="en-US" b="1" dirty="0">
              <a:solidFill>
                <a:srgbClr val="002060"/>
              </a:solidFill>
            </a:endParaRPr>
          </a:p>
        </p:txBody>
      </p:sp>
      <p:sp>
        <p:nvSpPr>
          <p:cNvPr id="3" name="Content Placeholder 2">
            <a:extLst>
              <a:ext uri="{FF2B5EF4-FFF2-40B4-BE49-F238E27FC236}">
                <a16:creationId xmlns:a16="http://schemas.microsoft.com/office/drawing/2014/main" id="{0AD43A2E-EF43-3142-9B67-8DD967B918D5}"/>
              </a:ext>
            </a:extLst>
          </p:cNvPr>
          <p:cNvSpPr>
            <a:spLocks noGrp="1"/>
          </p:cNvSpPr>
          <p:nvPr>
            <p:ph idx="1"/>
          </p:nvPr>
        </p:nvSpPr>
        <p:spPr>
          <a:xfrm>
            <a:off x="0" y="2104798"/>
            <a:ext cx="6652491" cy="4639829"/>
          </a:xfrm>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374151"/>
                </a:solidFill>
                <a:effectLst/>
                <a:uLnTx/>
                <a:uFillTx/>
                <a:latin typeface="Söhne"/>
                <a:ea typeface="+mn-ea"/>
                <a:cs typeface="+mn-cs"/>
              </a:rPr>
              <a:t>Scenario analysis of the vehicle fleet structure, energy consumption, CO2 emissions, and load diagrams of the power system due to charging of electric vehicles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374151"/>
                </a:solidFill>
                <a:effectLst/>
                <a:uLnTx/>
                <a:uFillTx/>
                <a:latin typeface="Söhne"/>
                <a:ea typeface="+mn-ea"/>
                <a:cs typeface="+mn-cs"/>
              </a:rPr>
              <a:t>LEAP (Long-Range Energy Alternatives Planning System) software tool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374151"/>
                </a:solidFill>
                <a:effectLst/>
                <a:uLnTx/>
                <a:uFillTx/>
                <a:latin typeface="Söhne"/>
                <a:ea typeface="+mn-ea"/>
                <a:cs typeface="+mn-cs"/>
              </a:rPr>
              <a:t>Two scenarios have been developed:</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374151"/>
                </a:solidFill>
                <a:effectLst/>
                <a:uLnTx/>
                <a:uFillTx/>
                <a:latin typeface="Söhne"/>
                <a:ea typeface="+mn-ea"/>
                <a:cs typeface="+mn-cs"/>
              </a:rPr>
              <a:t>Reference scenario (BAU)</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374151"/>
                </a:solidFill>
                <a:effectLst/>
                <a:uLnTx/>
                <a:uFillTx/>
                <a:latin typeface="Söhne"/>
                <a:ea typeface="+mn-ea"/>
                <a:cs typeface="+mn-cs"/>
              </a:rPr>
              <a:t>E-mobility scenario</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374151"/>
                </a:solidFill>
                <a:effectLst/>
                <a:uLnTx/>
                <a:uFillTx/>
                <a:latin typeface="Söhne"/>
                <a:ea typeface="+mn-ea"/>
                <a:cs typeface="+mn-cs"/>
              </a:rPr>
              <a:t>The modeling was done using the "Stock turnover" method, which assumed the structure of newly registered vehicles in a given year (according to energy sources and vehicle categories)</a:t>
            </a:r>
          </a:p>
        </p:txBody>
      </p:sp>
      <p:pic>
        <p:nvPicPr>
          <p:cNvPr id="4" name="Picture 3">
            <a:extLst>
              <a:ext uri="{FF2B5EF4-FFF2-40B4-BE49-F238E27FC236}">
                <a16:creationId xmlns:a16="http://schemas.microsoft.com/office/drawing/2014/main" id="{5E67274A-1E5F-A92C-EFDF-215DB8DE470A}"/>
              </a:ext>
            </a:extLst>
          </p:cNvPr>
          <p:cNvPicPr>
            <a:picLocks noChangeAspect="1"/>
          </p:cNvPicPr>
          <p:nvPr/>
        </p:nvPicPr>
        <p:blipFill>
          <a:blip r:embed="rId2"/>
          <a:srcRect/>
          <a:stretch/>
        </p:blipFill>
        <p:spPr bwMode="auto">
          <a:xfrm>
            <a:off x="6336145" y="2130642"/>
            <a:ext cx="5855855" cy="3890379"/>
          </a:xfrm>
          <a:prstGeom prst="rect">
            <a:avLst/>
          </a:prstGeom>
          <a:noFill/>
        </p:spPr>
      </p:pic>
    </p:spTree>
    <p:extLst>
      <p:ext uri="{BB962C8B-B14F-4D97-AF65-F5344CB8AC3E}">
        <p14:creationId xmlns:p14="http://schemas.microsoft.com/office/powerpoint/2010/main" val="201355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1C3A-FFDF-6447-AEC3-2BE56F2E79D2}"/>
              </a:ext>
            </a:extLst>
          </p:cNvPr>
          <p:cNvSpPr>
            <a:spLocks noGrp="1"/>
          </p:cNvSpPr>
          <p:nvPr>
            <p:ph type="title"/>
          </p:nvPr>
        </p:nvSpPr>
        <p:spPr>
          <a:xfrm>
            <a:off x="450011" y="788745"/>
            <a:ext cx="10515600" cy="739712"/>
          </a:xfrm>
        </p:spPr>
        <p:txBody>
          <a:bodyPr>
            <a:normAutofit fontScale="90000"/>
          </a:bodyPr>
          <a:lstStyle/>
          <a:p>
            <a:r>
              <a:rPr lang="en-US" b="1" dirty="0">
                <a:solidFill>
                  <a:srgbClr val="002060"/>
                </a:solidFill>
              </a:rPr>
              <a:t>The modeling results for the </a:t>
            </a:r>
            <a:r>
              <a:rPr lang="bs-Latn-BA" b="1" dirty="0">
                <a:solidFill>
                  <a:srgbClr val="002060"/>
                </a:solidFill>
              </a:rPr>
              <a:t>E-</a:t>
            </a:r>
            <a:r>
              <a:rPr lang="bs-Latn-BA" b="1" dirty="0" err="1">
                <a:solidFill>
                  <a:srgbClr val="002060"/>
                </a:solidFill>
              </a:rPr>
              <a:t>mobility</a:t>
            </a:r>
            <a:r>
              <a:rPr lang="en-US" b="1" dirty="0">
                <a:solidFill>
                  <a:srgbClr val="002060"/>
                </a:solidFill>
              </a:rPr>
              <a:t> scenario</a:t>
            </a:r>
          </a:p>
        </p:txBody>
      </p:sp>
      <p:pic>
        <p:nvPicPr>
          <p:cNvPr id="6" name="Picture 5">
            <a:extLst>
              <a:ext uri="{FF2B5EF4-FFF2-40B4-BE49-F238E27FC236}">
                <a16:creationId xmlns:a16="http://schemas.microsoft.com/office/drawing/2014/main" id="{9FC17EB1-4758-67CA-7B65-F3BF7E899111}"/>
              </a:ext>
            </a:extLst>
          </p:cNvPr>
          <p:cNvPicPr>
            <a:picLocks noChangeAspect="1"/>
          </p:cNvPicPr>
          <p:nvPr/>
        </p:nvPicPr>
        <p:blipFill>
          <a:blip r:embed="rId2"/>
          <a:srcRect/>
          <a:stretch/>
        </p:blipFill>
        <p:spPr bwMode="auto">
          <a:xfrm>
            <a:off x="2032" y="2514018"/>
            <a:ext cx="6615155" cy="3971530"/>
          </a:xfrm>
          <a:prstGeom prst="rect">
            <a:avLst/>
          </a:prstGeom>
          <a:noFill/>
        </p:spPr>
      </p:pic>
      <p:pic>
        <p:nvPicPr>
          <p:cNvPr id="8" name="Picture 7">
            <a:extLst>
              <a:ext uri="{FF2B5EF4-FFF2-40B4-BE49-F238E27FC236}">
                <a16:creationId xmlns:a16="http://schemas.microsoft.com/office/drawing/2014/main" id="{898BB416-E3D5-E65A-ECC1-CD206EB5A688}"/>
              </a:ext>
            </a:extLst>
          </p:cNvPr>
          <p:cNvPicPr>
            <a:picLocks noChangeAspect="1"/>
          </p:cNvPicPr>
          <p:nvPr/>
        </p:nvPicPr>
        <p:blipFill>
          <a:blip r:embed="rId3"/>
          <a:srcRect/>
          <a:stretch/>
        </p:blipFill>
        <p:spPr>
          <a:xfrm>
            <a:off x="5508406" y="4485140"/>
            <a:ext cx="6484428" cy="1845567"/>
          </a:xfrm>
          <a:prstGeom prst="rect">
            <a:avLst/>
          </a:prstGeom>
        </p:spPr>
      </p:pic>
      <p:sp>
        <p:nvSpPr>
          <p:cNvPr id="9" name="TextBox 8">
            <a:extLst>
              <a:ext uri="{FF2B5EF4-FFF2-40B4-BE49-F238E27FC236}">
                <a16:creationId xmlns:a16="http://schemas.microsoft.com/office/drawing/2014/main" id="{E5F184E9-151B-455A-A8EB-8AF8D7194F84}"/>
              </a:ext>
            </a:extLst>
          </p:cNvPr>
          <p:cNvSpPr txBox="1"/>
          <p:nvPr/>
        </p:nvSpPr>
        <p:spPr>
          <a:xfrm>
            <a:off x="261609" y="1528457"/>
            <a:ext cx="6096000" cy="369332"/>
          </a:xfrm>
          <a:prstGeom prst="rect">
            <a:avLst/>
          </a:prstGeom>
          <a:noFill/>
        </p:spPr>
        <p:txBody>
          <a:bodyPr wrap="square">
            <a:spAutoFit/>
          </a:bodyPr>
          <a:lstStyle/>
          <a:p>
            <a:pPr algn="ctr">
              <a:lnSpc>
                <a:spcPct val="90000"/>
              </a:lnSpc>
              <a:spcAft>
                <a:spcPts val="800"/>
              </a:spcAft>
            </a:pPr>
            <a:r>
              <a:rPr lang="en-US" sz="2000" dirty="0">
                <a:solidFill>
                  <a:srgbClr val="002060"/>
                </a:solidFill>
              </a:rPr>
              <a:t>Projections of the total vehicle fleet by categories.</a:t>
            </a:r>
          </a:p>
        </p:txBody>
      </p:sp>
    </p:spTree>
    <p:extLst>
      <p:ext uri="{BB962C8B-B14F-4D97-AF65-F5344CB8AC3E}">
        <p14:creationId xmlns:p14="http://schemas.microsoft.com/office/powerpoint/2010/main" val="155855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1C3A-FFDF-6447-AEC3-2BE56F2E79D2}"/>
              </a:ext>
            </a:extLst>
          </p:cNvPr>
          <p:cNvSpPr>
            <a:spLocks noGrp="1"/>
          </p:cNvSpPr>
          <p:nvPr>
            <p:ph type="title"/>
          </p:nvPr>
        </p:nvSpPr>
        <p:spPr>
          <a:xfrm>
            <a:off x="191219" y="808846"/>
            <a:ext cx="10515600" cy="739712"/>
          </a:xfrm>
        </p:spPr>
        <p:txBody>
          <a:bodyPr>
            <a:normAutofit fontScale="90000"/>
          </a:bodyPr>
          <a:lstStyle/>
          <a:p>
            <a:r>
              <a:rPr lang="en-US" b="1" dirty="0">
                <a:solidFill>
                  <a:srgbClr val="002060"/>
                </a:solidFill>
              </a:rPr>
              <a:t>The modeling results for the </a:t>
            </a:r>
            <a:r>
              <a:rPr lang="bs-Latn-BA" b="1" dirty="0">
                <a:solidFill>
                  <a:srgbClr val="002060"/>
                </a:solidFill>
              </a:rPr>
              <a:t>E-</a:t>
            </a:r>
            <a:r>
              <a:rPr lang="bs-Latn-BA" b="1" dirty="0" err="1">
                <a:solidFill>
                  <a:srgbClr val="002060"/>
                </a:solidFill>
              </a:rPr>
              <a:t>mobility</a:t>
            </a:r>
            <a:r>
              <a:rPr lang="en-US" b="1" dirty="0">
                <a:solidFill>
                  <a:srgbClr val="002060"/>
                </a:solidFill>
              </a:rPr>
              <a:t> scenario</a:t>
            </a:r>
            <a:endParaRPr lang="en-US" dirty="0"/>
          </a:p>
        </p:txBody>
      </p:sp>
      <p:pic>
        <p:nvPicPr>
          <p:cNvPr id="3" name="Picture 2">
            <a:extLst>
              <a:ext uri="{FF2B5EF4-FFF2-40B4-BE49-F238E27FC236}">
                <a16:creationId xmlns:a16="http://schemas.microsoft.com/office/drawing/2014/main" id="{B7A23FBF-412E-ABE7-416D-9A99B037C0F9}"/>
              </a:ext>
            </a:extLst>
          </p:cNvPr>
          <p:cNvPicPr>
            <a:picLocks noChangeAspect="1"/>
          </p:cNvPicPr>
          <p:nvPr/>
        </p:nvPicPr>
        <p:blipFill>
          <a:blip r:embed="rId2"/>
          <a:stretch/>
        </p:blipFill>
        <p:spPr bwMode="auto">
          <a:xfrm>
            <a:off x="191219" y="1767886"/>
            <a:ext cx="5433204" cy="3259923"/>
          </a:xfrm>
          <a:prstGeom prst="rect">
            <a:avLst/>
          </a:prstGeom>
          <a:noFill/>
        </p:spPr>
      </p:pic>
      <p:pic>
        <p:nvPicPr>
          <p:cNvPr id="6" name="Picture 5">
            <a:extLst>
              <a:ext uri="{FF2B5EF4-FFF2-40B4-BE49-F238E27FC236}">
                <a16:creationId xmlns:a16="http://schemas.microsoft.com/office/drawing/2014/main" id="{4F151A1E-B3A3-49D0-8365-39AF8AD26B50}"/>
              </a:ext>
            </a:extLst>
          </p:cNvPr>
          <p:cNvPicPr>
            <a:picLocks noChangeAspect="1"/>
          </p:cNvPicPr>
          <p:nvPr/>
        </p:nvPicPr>
        <p:blipFill>
          <a:blip r:embed="rId3"/>
          <a:stretch>
            <a:fillRect/>
          </a:stretch>
        </p:blipFill>
        <p:spPr>
          <a:xfrm>
            <a:off x="5733690" y="3156532"/>
            <a:ext cx="5929682" cy="3321906"/>
          </a:xfrm>
          <a:prstGeom prst="rect">
            <a:avLst/>
          </a:prstGeom>
        </p:spPr>
      </p:pic>
    </p:spTree>
    <p:extLst>
      <p:ext uri="{BB962C8B-B14F-4D97-AF65-F5344CB8AC3E}">
        <p14:creationId xmlns:p14="http://schemas.microsoft.com/office/powerpoint/2010/main" val="55558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1C3A-FFDF-6447-AEC3-2BE56F2E79D2}"/>
              </a:ext>
            </a:extLst>
          </p:cNvPr>
          <p:cNvSpPr>
            <a:spLocks noGrp="1"/>
          </p:cNvSpPr>
          <p:nvPr>
            <p:ph type="title"/>
          </p:nvPr>
        </p:nvSpPr>
        <p:spPr>
          <a:xfrm>
            <a:off x="838200" y="954819"/>
            <a:ext cx="10515600" cy="739712"/>
          </a:xfrm>
        </p:spPr>
        <p:txBody>
          <a:bodyPr>
            <a:normAutofit fontScale="90000"/>
          </a:bodyPr>
          <a:lstStyle/>
          <a:p>
            <a:r>
              <a:rPr lang="en-US" b="1" dirty="0">
                <a:solidFill>
                  <a:srgbClr val="002060"/>
                </a:solidFill>
              </a:rPr>
              <a:t>The modeling results for the </a:t>
            </a:r>
            <a:r>
              <a:rPr lang="bs-Latn-BA" b="1" dirty="0">
                <a:solidFill>
                  <a:srgbClr val="002060"/>
                </a:solidFill>
              </a:rPr>
              <a:t>E-</a:t>
            </a:r>
            <a:r>
              <a:rPr lang="bs-Latn-BA" b="1" dirty="0" err="1">
                <a:solidFill>
                  <a:srgbClr val="002060"/>
                </a:solidFill>
              </a:rPr>
              <a:t>mobility</a:t>
            </a:r>
            <a:r>
              <a:rPr lang="en-US" b="1" dirty="0">
                <a:solidFill>
                  <a:srgbClr val="002060"/>
                </a:solidFill>
              </a:rPr>
              <a:t> scenario</a:t>
            </a:r>
          </a:p>
        </p:txBody>
      </p:sp>
      <p:pic>
        <p:nvPicPr>
          <p:cNvPr id="5" name="Picture 4">
            <a:extLst>
              <a:ext uri="{FF2B5EF4-FFF2-40B4-BE49-F238E27FC236}">
                <a16:creationId xmlns:a16="http://schemas.microsoft.com/office/drawing/2014/main" id="{4325A1D9-52A3-2E95-BC67-287115A31C60}"/>
              </a:ext>
            </a:extLst>
          </p:cNvPr>
          <p:cNvPicPr>
            <a:picLocks noChangeAspect="1"/>
          </p:cNvPicPr>
          <p:nvPr/>
        </p:nvPicPr>
        <p:blipFill>
          <a:blip r:embed="rId2"/>
          <a:srcRect/>
          <a:stretch/>
        </p:blipFill>
        <p:spPr bwMode="auto">
          <a:xfrm>
            <a:off x="2682" y="1810067"/>
            <a:ext cx="6182784" cy="3712162"/>
          </a:xfrm>
          <a:prstGeom prst="rect">
            <a:avLst/>
          </a:prstGeom>
          <a:noFill/>
          <a:ln>
            <a:noFill/>
          </a:ln>
        </p:spPr>
      </p:pic>
      <p:pic>
        <p:nvPicPr>
          <p:cNvPr id="4" name="Picture 3">
            <a:extLst>
              <a:ext uri="{FF2B5EF4-FFF2-40B4-BE49-F238E27FC236}">
                <a16:creationId xmlns:a16="http://schemas.microsoft.com/office/drawing/2014/main" id="{C0FF88B9-692E-EC48-D9A8-059B1AF41845}"/>
              </a:ext>
            </a:extLst>
          </p:cNvPr>
          <p:cNvPicPr>
            <a:picLocks noChangeAspect="1"/>
          </p:cNvPicPr>
          <p:nvPr/>
        </p:nvPicPr>
        <p:blipFill>
          <a:blip r:embed="rId3"/>
          <a:srcRect/>
          <a:stretch/>
        </p:blipFill>
        <p:spPr bwMode="auto">
          <a:xfrm>
            <a:off x="5380074" y="2902010"/>
            <a:ext cx="6593881" cy="3955497"/>
          </a:xfrm>
          <a:prstGeom prst="rect">
            <a:avLst/>
          </a:prstGeom>
          <a:noFill/>
          <a:ln>
            <a:noFill/>
          </a:ln>
        </p:spPr>
      </p:pic>
    </p:spTree>
    <p:extLst>
      <p:ext uri="{BB962C8B-B14F-4D97-AF65-F5344CB8AC3E}">
        <p14:creationId xmlns:p14="http://schemas.microsoft.com/office/powerpoint/2010/main" val="2410667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1C3A-FFDF-6447-AEC3-2BE56F2E79D2}"/>
              </a:ext>
            </a:extLst>
          </p:cNvPr>
          <p:cNvSpPr>
            <a:spLocks noGrp="1"/>
          </p:cNvSpPr>
          <p:nvPr>
            <p:ph type="title"/>
          </p:nvPr>
        </p:nvSpPr>
        <p:spPr>
          <a:xfrm>
            <a:off x="838200" y="954819"/>
            <a:ext cx="10515600" cy="739712"/>
          </a:xfrm>
        </p:spPr>
        <p:txBody>
          <a:bodyPr>
            <a:normAutofit fontScale="90000"/>
          </a:bodyPr>
          <a:lstStyle/>
          <a:p>
            <a:r>
              <a:rPr lang="en-US" b="1" dirty="0">
                <a:solidFill>
                  <a:srgbClr val="002060"/>
                </a:solidFill>
              </a:rPr>
              <a:t>The modeling results for the </a:t>
            </a:r>
            <a:r>
              <a:rPr lang="bs-Latn-BA" b="1" dirty="0">
                <a:solidFill>
                  <a:srgbClr val="002060"/>
                </a:solidFill>
              </a:rPr>
              <a:t>E-</a:t>
            </a:r>
            <a:r>
              <a:rPr lang="bs-Latn-BA" b="1" dirty="0" err="1">
                <a:solidFill>
                  <a:srgbClr val="002060"/>
                </a:solidFill>
              </a:rPr>
              <a:t>mobility</a:t>
            </a:r>
            <a:r>
              <a:rPr lang="en-US" b="1" dirty="0">
                <a:solidFill>
                  <a:srgbClr val="002060"/>
                </a:solidFill>
              </a:rPr>
              <a:t> scenario</a:t>
            </a:r>
          </a:p>
        </p:txBody>
      </p:sp>
      <p:pic>
        <p:nvPicPr>
          <p:cNvPr id="3" name="Picture 2">
            <a:extLst>
              <a:ext uri="{FF2B5EF4-FFF2-40B4-BE49-F238E27FC236}">
                <a16:creationId xmlns:a16="http://schemas.microsoft.com/office/drawing/2014/main" id="{B335A6BD-F1A3-2FC0-0697-AF98117BD930}"/>
              </a:ext>
            </a:extLst>
          </p:cNvPr>
          <p:cNvPicPr>
            <a:picLocks noChangeAspect="1"/>
          </p:cNvPicPr>
          <p:nvPr/>
        </p:nvPicPr>
        <p:blipFill>
          <a:blip r:embed="rId2"/>
          <a:srcRect/>
          <a:stretch/>
        </p:blipFill>
        <p:spPr bwMode="auto">
          <a:xfrm>
            <a:off x="0" y="1771922"/>
            <a:ext cx="6745422" cy="4048084"/>
          </a:xfrm>
          <a:prstGeom prst="rect">
            <a:avLst/>
          </a:prstGeom>
          <a:noFill/>
          <a:ln>
            <a:noFill/>
          </a:ln>
        </p:spPr>
      </p:pic>
      <p:pic>
        <p:nvPicPr>
          <p:cNvPr id="4" name="Picture 3">
            <a:extLst>
              <a:ext uri="{FF2B5EF4-FFF2-40B4-BE49-F238E27FC236}">
                <a16:creationId xmlns:a16="http://schemas.microsoft.com/office/drawing/2014/main" id="{1077E38A-81CD-BB7F-5473-9C508A1FC225}"/>
              </a:ext>
            </a:extLst>
          </p:cNvPr>
          <p:cNvPicPr>
            <a:picLocks noChangeAspect="1"/>
          </p:cNvPicPr>
          <p:nvPr/>
        </p:nvPicPr>
        <p:blipFill>
          <a:blip r:embed="rId3"/>
          <a:srcRect/>
          <a:stretch/>
        </p:blipFill>
        <p:spPr bwMode="auto">
          <a:xfrm>
            <a:off x="6314624" y="3332406"/>
            <a:ext cx="5877376" cy="3524762"/>
          </a:xfrm>
          <a:prstGeom prst="rect">
            <a:avLst/>
          </a:prstGeom>
          <a:noFill/>
          <a:ln>
            <a:noFill/>
          </a:ln>
        </p:spPr>
      </p:pic>
    </p:spTree>
    <p:extLst>
      <p:ext uri="{BB962C8B-B14F-4D97-AF65-F5344CB8AC3E}">
        <p14:creationId xmlns:p14="http://schemas.microsoft.com/office/powerpoint/2010/main" val="1253809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1C3A-FFDF-6447-AEC3-2BE56F2E79D2}"/>
              </a:ext>
            </a:extLst>
          </p:cNvPr>
          <p:cNvSpPr>
            <a:spLocks noGrp="1"/>
          </p:cNvSpPr>
          <p:nvPr>
            <p:ph type="title"/>
          </p:nvPr>
        </p:nvSpPr>
        <p:spPr>
          <a:xfrm>
            <a:off x="838200" y="954819"/>
            <a:ext cx="10515600" cy="739712"/>
          </a:xfrm>
        </p:spPr>
        <p:txBody>
          <a:bodyPr>
            <a:normAutofit fontScale="90000"/>
          </a:bodyPr>
          <a:lstStyle/>
          <a:p>
            <a:pPr marL="461963" indent="-461963"/>
            <a:r>
              <a:rPr lang="en-US" sz="4400" b="1" dirty="0">
                <a:solidFill>
                  <a:srgbClr val="002060"/>
                </a:solidFill>
                <a:effectLst/>
                <a:ea typeface="Times New Roman" panose="02020603050405020304" pitchFamily="18" charset="0"/>
                <a:cs typeface="Times New Roman" panose="02020603050405020304" pitchFamily="18" charset="0"/>
              </a:rPr>
              <a:t>Possibilities for electrification of the fleet in BiH</a:t>
            </a:r>
          </a:p>
        </p:txBody>
      </p:sp>
      <p:sp>
        <p:nvSpPr>
          <p:cNvPr id="4" name="Content Placeholder 2">
            <a:extLst>
              <a:ext uri="{FF2B5EF4-FFF2-40B4-BE49-F238E27FC236}">
                <a16:creationId xmlns:a16="http://schemas.microsoft.com/office/drawing/2014/main" id="{454E7D41-41C8-47D8-9CFF-D0306908E23C}"/>
              </a:ext>
            </a:extLst>
          </p:cNvPr>
          <p:cNvSpPr txBox="1">
            <a:spLocks/>
          </p:cNvSpPr>
          <p:nvPr/>
        </p:nvSpPr>
        <p:spPr>
          <a:xfrm>
            <a:off x="838200" y="1598462"/>
            <a:ext cx="10515600" cy="503237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57200">
              <a:lnSpc>
                <a:spcPct val="120000"/>
              </a:lnSpc>
            </a:pPr>
            <a:r>
              <a:rPr lang="en-US" sz="3600" dirty="0">
                <a:solidFill>
                  <a:srgbClr val="002060"/>
                </a:solidFill>
              </a:rPr>
              <a:t>Identifying possibilities for the electrification of the BiH fleet:</a:t>
            </a:r>
          </a:p>
          <a:p>
            <a:pPr marL="919163" lvl="1" indent="-457200">
              <a:lnSpc>
                <a:spcPct val="120000"/>
              </a:lnSpc>
              <a:buFont typeface="Courier New" panose="02070309020205020404" pitchFamily="49" charset="0"/>
              <a:buChar char="o"/>
            </a:pPr>
            <a:r>
              <a:rPr lang="en-US" sz="2200" dirty="0">
                <a:solidFill>
                  <a:srgbClr val="002060"/>
                </a:solidFill>
              </a:rPr>
              <a:t>Viewed data from the model and compared with trends in the countries of the European Union</a:t>
            </a:r>
          </a:p>
          <a:p>
            <a:pPr marL="919163" lvl="1" indent="-457200">
              <a:lnSpc>
                <a:spcPct val="120000"/>
              </a:lnSpc>
              <a:buFont typeface="Courier New" panose="02070309020205020404" pitchFamily="49" charset="0"/>
              <a:buChar char="o"/>
            </a:pPr>
            <a:r>
              <a:rPr lang="en-US" sz="2200" dirty="0">
                <a:solidFill>
                  <a:srgbClr val="002060"/>
                </a:solidFill>
              </a:rPr>
              <a:t>Passenger cars make up the largest share of electric vehicles in the total vehicle fleet</a:t>
            </a:r>
          </a:p>
          <a:p>
            <a:pPr marL="919163" lvl="1" indent="-457200">
              <a:lnSpc>
                <a:spcPct val="120000"/>
              </a:lnSpc>
              <a:buFont typeface="Courier New" panose="02070309020205020404" pitchFamily="49" charset="0"/>
              <a:buChar char="o"/>
            </a:pPr>
            <a:r>
              <a:rPr lang="en-US" sz="2200" dirty="0">
                <a:solidFill>
                  <a:srgbClr val="002060"/>
                </a:solidFill>
              </a:rPr>
              <a:t>Highly educated, well-to-do people between the ages of 35 and 54 are most likely to choose an electric car for their first vehicle or to replace their conventional vehicle with an electric passenger car for their next purchase</a:t>
            </a:r>
          </a:p>
          <a:p>
            <a:pPr marL="919163" lvl="1" indent="-457200">
              <a:lnSpc>
                <a:spcPct val="120000"/>
              </a:lnSpc>
              <a:buFont typeface="Courier New" panose="02070309020205020404" pitchFamily="49" charset="0"/>
              <a:buChar char="o"/>
            </a:pPr>
            <a:r>
              <a:rPr lang="en-US" sz="2200" dirty="0">
                <a:solidFill>
                  <a:srgbClr val="002060"/>
                </a:solidFill>
              </a:rPr>
              <a:t>Development of the network of filling stations</a:t>
            </a:r>
          </a:p>
          <a:p>
            <a:pPr marL="461963" indent="-457200">
              <a:lnSpc>
                <a:spcPct val="120000"/>
              </a:lnSpc>
            </a:pPr>
            <a:r>
              <a:rPr lang="en-US" sz="3600" dirty="0">
                <a:solidFill>
                  <a:srgbClr val="002060"/>
                </a:solidFill>
              </a:rPr>
              <a:t>Electrification of freight traffic</a:t>
            </a:r>
          </a:p>
          <a:p>
            <a:pPr marL="919163" lvl="1" indent="-457200">
              <a:lnSpc>
                <a:spcPct val="120000"/>
              </a:lnSpc>
              <a:buFont typeface="Courier New" panose="02070309020205020404" pitchFamily="49" charset="0"/>
              <a:buChar char="o"/>
            </a:pPr>
            <a:r>
              <a:rPr lang="en-US" sz="2200" dirty="0">
                <a:solidFill>
                  <a:srgbClr val="002060"/>
                </a:solidFill>
              </a:rPr>
              <a:t>Significant savings in energy consumption, as well as a significant reduction in CO2 emissions considering the large average mileage that vehicles travel, as well as the fact that 92% of vehicles in this category use diesel fuel as a drive.</a:t>
            </a:r>
          </a:p>
          <a:p>
            <a:pPr marL="919163" lvl="1" indent="-457200">
              <a:lnSpc>
                <a:spcPct val="120000"/>
              </a:lnSpc>
              <a:buFont typeface="Courier New" panose="02070309020205020404" pitchFamily="49" charset="0"/>
              <a:buChar char="o"/>
            </a:pPr>
            <a:r>
              <a:rPr lang="en-US" sz="2200" dirty="0">
                <a:solidFill>
                  <a:srgbClr val="002060"/>
                </a:solidFill>
              </a:rPr>
              <a:t>The assumption that by 2030 the share of electric vehicles in the total number of vehicles from the N1 category will be between 5 and 10%, while by 2050 it will reach 45%</a:t>
            </a:r>
          </a:p>
          <a:p>
            <a:pPr marL="461963" indent="-457200">
              <a:lnSpc>
                <a:spcPct val="120000"/>
              </a:lnSpc>
            </a:pPr>
            <a:r>
              <a:rPr lang="en-US" sz="3600" dirty="0">
                <a:solidFill>
                  <a:srgbClr val="002060"/>
                </a:solidFill>
              </a:rPr>
              <a:t>Electrification of the public passenger transport fleet</a:t>
            </a:r>
          </a:p>
          <a:p>
            <a:pPr marL="919163" lvl="1" indent="-457200">
              <a:lnSpc>
                <a:spcPct val="120000"/>
              </a:lnSpc>
              <a:buFont typeface="Courier New" panose="02070309020205020404" pitchFamily="49" charset="0"/>
              <a:buChar char="o"/>
            </a:pPr>
            <a:r>
              <a:rPr lang="en-US" sz="2200" dirty="0">
                <a:solidFill>
                  <a:srgbClr val="002060"/>
                </a:solidFill>
              </a:rPr>
              <a:t>Large annual mileage concentrated in city centers</a:t>
            </a:r>
          </a:p>
          <a:p>
            <a:pPr marL="919163" lvl="1" indent="-457200">
              <a:lnSpc>
                <a:spcPct val="120000"/>
              </a:lnSpc>
              <a:buFont typeface="Courier New" panose="02070309020205020404" pitchFamily="49" charset="0"/>
              <a:buChar char="o"/>
            </a:pPr>
            <a:r>
              <a:rPr lang="en-US" sz="2200" dirty="0">
                <a:solidFill>
                  <a:srgbClr val="002060"/>
                </a:solidFill>
              </a:rPr>
              <a:t>Significant reduction of CO2 emissions, reduction of energy consumption in the form of fossil fuels, improvement of air quality in city centers, reduction of noise levels and general improvement of the quality of life of the population in the city</a:t>
            </a:r>
          </a:p>
          <a:p>
            <a:pPr marL="919163" lvl="1" indent="-457200">
              <a:lnSpc>
                <a:spcPct val="120000"/>
              </a:lnSpc>
              <a:buFont typeface="Courier New" panose="02070309020205020404" pitchFamily="49" charset="0"/>
              <a:buChar char="o"/>
            </a:pPr>
            <a:r>
              <a:rPr lang="en-US" sz="2200" dirty="0">
                <a:solidFill>
                  <a:srgbClr val="002060"/>
                </a:solidFill>
              </a:rPr>
              <a:t>It is estimated that the share of electric buses in the total number in BiH will be 64%</a:t>
            </a:r>
            <a:endParaRPr lang="hr-HR" sz="1800" dirty="0">
              <a:solidFill>
                <a:srgbClr val="002060"/>
              </a:solidFill>
            </a:endParaRPr>
          </a:p>
        </p:txBody>
      </p:sp>
    </p:spTree>
    <p:extLst>
      <p:ext uri="{BB962C8B-B14F-4D97-AF65-F5344CB8AC3E}">
        <p14:creationId xmlns:p14="http://schemas.microsoft.com/office/powerpoint/2010/main" val="3974993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de777af5-75c5-4059-8842-b3ca2d118c77">32JKWRRJAUXM-446743593-46865</_dlc_DocId>
    <_dlc_DocIdUrl xmlns="de777af5-75c5-4059-8842-b3ca2d118c77">
      <Url>https://undp.sharepoint.com/teams/BIH/EE/_layouts/15/DocIdRedir.aspx?ID=32JKWRRJAUXM-446743593-46865</Url>
      <Description>32JKWRRJAUXM-446743593-46865</Description>
    </_dlc_DocIdUrl>
    <lcf76f155ced4ddcb4097134ff3c332f xmlns="764445dd-63bb-4def-be21-deef7e34cd33">
      <Terms xmlns="http://schemas.microsoft.com/office/infopath/2007/PartnerControls"/>
    </lcf76f155ced4ddcb4097134ff3c332f>
    <TaxCatchAll xmlns="de777af5-75c5-4059-8842-b3ca2d118c77"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B32981C8011AE438DBF23DB256E101B" ma:contentTypeVersion="16" ma:contentTypeDescription="Create a new document." ma:contentTypeScope="" ma:versionID="7909d66b6c14fd46b8ec9f2a38997e98">
  <xsd:schema xmlns:xsd="http://www.w3.org/2001/XMLSchema" xmlns:xs="http://www.w3.org/2001/XMLSchema" xmlns:p="http://schemas.microsoft.com/office/2006/metadata/properties" xmlns:ns2="de777af5-75c5-4059-8842-b3ca2d118c77" xmlns:ns3="764445dd-63bb-4def-be21-deef7e34cd33" targetNamespace="http://schemas.microsoft.com/office/2006/metadata/properties" ma:root="true" ma:fieldsID="1f0c7e2dc4e105e8acd7aa74613ca24e" ns2:_="" ns3:_="">
    <xsd:import namespace="de777af5-75c5-4059-8842-b3ca2d118c77"/>
    <xsd:import namespace="764445dd-63bb-4def-be21-deef7e34cd3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2:SharedWithUsers" minOccurs="0"/>
                <xsd:element ref="ns2:SharedWithDetail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77af5-75c5-4059-8842-b3ca2d118c7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f962b510-1f44-4fd5-9023-f2b66efc7d6f}" ma:internalName="TaxCatchAll" ma:showField="CatchAllData" ma:web="de777af5-75c5-4059-8842-b3ca2d118c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64445dd-63bb-4def-be21-deef7e34cd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7558F3-1058-40BF-8171-C92E3A12AC73}">
  <ds:schemaRefs>
    <ds:schemaRef ds:uri="http://schemas.microsoft.com/sharepoint/events"/>
  </ds:schemaRefs>
</ds:datastoreItem>
</file>

<file path=customXml/itemProps2.xml><?xml version="1.0" encoding="utf-8"?>
<ds:datastoreItem xmlns:ds="http://schemas.openxmlformats.org/officeDocument/2006/customXml" ds:itemID="{7CB2F04E-7D29-4E52-9977-8E41559087D8}">
  <ds:schemaRefs>
    <ds:schemaRef ds:uri="http://schemas.microsoft.com/sharepoint/v3/contenttype/forms"/>
  </ds:schemaRefs>
</ds:datastoreItem>
</file>

<file path=customXml/itemProps3.xml><?xml version="1.0" encoding="utf-8"?>
<ds:datastoreItem xmlns:ds="http://schemas.openxmlformats.org/officeDocument/2006/customXml" ds:itemID="{CEFC36D5-497D-48AE-80E1-20FA9E5F9EC4}">
  <ds:schemaRefs>
    <ds:schemaRef ds:uri="http://schemas.microsoft.com/office/2006/metadata/properties"/>
    <ds:schemaRef ds:uri="http://schemas.microsoft.com/office/infopath/2007/PartnerControls"/>
    <ds:schemaRef ds:uri="de777af5-75c5-4059-8842-b3ca2d118c77"/>
    <ds:schemaRef ds:uri="764445dd-63bb-4def-be21-deef7e34cd33"/>
  </ds:schemaRefs>
</ds:datastoreItem>
</file>

<file path=customXml/itemProps4.xml><?xml version="1.0" encoding="utf-8"?>
<ds:datastoreItem xmlns:ds="http://schemas.openxmlformats.org/officeDocument/2006/customXml" ds:itemID="{73632160-7416-47A8-94BB-37A7F02702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77af5-75c5-4059-8842-b3ca2d118c77"/>
    <ds:schemaRef ds:uri="764445dd-63bb-4def-be21-deef7e34cd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398</TotalTime>
  <Words>976</Words>
  <Application>Microsoft Office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Courier New</vt:lpstr>
      <vt:lpstr>Söhne</vt:lpstr>
      <vt:lpstr>Wingdings</vt:lpstr>
      <vt:lpstr>Office Theme</vt:lpstr>
      <vt:lpstr>E-mobility and Market Study in Bosnia and Herzegovina</vt:lpstr>
      <vt:lpstr>PowerPoint Presentation</vt:lpstr>
      <vt:lpstr>Review of the existing institutional framework in the non-technical aspects of e-mobility </vt:lpstr>
      <vt:lpstr>Road traffic model in Bosnia and Herzegovina by 2050 </vt:lpstr>
      <vt:lpstr>The modeling results for the E-mobility scenario</vt:lpstr>
      <vt:lpstr>The modeling results for the E-mobility scenario</vt:lpstr>
      <vt:lpstr>The modeling results for the E-mobility scenario</vt:lpstr>
      <vt:lpstr>The modeling results for the E-mobility scenario</vt:lpstr>
      <vt:lpstr>Possibilities for electrification of the fleet in BiH</vt:lpstr>
      <vt:lpstr>Financing options for e-mobility</vt:lpstr>
      <vt:lpstr>Recommendations on necessary policy measures</vt:lpstr>
      <vt:lpstr>Institutions responsible for establishing a legal framework in the field of e-mobility.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Dino Hajric</dc:creator>
  <cp:lastModifiedBy>Arnesa Borcak</cp:lastModifiedBy>
  <cp:revision>8</cp:revision>
  <dcterms:created xsi:type="dcterms:W3CDTF">2022-02-28T15:41:29Z</dcterms:created>
  <dcterms:modified xsi:type="dcterms:W3CDTF">2023-04-28T06:36:50Z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0x010100FB32981C8011AE438DBF23DB256E101B</vt:lpwstr>
  </property>
  <property fmtid="{D5CDD505-2E9C-101B-9397-08002B2CF9AE}" pid="3" name="_dlc_DocIdItemGuid">
    <vt:lpwstr>c115da0d-06ce-4384-84d5-e5eb80088bed</vt:lpwstr>
  </property>
</Properties>
</file>