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0" r:id="rId3"/>
    <p:sldId id="269" r:id="rId4"/>
    <p:sldId id="270" r:id="rId5"/>
    <p:sldId id="264" r:id="rId6"/>
    <p:sldId id="271" r:id="rId7"/>
    <p:sldId id="265" r:id="rId8"/>
    <p:sldId id="272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60"/>
    <p:restoredTop sz="96327"/>
  </p:normalViewPr>
  <p:slideViewPr>
    <p:cSldViewPr snapToGrid="0" snapToObjects="1">
      <p:cViewPr varScale="1">
        <p:scale>
          <a:sx n="63" d="100"/>
          <a:sy n="63" d="100"/>
        </p:scale>
        <p:origin x="4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A68C02-AADF-4AAB-AFE1-281CA2C3F34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773F18CF-D3D4-4B65-AF88-7E5EB479ECA3}">
      <dgm:prSet phldrT="[Text]"/>
      <dgm:spPr>
        <a:solidFill>
          <a:srgbClr val="47A9CD"/>
        </a:solidFill>
      </dgm:spPr>
      <dgm:t>
        <a:bodyPr/>
        <a:lstStyle/>
        <a:p>
          <a:r>
            <a:rPr lang="hr-HR" b="1" dirty="0" err="1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The</a:t>
          </a:r>
          <a:r>
            <a:rPr lang="hr-HR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 </a:t>
          </a:r>
          <a:r>
            <a:rPr lang="hr-HR" b="1" dirty="0" err="1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energy</a:t>
          </a:r>
          <a:r>
            <a:rPr lang="hr-HR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 </a:t>
          </a:r>
          <a:r>
            <a:rPr lang="hr-HR" b="1" dirty="0" err="1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transition</a:t>
          </a:r>
          <a:r>
            <a:rPr lang="hr-HR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 </a:t>
          </a:r>
          <a:r>
            <a:rPr lang="hr-HR" b="1" dirty="0" err="1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is</a:t>
          </a:r>
          <a:r>
            <a:rPr lang="hr-HR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 </a:t>
          </a:r>
          <a:r>
            <a:rPr lang="hr-HR" b="1" dirty="0" err="1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happening</a:t>
          </a:r>
          <a:r>
            <a:rPr lang="hr-HR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 </a:t>
          </a:r>
          <a:r>
            <a:rPr lang="hr-HR" b="1" dirty="0" err="1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right</a:t>
          </a:r>
          <a:r>
            <a:rPr lang="hr-HR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 </a:t>
          </a:r>
          <a:r>
            <a:rPr lang="hr-HR" b="1" dirty="0" err="1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now</a:t>
          </a:r>
          <a:r>
            <a:rPr lang="hr-HR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!</a:t>
          </a:r>
          <a:endParaRPr lang="hr-HR" b="1" dirty="0"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a:endParaRPr>
        </a:p>
      </dgm:t>
    </dgm:pt>
    <dgm:pt modelId="{5B87D612-2C1E-4223-8F12-856A53381D57}" type="parTrans" cxnId="{664D7F49-6FEA-4A14-9BA8-679A4B9109A5}">
      <dgm:prSet/>
      <dgm:spPr/>
      <dgm:t>
        <a:bodyPr/>
        <a:lstStyle/>
        <a:p>
          <a:endParaRPr lang="hr-HR"/>
        </a:p>
      </dgm:t>
    </dgm:pt>
    <dgm:pt modelId="{0EE27175-5AC6-4A57-8401-80F3FFF40A9C}" type="sibTrans" cxnId="{664D7F49-6FEA-4A14-9BA8-679A4B9109A5}">
      <dgm:prSet/>
      <dgm:spPr>
        <a:ln>
          <a:solidFill>
            <a:srgbClr val="47A9CD"/>
          </a:solidFill>
        </a:ln>
      </dgm:spPr>
      <dgm:t>
        <a:bodyPr/>
        <a:lstStyle/>
        <a:p>
          <a:endParaRPr lang="hr-HR"/>
        </a:p>
      </dgm:t>
    </dgm:pt>
    <dgm:pt modelId="{03DD7330-CD8A-47CE-B10C-E91DC376E55C}">
      <dgm:prSet phldrT="[Text]" custT="1"/>
      <dgm:spPr>
        <a:solidFill>
          <a:srgbClr val="47A9CD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31872" tIns="71120" rIns="71120" bIns="71120" numCol="1" spcCol="1270" anchor="ctr" anchorCtr="0"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   Feasibility – profitability – compliance</a:t>
          </a:r>
          <a:endParaRPr lang="hr-HR" sz="2800" kern="1200" dirty="0">
            <a:solidFill>
              <a:prstClr val="white"/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C8178507-7E00-4321-A88B-C811C25BBA98}" type="parTrans" cxnId="{D2FD683F-59A8-4D36-B045-6129FDAF4BDC}">
      <dgm:prSet/>
      <dgm:spPr/>
      <dgm:t>
        <a:bodyPr/>
        <a:lstStyle/>
        <a:p>
          <a:endParaRPr lang="hr-HR"/>
        </a:p>
      </dgm:t>
    </dgm:pt>
    <dgm:pt modelId="{6E09FCE3-9572-4731-AA35-2A191B2160B9}" type="sibTrans" cxnId="{D2FD683F-59A8-4D36-B045-6129FDAF4BDC}">
      <dgm:prSet/>
      <dgm:spPr/>
      <dgm:t>
        <a:bodyPr/>
        <a:lstStyle/>
        <a:p>
          <a:endParaRPr lang="hr-HR"/>
        </a:p>
      </dgm:t>
    </dgm:pt>
    <dgm:pt modelId="{192310A7-B76E-4E34-9454-EDCC6597A724}">
      <dgm:prSet phldrT="[Text]" custT="1"/>
      <dgm:spPr>
        <a:solidFill>
          <a:srgbClr val="47A9CD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31872" tIns="71120" rIns="71120" bIns="71120" numCol="1" spcCol="1270" anchor="ctr" anchorCtr="0"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    Business </a:t>
          </a:r>
          <a:r>
            <a:rPr lang="hr-HR" sz="2800" kern="1200" dirty="0" err="1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and</a:t>
          </a:r>
          <a:r>
            <a:rPr lang="hr-HR" sz="2800" kern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 </a:t>
          </a:r>
          <a:r>
            <a:rPr lang="hr-HR" sz="2800" kern="1200" dirty="0" err="1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private</a:t>
          </a:r>
          <a:r>
            <a:rPr lang="hr-HR" sz="2800" kern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 </a:t>
          </a:r>
          <a:r>
            <a:rPr lang="hr-HR" sz="2800" kern="1200" dirty="0" err="1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sector</a:t>
          </a:r>
          <a:r>
            <a:rPr lang="hr-HR" sz="2800" kern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 </a:t>
          </a:r>
          <a:r>
            <a:rPr lang="hr-HR" sz="2800" kern="1200" dirty="0" err="1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initiatives</a:t>
          </a:r>
          <a:r>
            <a:rPr lang="hr-HR" sz="2800" kern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 as a </a:t>
          </a:r>
          <a:r>
            <a:rPr lang="hr-HR" sz="2800" kern="1200" dirty="0" err="1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catalyst</a:t>
          </a:r>
          <a:r>
            <a:rPr lang="hr-HR" sz="2800" kern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 for </a:t>
          </a:r>
          <a:r>
            <a:rPr lang="hr-HR" sz="2800" kern="1200" dirty="0" err="1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change</a:t>
          </a:r>
          <a:endParaRPr lang="hr-HR" sz="2800" kern="1200" dirty="0">
            <a:solidFill>
              <a:prstClr val="white"/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E7D1975B-56EB-455D-B2BD-0D3B0734A8F9}" type="parTrans" cxnId="{7DE6A2A6-DD61-488E-A864-EC41163BF864}">
      <dgm:prSet/>
      <dgm:spPr/>
      <dgm:t>
        <a:bodyPr/>
        <a:lstStyle/>
        <a:p>
          <a:endParaRPr lang="hr-HR"/>
        </a:p>
      </dgm:t>
    </dgm:pt>
    <dgm:pt modelId="{56A82FF4-B952-40D8-9AFB-620B967FBC3E}" type="sibTrans" cxnId="{7DE6A2A6-DD61-488E-A864-EC41163BF864}">
      <dgm:prSet/>
      <dgm:spPr/>
      <dgm:t>
        <a:bodyPr/>
        <a:lstStyle/>
        <a:p>
          <a:endParaRPr lang="hr-HR"/>
        </a:p>
      </dgm:t>
    </dgm:pt>
    <dgm:pt modelId="{3CDC09F8-4E9C-406E-B863-DA0EF0FF0B20}" type="pres">
      <dgm:prSet presAssocID="{59A68C02-AADF-4AAB-AFE1-281CA2C3F34A}" presName="Name0" presStyleCnt="0">
        <dgm:presLayoutVars>
          <dgm:chMax val="7"/>
          <dgm:chPref val="7"/>
          <dgm:dir/>
        </dgm:presLayoutVars>
      </dgm:prSet>
      <dgm:spPr/>
    </dgm:pt>
    <dgm:pt modelId="{23558968-EEC4-4AD1-B4E2-6B924DE4C263}" type="pres">
      <dgm:prSet presAssocID="{59A68C02-AADF-4AAB-AFE1-281CA2C3F34A}" presName="Name1" presStyleCnt="0"/>
      <dgm:spPr/>
    </dgm:pt>
    <dgm:pt modelId="{0264C9E6-712C-496A-9559-20969F123054}" type="pres">
      <dgm:prSet presAssocID="{59A68C02-AADF-4AAB-AFE1-281CA2C3F34A}" presName="cycle" presStyleCnt="0"/>
      <dgm:spPr/>
    </dgm:pt>
    <dgm:pt modelId="{2AEDAB64-7EC6-4CB7-A4DA-00BC587F5D70}" type="pres">
      <dgm:prSet presAssocID="{59A68C02-AADF-4AAB-AFE1-281CA2C3F34A}" presName="srcNode" presStyleLbl="node1" presStyleIdx="0" presStyleCnt="3"/>
      <dgm:spPr/>
    </dgm:pt>
    <dgm:pt modelId="{9F3F6DFB-48E9-4EC6-A289-01BF5FD24BE0}" type="pres">
      <dgm:prSet presAssocID="{59A68C02-AADF-4AAB-AFE1-281CA2C3F34A}" presName="conn" presStyleLbl="parChTrans1D2" presStyleIdx="0" presStyleCnt="1"/>
      <dgm:spPr/>
    </dgm:pt>
    <dgm:pt modelId="{7AAEAA84-6FBE-4B1F-A6EB-937EEC2BA291}" type="pres">
      <dgm:prSet presAssocID="{59A68C02-AADF-4AAB-AFE1-281CA2C3F34A}" presName="extraNode" presStyleLbl="node1" presStyleIdx="0" presStyleCnt="3"/>
      <dgm:spPr/>
    </dgm:pt>
    <dgm:pt modelId="{D10A1437-00F2-420E-B3D0-B1F7D8B784DA}" type="pres">
      <dgm:prSet presAssocID="{59A68C02-AADF-4AAB-AFE1-281CA2C3F34A}" presName="dstNode" presStyleLbl="node1" presStyleIdx="0" presStyleCnt="3"/>
      <dgm:spPr/>
    </dgm:pt>
    <dgm:pt modelId="{1ED9B6E1-FB42-4B32-94BA-2273AB23CD87}" type="pres">
      <dgm:prSet presAssocID="{773F18CF-D3D4-4B65-AF88-7E5EB479ECA3}" presName="text_1" presStyleLbl="node1" presStyleIdx="0" presStyleCnt="3">
        <dgm:presLayoutVars>
          <dgm:bulletEnabled val="1"/>
        </dgm:presLayoutVars>
      </dgm:prSet>
      <dgm:spPr/>
    </dgm:pt>
    <dgm:pt modelId="{A536278E-5A08-4820-86A5-ABA7546FBFB9}" type="pres">
      <dgm:prSet presAssocID="{773F18CF-D3D4-4B65-AF88-7E5EB479ECA3}" presName="accent_1" presStyleCnt="0"/>
      <dgm:spPr/>
    </dgm:pt>
    <dgm:pt modelId="{74523E34-9F73-4E00-BD92-79958D8EAEE5}" type="pres">
      <dgm:prSet presAssocID="{773F18CF-D3D4-4B65-AF88-7E5EB479ECA3}" presName="accentRepeatNode" presStyleLbl="solidFgAcc1" presStyleIdx="0" presStyleCnt="3"/>
      <dgm:spPr>
        <a:ln>
          <a:solidFill>
            <a:srgbClr val="47A9CD"/>
          </a:solidFill>
        </a:ln>
      </dgm:spPr>
    </dgm:pt>
    <dgm:pt modelId="{843A9862-6C0D-4CC3-B4B3-C536A4A415E0}" type="pres">
      <dgm:prSet presAssocID="{03DD7330-CD8A-47CE-B10C-E91DC376E55C}" presName="text_2" presStyleLbl="node1" presStyleIdx="1" presStyleCnt="3">
        <dgm:presLayoutVars>
          <dgm:bulletEnabled val="1"/>
        </dgm:presLayoutVars>
      </dgm:prSet>
      <dgm:spPr>
        <a:xfrm>
          <a:off x="800969" y="1087747"/>
          <a:ext cx="9654905" cy="544091"/>
        </a:xfrm>
        <a:prstGeom prst="rect">
          <a:avLst/>
        </a:prstGeom>
      </dgm:spPr>
    </dgm:pt>
    <dgm:pt modelId="{0BF25BA7-9C6E-472C-BBD8-749F9616F8E6}" type="pres">
      <dgm:prSet presAssocID="{03DD7330-CD8A-47CE-B10C-E91DC376E55C}" presName="accent_2" presStyleCnt="0"/>
      <dgm:spPr/>
    </dgm:pt>
    <dgm:pt modelId="{FDC5DEE4-9CEA-4419-9BE3-075AC9E71970}" type="pres">
      <dgm:prSet presAssocID="{03DD7330-CD8A-47CE-B10C-E91DC376E55C}" presName="accentRepeatNode" presStyleLbl="solidFgAcc1" presStyleIdx="1" presStyleCnt="3"/>
      <dgm:spPr>
        <a:ln>
          <a:solidFill>
            <a:srgbClr val="47A9CD"/>
          </a:solidFill>
        </a:ln>
      </dgm:spPr>
    </dgm:pt>
    <dgm:pt modelId="{82956D0D-A9E6-4511-9D43-F0D25882A1E5}" type="pres">
      <dgm:prSet presAssocID="{192310A7-B76E-4E34-9454-EDCC6597A724}" presName="text_3" presStyleLbl="node1" presStyleIdx="2" presStyleCnt="3">
        <dgm:presLayoutVars>
          <dgm:bulletEnabled val="1"/>
        </dgm:presLayoutVars>
      </dgm:prSet>
      <dgm:spPr>
        <a:xfrm>
          <a:off x="920631" y="1903623"/>
          <a:ext cx="9535243" cy="544091"/>
        </a:xfrm>
        <a:prstGeom prst="rect">
          <a:avLst/>
        </a:prstGeom>
      </dgm:spPr>
    </dgm:pt>
    <dgm:pt modelId="{74C84754-B093-4519-9344-D2F6A3626797}" type="pres">
      <dgm:prSet presAssocID="{192310A7-B76E-4E34-9454-EDCC6597A724}" presName="accent_3" presStyleCnt="0"/>
      <dgm:spPr/>
    </dgm:pt>
    <dgm:pt modelId="{092CDC11-6385-488A-BBF7-6358C4B29FA6}" type="pres">
      <dgm:prSet presAssocID="{192310A7-B76E-4E34-9454-EDCC6597A724}" presName="accentRepeatNode" presStyleLbl="solidFgAcc1" presStyleIdx="2" presStyleCnt="3"/>
      <dgm:spPr>
        <a:ln>
          <a:solidFill>
            <a:srgbClr val="47A9CD"/>
          </a:solidFill>
        </a:ln>
      </dgm:spPr>
    </dgm:pt>
  </dgm:ptLst>
  <dgm:cxnLst>
    <dgm:cxn modelId="{D2FD683F-59A8-4D36-B045-6129FDAF4BDC}" srcId="{59A68C02-AADF-4AAB-AFE1-281CA2C3F34A}" destId="{03DD7330-CD8A-47CE-B10C-E91DC376E55C}" srcOrd="1" destOrd="0" parTransId="{C8178507-7E00-4321-A88B-C811C25BBA98}" sibTransId="{6E09FCE3-9572-4731-AA35-2A191B2160B9}"/>
    <dgm:cxn modelId="{D6348467-53B8-42D1-B140-0BD62F8EBB27}" type="presOf" srcId="{192310A7-B76E-4E34-9454-EDCC6597A724}" destId="{82956D0D-A9E6-4511-9D43-F0D25882A1E5}" srcOrd="0" destOrd="0" presId="urn:microsoft.com/office/officeart/2008/layout/VerticalCurvedList"/>
    <dgm:cxn modelId="{664D7F49-6FEA-4A14-9BA8-679A4B9109A5}" srcId="{59A68C02-AADF-4AAB-AFE1-281CA2C3F34A}" destId="{773F18CF-D3D4-4B65-AF88-7E5EB479ECA3}" srcOrd="0" destOrd="0" parTransId="{5B87D612-2C1E-4223-8F12-856A53381D57}" sibTransId="{0EE27175-5AC6-4A57-8401-80F3FFF40A9C}"/>
    <dgm:cxn modelId="{9D56C14D-B11F-4B68-80AF-F47AD48980C9}" type="presOf" srcId="{773F18CF-D3D4-4B65-AF88-7E5EB479ECA3}" destId="{1ED9B6E1-FB42-4B32-94BA-2273AB23CD87}" srcOrd="0" destOrd="0" presId="urn:microsoft.com/office/officeart/2008/layout/VerticalCurvedList"/>
    <dgm:cxn modelId="{7DE6A2A6-DD61-488E-A864-EC41163BF864}" srcId="{59A68C02-AADF-4AAB-AFE1-281CA2C3F34A}" destId="{192310A7-B76E-4E34-9454-EDCC6597A724}" srcOrd="2" destOrd="0" parTransId="{E7D1975B-56EB-455D-B2BD-0D3B0734A8F9}" sibTransId="{56A82FF4-B952-40D8-9AFB-620B967FBC3E}"/>
    <dgm:cxn modelId="{0A628DD3-4F8A-4533-9BFB-D3C267A38A72}" type="presOf" srcId="{03DD7330-CD8A-47CE-B10C-E91DC376E55C}" destId="{843A9862-6C0D-4CC3-B4B3-C536A4A415E0}" srcOrd="0" destOrd="0" presId="urn:microsoft.com/office/officeart/2008/layout/VerticalCurvedList"/>
    <dgm:cxn modelId="{F2B6C2D6-8B2F-43F3-A43F-FE5518BAC471}" type="presOf" srcId="{59A68C02-AADF-4AAB-AFE1-281CA2C3F34A}" destId="{3CDC09F8-4E9C-406E-B863-DA0EF0FF0B20}" srcOrd="0" destOrd="0" presId="urn:microsoft.com/office/officeart/2008/layout/VerticalCurvedList"/>
    <dgm:cxn modelId="{24A154DE-A3BF-4E31-8382-5E1065562F72}" type="presOf" srcId="{0EE27175-5AC6-4A57-8401-80F3FFF40A9C}" destId="{9F3F6DFB-48E9-4EC6-A289-01BF5FD24BE0}" srcOrd="0" destOrd="0" presId="urn:microsoft.com/office/officeart/2008/layout/VerticalCurvedList"/>
    <dgm:cxn modelId="{D3D02B07-E4AD-4E23-B6EA-D6ADD009D5B1}" type="presParOf" srcId="{3CDC09F8-4E9C-406E-B863-DA0EF0FF0B20}" destId="{23558968-EEC4-4AD1-B4E2-6B924DE4C263}" srcOrd="0" destOrd="0" presId="urn:microsoft.com/office/officeart/2008/layout/VerticalCurvedList"/>
    <dgm:cxn modelId="{E1116F6A-CE62-417C-A944-017A84A61283}" type="presParOf" srcId="{23558968-EEC4-4AD1-B4E2-6B924DE4C263}" destId="{0264C9E6-712C-496A-9559-20969F123054}" srcOrd="0" destOrd="0" presId="urn:microsoft.com/office/officeart/2008/layout/VerticalCurvedList"/>
    <dgm:cxn modelId="{3DC1A0A1-CDE4-4147-92B4-A01325E53099}" type="presParOf" srcId="{0264C9E6-712C-496A-9559-20969F123054}" destId="{2AEDAB64-7EC6-4CB7-A4DA-00BC587F5D70}" srcOrd="0" destOrd="0" presId="urn:microsoft.com/office/officeart/2008/layout/VerticalCurvedList"/>
    <dgm:cxn modelId="{EEC9ADC0-428E-456D-A0C4-0555998BDA6D}" type="presParOf" srcId="{0264C9E6-712C-496A-9559-20969F123054}" destId="{9F3F6DFB-48E9-4EC6-A289-01BF5FD24BE0}" srcOrd="1" destOrd="0" presId="urn:microsoft.com/office/officeart/2008/layout/VerticalCurvedList"/>
    <dgm:cxn modelId="{1702D152-4AED-4672-B783-F53704272A8C}" type="presParOf" srcId="{0264C9E6-712C-496A-9559-20969F123054}" destId="{7AAEAA84-6FBE-4B1F-A6EB-937EEC2BA291}" srcOrd="2" destOrd="0" presId="urn:microsoft.com/office/officeart/2008/layout/VerticalCurvedList"/>
    <dgm:cxn modelId="{853CCB6A-4AB3-4F4D-A2B9-E27F247C0BD9}" type="presParOf" srcId="{0264C9E6-712C-496A-9559-20969F123054}" destId="{D10A1437-00F2-420E-B3D0-B1F7D8B784DA}" srcOrd="3" destOrd="0" presId="urn:microsoft.com/office/officeart/2008/layout/VerticalCurvedList"/>
    <dgm:cxn modelId="{FD4BB541-04D7-44A0-82F7-03F4F40C0286}" type="presParOf" srcId="{23558968-EEC4-4AD1-B4E2-6B924DE4C263}" destId="{1ED9B6E1-FB42-4B32-94BA-2273AB23CD87}" srcOrd="1" destOrd="0" presId="urn:microsoft.com/office/officeart/2008/layout/VerticalCurvedList"/>
    <dgm:cxn modelId="{6CB60529-6EFA-4EB2-AEC6-62412B3F7BE0}" type="presParOf" srcId="{23558968-EEC4-4AD1-B4E2-6B924DE4C263}" destId="{A536278E-5A08-4820-86A5-ABA7546FBFB9}" srcOrd="2" destOrd="0" presId="urn:microsoft.com/office/officeart/2008/layout/VerticalCurvedList"/>
    <dgm:cxn modelId="{07201248-BFD6-4FA7-859D-44F01D868F96}" type="presParOf" srcId="{A536278E-5A08-4820-86A5-ABA7546FBFB9}" destId="{74523E34-9F73-4E00-BD92-79958D8EAEE5}" srcOrd="0" destOrd="0" presId="urn:microsoft.com/office/officeart/2008/layout/VerticalCurvedList"/>
    <dgm:cxn modelId="{C0182FD0-F55B-4756-80B5-4D179869A8CD}" type="presParOf" srcId="{23558968-EEC4-4AD1-B4E2-6B924DE4C263}" destId="{843A9862-6C0D-4CC3-B4B3-C536A4A415E0}" srcOrd="3" destOrd="0" presId="urn:microsoft.com/office/officeart/2008/layout/VerticalCurvedList"/>
    <dgm:cxn modelId="{4825FF0A-8EB3-4CFE-8CF8-57022153DDD3}" type="presParOf" srcId="{23558968-EEC4-4AD1-B4E2-6B924DE4C263}" destId="{0BF25BA7-9C6E-472C-BBD8-749F9616F8E6}" srcOrd="4" destOrd="0" presId="urn:microsoft.com/office/officeart/2008/layout/VerticalCurvedList"/>
    <dgm:cxn modelId="{8C1F726A-E86E-4C82-AFD9-5C4C0E3D5930}" type="presParOf" srcId="{0BF25BA7-9C6E-472C-BBD8-749F9616F8E6}" destId="{FDC5DEE4-9CEA-4419-9BE3-075AC9E71970}" srcOrd="0" destOrd="0" presId="urn:microsoft.com/office/officeart/2008/layout/VerticalCurvedList"/>
    <dgm:cxn modelId="{C120F271-E3ED-4B9B-B598-116972096541}" type="presParOf" srcId="{23558968-EEC4-4AD1-B4E2-6B924DE4C263}" destId="{82956D0D-A9E6-4511-9D43-F0D25882A1E5}" srcOrd="5" destOrd="0" presId="urn:microsoft.com/office/officeart/2008/layout/VerticalCurvedList"/>
    <dgm:cxn modelId="{681F7642-E3D6-41F6-A66B-A9B166F86B1E}" type="presParOf" srcId="{23558968-EEC4-4AD1-B4E2-6B924DE4C263}" destId="{74C84754-B093-4519-9344-D2F6A3626797}" srcOrd="6" destOrd="0" presId="urn:microsoft.com/office/officeart/2008/layout/VerticalCurvedList"/>
    <dgm:cxn modelId="{9BF653BD-C123-4C17-9BA4-D78373403177}" type="presParOf" srcId="{74C84754-B093-4519-9344-D2F6A3626797}" destId="{092CDC11-6385-488A-BBF7-6358C4B29FA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63377C-0C47-44AE-8D3D-57FFAEC1B6B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D8356CB-4E2B-45B9-A531-01452BDC738E}">
      <dgm:prSet phldrT="[Text]" custT="1"/>
      <dgm:spPr>
        <a:solidFill>
          <a:srgbClr val="47A9CD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/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err="1"/>
            <a:t>What</a:t>
          </a:r>
          <a:r>
            <a:rPr lang="hr-HR" sz="2100" kern="1200" dirty="0"/>
            <a:t> are „Green </a:t>
          </a:r>
          <a:r>
            <a:rPr lang="hr-HR" sz="2100" kern="1200" dirty="0" err="1"/>
            <a:t>energy</a:t>
          </a:r>
          <a:r>
            <a:rPr lang="hr-HR" sz="2100" kern="1200" dirty="0"/>
            <a:t>” </a:t>
          </a:r>
          <a:r>
            <a:rPr lang="hr-HR" sz="2100" kern="1200" dirty="0" err="1"/>
            <a:t>models</a:t>
          </a:r>
          <a:r>
            <a:rPr lang="hr-HR" sz="2100" kern="1200" dirty="0"/>
            <a:t>?</a:t>
          </a:r>
          <a:endParaRPr lang="hr-HR" sz="21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E7DBB7A0-BA19-44E0-9549-C9CED2AA50F2}" type="parTrans" cxnId="{52454440-B2F3-47D8-975C-656C05A44E41}">
      <dgm:prSet/>
      <dgm:spPr/>
      <dgm:t>
        <a:bodyPr/>
        <a:lstStyle/>
        <a:p>
          <a:endParaRPr lang="hr-HR" sz="2100"/>
        </a:p>
      </dgm:t>
    </dgm:pt>
    <dgm:pt modelId="{F0C29DBC-6725-49CE-8265-3EF60F78A8BA}" type="sibTrans" cxnId="{52454440-B2F3-47D8-975C-656C05A44E41}">
      <dgm:prSet/>
      <dgm:spPr>
        <a:ln>
          <a:solidFill>
            <a:srgbClr val="47A9CD"/>
          </a:solidFill>
        </a:ln>
      </dgm:spPr>
      <dgm:t>
        <a:bodyPr/>
        <a:lstStyle/>
        <a:p>
          <a:endParaRPr lang="hr-HR" sz="2100"/>
        </a:p>
      </dgm:t>
    </dgm:pt>
    <dgm:pt modelId="{63B4CBE9-92FA-4FDA-93FC-87EBAE8DB042}">
      <dgm:prSet phldrT="[Text]" custT="1"/>
      <dgm:spPr>
        <a:solidFill>
          <a:srgbClr val="47A9CD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/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err="1"/>
            <a:t>Why</a:t>
          </a:r>
          <a:r>
            <a:rPr lang="hr-HR" sz="2100" kern="1200" dirty="0"/>
            <a:t> </a:t>
          </a:r>
          <a:r>
            <a:rPr lang="hr-HR" sz="2100" kern="1200" dirty="0" err="1"/>
            <a:t>did</a:t>
          </a:r>
          <a:r>
            <a:rPr lang="hr-HR" sz="2100" kern="1200" dirty="0"/>
            <a:t> </a:t>
          </a:r>
          <a:r>
            <a:rPr lang="hr-HR" sz="2100" kern="1200" dirty="0" err="1"/>
            <a:t>we</a:t>
          </a:r>
          <a:r>
            <a:rPr lang="hr-HR" sz="2100" kern="1200" dirty="0"/>
            <a:t> </a:t>
          </a:r>
          <a:r>
            <a:rPr lang="hr-HR" sz="2100" kern="1200" dirty="0" err="1"/>
            <a:t>implement</a:t>
          </a:r>
          <a:r>
            <a:rPr lang="hr-HR" sz="2100" kern="1200" dirty="0"/>
            <a:t> </a:t>
          </a:r>
          <a:r>
            <a:rPr lang="hr-HR" sz="2100" kern="1200" dirty="0" err="1"/>
            <a:t>these</a:t>
          </a:r>
          <a:r>
            <a:rPr lang="hr-HR" sz="2100" kern="1200" dirty="0"/>
            <a:t> </a:t>
          </a:r>
          <a:r>
            <a:rPr lang="hr-HR" sz="2100" kern="1200" dirty="0" err="1"/>
            <a:t>models</a:t>
          </a:r>
          <a:r>
            <a:rPr lang="hr-HR" sz="2100" kern="1200" dirty="0"/>
            <a:t>?</a:t>
          </a:r>
          <a:endParaRPr lang="hr-HR" sz="21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C5B809F7-65A6-42FD-9A2D-5910E3DDE5AA}" type="parTrans" cxnId="{757DC392-4DDB-4493-A82B-2BFE95C31F6C}">
      <dgm:prSet/>
      <dgm:spPr/>
      <dgm:t>
        <a:bodyPr/>
        <a:lstStyle/>
        <a:p>
          <a:endParaRPr lang="hr-HR" sz="2100"/>
        </a:p>
      </dgm:t>
    </dgm:pt>
    <dgm:pt modelId="{24AB8A05-0BD6-49A5-95F8-A83EE7B654A5}" type="sibTrans" cxnId="{757DC392-4DDB-4493-A82B-2BFE95C31F6C}">
      <dgm:prSet/>
      <dgm:spPr/>
      <dgm:t>
        <a:bodyPr/>
        <a:lstStyle/>
        <a:p>
          <a:endParaRPr lang="hr-HR" sz="2100"/>
        </a:p>
      </dgm:t>
    </dgm:pt>
    <dgm:pt modelId="{87152C5C-643E-4FDA-8548-F38C23717C55}">
      <dgm:prSet phldrT="[Text]" custT="1"/>
      <dgm:spPr>
        <a:solidFill>
          <a:srgbClr val="47A9CD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/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err="1"/>
            <a:t>Why</a:t>
          </a:r>
          <a:r>
            <a:rPr lang="hr-HR" sz="2100" kern="1200" dirty="0"/>
            <a:t> are </a:t>
          </a:r>
          <a:r>
            <a:rPr lang="hr-HR" sz="2100" kern="1200" dirty="0" err="1"/>
            <a:t>these</a:t>
          </a:r>
          <a:r>
            <a:rPr lang="hr-HR" sz="2100" kern="1200" dirty="0"/>
            <a:t> </a:t>
          </a:r>
          <a:r>
            <a:rPr lang="hr-HR" sz="2100" kern="1200" dirty="0" err="1"/>
            <a:t>models</a:t>
          </a:r>
          <a:r>
            <a:rPr lang="hr-HR" sz="2100" kern="1200" dirty="0"/>
            <a:t> </a:t>
          </a:r>
          <a:r>
            <a:rPr lang="hr-HR" sz="2100" kern="1200" dirty="0" err="1"/>
            <a:t>interesting</a:t>
          </a:r>
          <a:r>
            <a:rPr lang="hr-HR" sz="2100" kern="1200" dirty="0"/>
            <a:t> to </a:t>
          </a:r>
          <a:r>
            <a:rPr lang="hr-HR" sz="2100" kern="1200" dirty="0" err="1"/>
            <a:t>our</a:t>
          </a:r>
          <a:r>
            <a:rPr lang="hr-HR" sz="2100" kern="1200" dirty="0"/>
            <a:t> </a:t>
          </a:r>
          <a:r>
            <a:rPr lang="hr-HR" sz="2100" kern="1200" dirty="0" err="1"/>
            <a:t>end</a:t>
          </a:r>
          <a:r>
            <a:rPr lang="hr-HR" sz="2100" kern="1200" dirty="0"/>
            <a:t> </a:t>
          </a:r>
          <a:r>
            <a:rPr lang="hr-HR" sz="2100" kern="1200" dirty="0" err="1"/>
            <a:t>consumers</a:t>
          </a:r>
          <a:r>
            <a:rPr lang="hr-HR" sz="2100" kern="1200" dirty="0"/>
            <a:t>?</a:t>
          </a:r>
          <a:endParaRPr lang="hr-HR" sz="21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65AD10BE-E42E-4006-A33C-E56A6C757EF3}" type="parTrans" cxnId="{38345E34-85C4-4565-A12F-6E463F8987BC}">
      <dgm:prSet/>
      <dgm:spPr/>
      <dgm:t>
        <a:bodyPr/>
        <a:lstStyle/>
        <a:p>
          <a:endParaRPr lang="hr-HR" sz="2100"/>
        </a:p>
      </dgm:t>
    </dgm:pt>
    <dgm:pt modelId="{159EB087-B559-4108-B351-57A5DC7866BD}" type="sibTrans" cxnId="{38345E34-85C4-4565-A12F-6E463F8987BC}">
      <dgm:prSet/>
      <dgm:spPr/>
      <dgm:t>
        <a:bodyPr/>
        <a:lstStyle/>
        <a:p>
          <a:endParaRPr lang="hr-HR" sz="2100"/>
        </a:p>
      </dgm:t>
    </dgm:pt>
    <dgm:pt modelId="{72253663-6C29-40CE-BCC8-40FEEE5DB04C}">
      <dgm:prSet custT="1"/>
      <dgm:spPr>
        <a:solidFill>
          <a:srgbClr val="47A9CD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531344" bIns="60960" numCol="1" spcCol="1270" anchor="ctr" anchorCtr="0"/>
        <a:lstStyle/>
        <a:p>
          <a:pPr algn="ctr"/>
          <a:r>
            <a:rPr lang="hr-HR" sz="2100" dirty="0" err="1"/>
            <a:t>What</a:t>
          </a:r>
          <a:r>
            <a:rPr lang="hr-HR" sz="2100" dirty="0"/>
            <a:t> are </a:t>
          </a:r>
          <a:r>
            <a:rPr lang="hr-HR" sz="2100" dirty="0" err="1"/>
            <a:t>the</a:t>
          </a:r>
          <a:r>
            <a:rPr lang="hr-HR" sz="2100" dirty="0"/>
            <a:t> </a:t>
          </a:r>
          <a:r>
            <a:rPr lang="hr-HR" sz="2100" dirty="0" err="1"/>
            <a:t>contracting</a:t>
          </a:r>
          <a:r>
            <a:rPr lang="hr-HR" sz="2100" dirty="0"/>
            <a:t> </a:t>
          </a:r>
          <a:r>
            <a:rPr lang="hr-HR" sz="2100" dirty="0" err="1"/>
            <a:t>conditions</a:t>
          </a:r>
          <a:r>
            <a:rPr lang="hr-HR" sz="2100" dirty="0"/>
            <a:t>?</a:t>
          </a:r>
        </a:p>
      </dgm:t>
    </dgm:pt>
    <dgm:pt modelId="{22C09B78-C430-4A24-806C-9682241F2B1A}" type="parTrans" cxnId="{148080BD-A58B-431C-8893-7988F5E12DFD}">
      <dgm:prSet/>
      <dgm:spPr/>
      <dgm:t>
        <a:bodyPr/>
        <a:lstStyle/>
        <a:p>
          <a:endParaRPr lang="hr-HR" sz="2100"/>
        </a:p>
      </dgm:t>
    </dgm:pt>
    <dgm:pt modelId="{0165438B-FF1A-42FC-B233-4B297D336768}" type="sibTrans" cxnId="{148080BD-A58B-431C-8893-7988F5E12DFD}">
      <dgm:prSet/>
      <dgm:spPr/>
      <dgm:t>
        <a:bodyPr/>
        <a:lstStyle/>
        <a:p>
          <a:endParaRPr lang="hr-HR" sz="2100"/>
        </a:p>
      </dgm:t>
    </dgm:pt>
    <dgm:pt modelId="{1230E7A2-E68B-43B8-B56A-FBBA8A69298D}" type="pres">
      <dgm:prSet presAssocID="{E063377C-0C47-44AE-8D3D-57FFAEC1B6BA}" presName="Name0" presStyleCnt="0">
        <dgm:presLayoutVars>
          <dgm:chMax val="7"/>
          <dgm:chPref val="7"/>
          <dgm:dir val="rev"/>
        </dgm:presLayoutVars>
      </dgm:prSet>
      <dgm:spPr/>
    </dgm:pt>
    <dgm:pt modelId="{E5144D98-C855-4DB8-815A-EC3842977BA8}" type="pres">
      <dgm:prSet presAssocID="{E063377C-0C47-44AE-8D3D-57FFAEC1B6BA}" presName="Name1" presStyleCnt="0"/>
      <dgm:spPr/>
    </dgm:pt>
    <dgm:pt modelId="{0ACFA788-6177-4ACD-AC6D-5E9C01DB18A9}" type="pres">
      <dgm:prSet presAssocID="{E063377C-0C47-44AE-8D3D-57FFAEC1B6BA}" presName="cycle" presStyleCnt="0"/>
      <dgm:spPr/>
    </dgm:pt>
    <dgm:pt modelId="{D61BF4E6-9428-4666-A8DB-44BA3609B291}" type="pres">
      <dgm:prSet presAssocID="{E063377C-0C47-44AE-8D3D-57FFAEC1B6BA}" presName="srcNode" presStyleLbl="node1" presStyleIdx="0" presStyleCnt="4"/>
      <dgm:spPr/>
    </dgm:pt>
    <dgm:pt modelId="{942AEF6A-C857-47FA-9E4D-3266E1CE787C}" type="pres">
      <dgm:prSet presAssocID="{E063377C-0C47-44AE-8D3D-57FFAEC1B6BA}" presName="conn" presStyleLbl="parChTrans1D2" presStyleIdx="0" presStyleCnt="1"/>
      <dgm:spPr/>
    </dgm:pt>
    <dgm:pt modelId="{8017741C-1001-4A48-8DDA-B63818E2938F}" type="pres">
      <dgm:prSet presAssocID="{E063377C-0C47-44AE-8D3D-57FFAEC1B6BA}" presName="extraNode" presStyleLbl="node1" presStyleIdx="0" presStyleCnt="4"/>
      <dgm:spPr/>
    </dgm:pt>
    <dgm:pt modelId="{A9346D7C-F521-47C7-8402-17297521BE34}" type="pres">
      <dgm:prSet presAssocID="{E063377C-0C47-44AE-8D3D-57FFAEC1B6BA}" presName="dstNode" presStyleLbl="node1" presStyleIdx="0" presStyleCnt="4"/>
      <dgm:spPr/>
    </dgm:pt>
    <dgm:pt modelId="{CB651E6C-694C-4098-87C1-04B771FDD7F3}" type="pres">
      <dgm:prSet presAssocID="{5D8356CB-4E2B-45B9-A531-01452BDC738E}" presName="text_1" presStyleLbl="node1" presStyleIdx="0" presStyleCnt="4">
        <dgm:presLayoutVars>
          <dgm:bulletEnabled val="1"/>
        </dgm:presLayoutVars>
      </dgm:prSet>
      <dgm:spPr>
        <a:xfrm>
          <a:off x="59724" y="435133"/>
          <a:ext cx="4517585" cy="870267"/>
        </a:xfrm>
        <a:prstGeom prst="rect">
          <a:avLst/>
        </a:prstGeom>
      </dgm:spPr>
    </dgm:pt>
    <dgm:pt modelId="{432A2F3F-E470-4F57-875A-A164A77AF9BF}" type="pres">
      <dgm:prSet presAssocID="{5D8356CB-4E2B-45B9-A531-01452BDC738E}" presName="accent_1" presStyleCnt="0"/>
      <dgm:spPr/>
    </dgm:pt>
    <dgm:pt modelId="{9F626E89-A42C-4148-9E28-28BB7185E97E}" type="pres">
      <dgm:prSet presAssocID="{5D8356CB-4E2B-45B9-A531-01452BDC738E}" presName="accentRepeatNode" presStyleLbl="solidFgAcc1" presStyleIdx="0" presStyleCnt="4"/>
      <dgm:spPr>
        <a:ln>
          <a:solidFill>
            <a:srgbClr val="47A9CD"/>
          </a:solidFill>
        </a:ln>
      </dgm:spPr>
    </dgm:pt>
    <dgm:pt modelId="{70403200-8028-47D6-A7DB-AAAD516834DE}" type="pres">
      <dgm:prSet presAssocID="{63B4CBE9-92FA-4FDA-93FC-87EBAE8DB042}" presName="text_2" presStyleLbl="node1" presStyleIdx="1" presStyleCnt="4">
        <dgm:presLayoutVars>
          <dgm:bulletEnabled val="1"/>
        </dgm:presLayoutVars>
      </dgm:prSet>
      <dgm:spPr>
        <a:xfrm>
          <a:off x="59724" y="1740535"/>
          <a:ext cx="4201243" cy="870267"/>
        </a:xfrm>
        <a:prstGeom prst="rect">
          <a:avLst/>
        </a:prstGeom>
      </dgm:spPr>
    </dgm:pt>
    <dgm:pt modelId="{F25ED4A1-DAFB-44DB-A8A1-540C3BF119F0}" type="pres">
      <dgm:prSet presAssocID="{63B4CBE9-92FA-4FDA-93FC-87EBAE8DB042}" presName="accent_2" presStyleCnt="0"/>
      <dgm:spPr/>
    </dgm:pt>
    <dgm:pt modelId="{442D4DA6-45D8-4432-93D6-D54E0382E7C5}" type="pres">
      <dgm:prSet presAssocID="{63B4CBE9-92FA-4FDA-93FC-87EBAE8DB042}" presName="accentRepeatNode" presStyleLbl="solidFgAcc1" presStyleIdx="1" presStyleCnt="4"/>
      <dgm:spPr>
        <a:ln>
          <a:solidFill>
            <a:srgbClr val="47A9CD"/>
          </a:solidFill>
        </a:ln>
      </dgm:spPr>
    </dgm:pt>
    <dgm:pt modelId="{CB2D2D15-6FC4-4103-91CA-ABF6F6B200A8}" type="pres">
      <dgm:prSet presAssocID="{87152C5C-643E-4FDA-8548-F38C23717C55}" presName="text_3" presStyleLbl="node1" presStyleIdx="2" presStyleCnt="4">
        <dgm:presLayoutVars>
          <dgm:bulletEnabled val="1"/>
        </dgm:presLayoutVars>
      </dgm:prSet>
      <dgm:spPr>
        <a:xfrm>
          <a:off x="59724" y="3045936"/>
          <a:ext cx="4517585" cy="870267"/>
        </a:xfrm>
        <a:prstGeom prst="rect">
          <a:avLst/>
        </a:prstGeom>
      </dgm:spPr>
    </dgm:pt>
    <dgm:pt modelId="{4571062F-962B-47A8-AEAD-7C547B46A2B2}" type="pres">
      <dgm:prSet presAssocID="{87152C5C-643E-4FDA-8548-F38C23717C55}" presName="accent_3" presStyleCnt="0"/>
      <dgm:spPr/>
    </dgm:pt>
    <dgm:pt modelId="{BA70A738-FF9E-4EE9-857A-AD8B94C5D758}" type="pres">
      <dgm:prSet presAssocID="{87152C5C-643E-4FDA-8548-F38C23717C55}" presName="accentRepeatNode" presStyleLbl="solidFgAcc1" presStyleIdx="2" presStyleCnt="4"/>
      <dgm:spPr>
        <a:ln>
          <a:solidFill>
            <a:srgbClr val="47A9CD"/>
          </a:solidFill>
        </a:ln>
      </dgm:spPr>
    </dgm:pt>
    <dgm:pt modelId="{C608A740-93EE-4ACC-B831-4EEA065987CA}" type="pres">
      <dgm:prSet presAssocID="{72253663-6C29-40CE-BCC8-40FEEE5DB04C}" presName="text_4" presStyleLbl="node1" presStyleIdx="3" presStyleCnt="4">
        <dgm:presLayoutVars>
          <dgm:bulletEnabled val="1"/>
        </dgm:presLayoutVars>
      </dgm:prSet>
      <dgm:spPr>
        <a:xfrm>
          <a:off x="59724" y="3347397"/>
          <a:ext cx="4629850" cy="669409"/>
        </a:xfrm>
        <a:prstGeom prst="rect">
          <a:avLst/>
        </a:prstGeom>
      </dgm:spPr>
    </dgm:pt>
    <dgm:pt modelId="{740E9296-AB32-4072-ADB4-96CF49EC4FE9}" type="pres">
      <dgm:prSet presAssocID="{72253663-6C29-40CE-BCC8-40FEEE5DB04C}" presName="accent_4" presStyleCnt="0"/>
      <dgm:spPr/>
    </dgm:pt>
    <dgm:pt modelId="{7B658889-F78D-4C84-AA26-211744DFA29D}" type="pres">
      <dgm:prSet presAssocID="{72253663-6C29-40CE-BCC8-40FEEE5DB04C}" presName="accentRepeatNode" presStyleLbl="solidFgAcc1" presStyleIdx="3" presStyleCnt="4"/>
      <dgm:spPr/>
    </dgm:pt>
  </dgm:ptLst>
  <dgm:cxnLst>
    <dgm:cxn modelId="{811A5B1F-2175-4718-810C-F4F22D68CCE2}" type="presOf" srcId="{72253663-6C29-40CE-BCC8-40FEEE5DB04C}" destId="{C608A740-93EE-4ACC-B831-4EEA065987CA}" srcOrd="0" destOrd="0" presId="urn:microsoft.com/office/officeart/2008/layout/VerticalCurvedList"/>
    <dgm:cxn modelId="{38345E34-85C4-4565-A12F-6E463F8987BC}" srcId="{E063377C-0C47-44AE-8D3D-57FFAEC1B6BA}" destId="{87152C5C-643E-4FDA-8548-F38C23717C55}" srcOrd="2" destOrd="0" parTransId="{65AD10BE-E42E-4006-A33C-E56A6C757EF3}" sibTransId="{159EB087-B559-4108-B351-57A5DC7866BD}"/>
    <dgm:cxn modelId="{52454440-B2F3-47D8-975C-656C05A44E41}" srcId="{E063377C-0C47-44AE-8D3D-57FFAEC1B6BA}" destId="{5D8356CB-4E2B-45B9-A531-01452BDC738E}" srcOrd="0" destOrd="0" parTransId="{E7DBB7A0-BA19-44E0-9549-C9CED2AA50F2}" sibTransId="{F0C29DBC-6725-49CE-8265-3EF60F78A8BA}"/>
    <dgm:cxn modelId="{757DC392-4DDB-4493-A82B-2BFE95C31F6C}" srcId="{E063377C-0C47-44AE-8D3D-57FFAEC1B6BA}" destId="{63B4CBE9-92FA-4FDA-93FC-87EBAE8DB042}" srcOrd="1" destOrd="0" parTransId="{C5B809F7-65A6-42FD-9A2D-5910E3DDE5AA}" sibTransId="{24AB8A05-0BD6-49A5-95F8-A83EE7B654A5}"/>
    <dgm:cxn modelId="{8F67FD94-212D-4783-BE88-161BD6DDED1C}" type="presOf" srcId="{F0C29DBC-6725-49CE-8265-3EF60F78A8BA}" destId="{942AEF6A-C857-47FA-9E4D-3266E1CE787C}" srcOrd="0" destOrd="0" presId="urn:microsoft.com/office/officeart/2008/layout/VerticalCurvedList"/>
    <dgm:cxn modelId="{647BD7B8-9CF5-462D-BC94-8ECD1882F764}" type="presOf" srcId="{5D8356CB-4E2B-45B9-A531-01452BDC738E}" destId="{CB651E6C-694C-4098-87C1-04B771FDD7F3}" srcOrd="0" destOrd="0" presId="urn:microsoft.com/office/officeart/2008/layout/VerticalCurvedList"/>
    <dgm:cxn modelId="{148080BD-A58B-431C-8893-7988F5E12DFD}" srcId="{E063377C-0C47-44AE-8D3D-57FFAEC1B6BA}" destId="{72253663-6C29-40CE-BCC8-40FEEE5DB04C}" srcOrd="3" destOrd="0" parTransId="{22C09B78-C430-4A24-806C-9682241F2B1A}" sibTransId="{0165438B-FF1A-42FC-B233-4B297D336768}"/>
    <dgm:cxn modelId="{581DDECF-9413-41D7-9B28-FCC74975C2CE}" type="presOf" srcId="{63B4CBE9-92FA-4FDA-93FC-87EBAE8DB042}" destId="{70403200-8028-47D6-A7DB-AAAD516834DE}" srcOrd="0" destOrd="0" presId="urn:microsoft.com/office/officeart/2008/layout/VerticalCurvedList"/>
    <dgm:cxn modelId="{D4E9FCEA-12F9-45FD-82D7-3BD2D9841DF2}" type="presOf" srcId="{87152C5C-643E-4FDA-8548-F38C23717C55}" destId="{CB2D2D15-6FC4-4103-91CA-ABF6F6B200A8}" srcOrd="0" destOrd="0" presId="urn:microsoft.com/office/officeart/2008/layout/VerticalCurvedList"/>
    <dgm:cxn modelId="{078B33F4-81A3-44B5-A38A-35B6F39CC5EB}" type="presOf" srcId="{E063377C-0C47-44AE-8D3D-57FFAEC1B6BA}" destId="{1230E7A2-E68B-43B8-B56A-FBBA8A69298D}" srcOrd="0" destOrd="0" presId="urn:microsoft.com/office/officeart/2008/layout/VerticalCurvedList"/>
    <dgm:cxn modelId="{7EA230F2-BFD2-4670-AB64-7CF371F1660F}" type="presParOf" srcId="{1230E7A2-E68B-43B8-B56A-FBBA8A69298D}" destId="{E5144D98-C855-4DB8-815A-EC3842977BA8}" srcOrd="0" destOrd="0" presId="urn:microsoft.com/office/officeart/2008/layout/VerticalCurvedList"/>
    <dgm:cxn modelId="{FABE069B-0692-4FD3-86A5-25D89A5FC29C}" type="presParOf" srcId="{E5144D98-C855-4DB8-815A-EC3842977BA8}" destId="{0ACFA788-6177-4ACD-AC6D-5E9C01DB18A9}" srcOrd="0" destOrd="0" presId="urn:microsoft.com/office/officeart/2008/layout/VerticalCurvedList"/>
    <dgm:cxn modelId="{3763E9B0-26FF-41D7-B16A-835A8C8D31BF}" type="presParOf" srcId="{0ACFA788-6177-4ACD-AC6D-5E9C01DB18A9}" destId="{D61BF4E6-9428-4666-A8DB-44BA3609B291}" srcOrd="0" destOrd="0" presId="urn:microsoft.com/office/officeart/2008/layout/VerticalCurvedList"/>
    <dgm:cxn modelId="{2B8FBADC-6B6E-4149-A2EA-F0514E8A2977}" type="presParOf" srcId="{0ACFA788-6177-4ACD-AC6D-5E9C01DB18A9}" destId="{942AEF6A-C857-47FA-9E4D-3266E1CE787C}" srcOrd="1" destOrd="0" presId="urn:microsoft.com/office/officeart/2008/layout/VerticalCurvedList"/>
    <dgm:cxn modelId="{5A708505-2FA0-4E62-B360-1D0A76D83375}" type="presParOf" srcId="{0ACFA788-6177-4ACD-AC6D-5E9C01DB18A9}" destId="{8017741C-1001-4A48-8DDA-B63818E2938F}" srcOrd="2" destOrd="0" presId="urn:microsoft.com/office/officeart/2008/layout/VerticalCurvedList"/>
    <dgm:cxn modelId="{A94A1596-E93D-4B03-ADD0-80660E680B84}" type="presParOf" srcId="{0ACFA788-6177-4ACD-AC6D-5E9C01DB18A9}" destId="{A9346D7C-F521-47C7-8402-17297521BE34}" srcOrd="3" destOrd="0" presId="urn:microsoft.com/office/officeart/2008/layout/VerticalCurvedList"/>
    <dgm:cxn modelId="{4AE619B8-5C1C-4FDB-B644-D42C39395FB0}" type="presParOf" srcId="{E5144D98-C855-4DB8-815A-EC3842977BA8}" destId="{CB651E6C-694C-4098-87C1-04B771FDD7F3}" srcOrd="1" destOrd="0" presId="urn:microsoft.com/office/officeart/2008/layout/VerticalCurvedList"/>
    <dgm:cxn modelId="{D02544D8-7761-4A46-8E45-1C273667D977}" type="presParOf" srcId="{E5144D98-C855-4DB8-815A-EC3842977BA8}" destId="{432A2F3F-E470-4F57-875A-A164A77AF9BF}" srcOrd="2" destOrd="0" presId="urn:microsoft.com/office/officeart/2008/layout/VerticalCurvedList"/>
    <dgm:cxn modelId="{A727BC38-F43F-4557-9F71-14928B0763D4}" type="presParOf" srcId="{432A2F3F-E470-4F57-875A-A164A77AF9BF}" destId="{9F626E89-A42C-4148-9E28-28BB7185E97E}" srcOrd="0" destOrd="0" presId="urn:microsoft.com/office/officeart/2008/layout/VerticalCurvedList"/>
    <dgm:cxn modelId="{0F2A9A66-AB3F-414D-83C3-9ACE72D02865}" type="presParOf" srcId="{E5144D98-C855-4DB8-815A-EC3842977BA8}" destId="{70403200-8028-47D6-A7DB-AAAD516834DE}" srcOrd="3" destOrd="0" presId="urn:microsoft.com/office/officeart/2008/layout/VerticalCurvedList"/>
    <dgm:cxn modelId="{C941D967-D474-42B5-83CC-7AA45C620E63}" type="presParOf" srcId="{E5144D98-C855-4DB8-815A-EC3842977BA8}" destId="{F25ED4A1-DAFB-44DB-A8A1-540C3BF119F0}" srcOrd="4" destOrd="0" presId="urn:microsoft.com/office/officeart/2008/layout/VerticalCurvedList"/>
    <dgm:cxn modelId="{29E616A8-E752-43C4-B016-C82979AA9E5B}" type="presParOf" srcId="{F25ED4A1-DAFB-44DB-A8A1-540C3BF119F0}" destId="{442D4DA6-45D8-4432-93D6-D54E0382E7C5}" srcOrd="0" destOrd="0" presId="urn:microsoft.com/office/officeart/2008/layout/VerticalCurvedList"/>
    <dgm:cxn modelId="{A8F10314-BABB-4B9C-ABBC-074B008DD180}" type="presParOf" srcId="{E5144D98-C855-4DB8-815A-EC3842977BA8}" destId="{CB2D2D15-6FC4-4103-91CA-ABF6F6B200A8}" srcOrd="5" destOrd="0" presId="urn:microsoft.com/office/officeart/2008/layout/VerticalCurvedList"/>
    <dgm:cxn modelId="{04010D36-3F83-4BDF-A077-F1411A2F67AC}" type="presParOf" srcId="{E5144D98-C855-4DB8-815A-EC3842977BA8}" destId="{4571062F-962B-47A8-AEAD-7C547B46A2B2}" srcOrd="6" destOrd="0" presId="urn:microsoft.com/office/officeart/2008/layout/VerticalCurvedList"/>
    <dgm:cxn modelId="{29FFF7CB-E9C4-4F6D-B5A1-614D519955D1}" type="presParOf" srcId="{4571062F-962B-47A8-AEAD-7C547B46A2B2}" destId="{BA70A738-FF9E-4EE9-857A-AD8B94C5D758}" srcOrd="0" destOrd="0" presId="urn:microsoft.com/office/officeart/2008/layout/VerticalCurvedList"/>
    <dgm:cxn modelId="{3DBE51BC-0AC8-4772-BDA6-BEB31A50C0A1}" type="presParOf" srcId="{E5144D98-C855-4DB8-815A-EC3842977BA8}" destId="{C608A740-93EE-4ACC-B831-4EEA065987CA}" srcOrd="7" destOrd="0" presId="urn:microsoft.com/office/officeart/2008/layout/VerticalCurvedList"/>
    <dgm:cxn modelId="{DDA8C62C-AA45-4B9B-A2B8-5D1D2546524A}" type="presParOf" srcId="{E5144D98-C855-4DB8-815A-EC3842977BA8}" destId="{740E9296-AB32-4072-ADB4-96CF49EC4FE9}" srcOrd="8" destOrd="0" presId="urn:microsoft.com/office/officeart/2008/layout/VerticalCurvedList"/>
    <dgm:cxn modelId="{060D1E06-767C-4689-9F2C-B9037263FB4C}" type="presParOf" srcId="{740E9296-AB32-4072-ADB4-96CF49EC4FE9}" destId="{7B658889-F78D-4C84-AA26-211744DFA29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06ABFA-11F8-4E10-B18C-30814F1AC04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2C9F2D8-805B-4666-B442-9A2B51D1DB2F}">
      <dgm:prSet/>
      <dgm:spPr>
        <a:solidFill>
          <a:srgbClr val="47A9CD"/>
        </a:solidFill>
        <a:ln>
          <a:solidFill>
            <a:srgbClr val="47A9CD"/>
          </a:solidFill>
        </a:ln>
      </dgm:spPr>
      <dgm:t>
        <a:bodyPr/>
        <a:lstStyle/>
        <a:p>
          <a:r>
            <a:rPr lang="hr-HR" dirty="0"/>
            <a:t>MH ERS – </a:t>
          </a:r>
          <a:r>
            <a:rPr lang="hr-HR" dirty="0" err="1"/>
            <a:t>The</a:t>
          </a:r>
          <a:r>
            <a:rPr lang="hr-HR" dirty="0"/>
            <a:t> „Energy </a:t>
          </a:r>
          <a:r>
            <a:rPr lang="hr-HR" dirty="0" err="1"/>
            <a:t>sustainability</a:t>
          </a:r>
          <a:r>
            <a:rPr lang="hr-HR" dirty="0"/>
            <a:t> for </a:t>
          </a:r>
          <a:r>
            <a:rPr lang="hr-HR" dirty="0" err="1"/>
            <a:t>households</a:t>
          </a:r>
          <a:r>
            <a:rPr lang="hr-HR" dirty="0"/>
            <a:t>” </a:t>
          </a:r>
          <a:r>
            <a:rPr lang="hr-HR" dirty="0" err="1"/>
            <a:t>initiative</a:t>
          </a:r>
          <a:endParaRPr lang="hr-HR" dirty="0"/>
        </a:p>
      </dgm:t>
    </dgm:pt>
    <dgm:pt modelId="{3AA383E0-81BD-4C45-9D46-D4CD068ADDEB}" type="parTrans" cxnId="{97D655EB-2AA7-41C3-8169-AAC4BAE07AAA}">
      <dgm:prSet/>
      <dgm:spPr/>
      <dgm:t>
        <a:bodyPr/>
        <a:lstStyle/>
        <a:p>
          <a:endParaRPr lang="hr-HR"/>
        </a:p>
      </dgm:t>
    </dgm:pt>
    <dgm:pt modelId="{AA028003-583F-4FA3-920F-0983D1E30D11}" type="sibTrans" cxnId="{97D655EB-2AA7-41C3-8169-AAC4BAE07AAA}">
      <dgm:prSet/>
      <dgm:spPr/>
      <dgm:t>
        <a:bodyPr/>
        <a:lstStyle/>
        <a:p>
          <a:endParaRPr lang="hr-HR"/>
        </a:p>
      </dgm:t>
    </dgm:pt>
    <dgm:pt modelId="{0A93B14C-95D1-42C8-85E9-A5724C521DF0}">
      <dgm:prSet/>
      <dgm:spPr>
        <a:solidFill>
          <a:srgbClr val="47A9CD"/>
        </a:solidFill>
        <a:ln>
          <a:solidFill>
            <a:srgbClr val="47A9CD"/>
          </a:solidFill>
        </a:ln>
      </dgm:spPr>
      <dgm:t>
        <a:bodyPr/>
        <a:lstStyle/>
        <a:p>
          <a:r>
            <a:rPr lang="hr-HR" dirty="0"/>
            <a:t>EPCG – Solari5000+ (Solari3000+ </a:t>
          </a:r>
          <a:r>
            <a:rPr lang="hr-HR" dirty="0" err="1"/>
            <a:t>and</a:t>
          </a:r>
          <a:r>
            <a:rPr lang="hr-HR" dirty="0"/>
            <a:t> 500+)</a:t>
          </a:r>
        </a:p>
      </dgm:t>
    </dgm:pt>
    <dgm:pt modelId="{7388DB34-A049-4485-80FD-741B68878B13}" type="parTrans" cxnId="{ADD1FFCE-B1C1-407E-8F72-780F3CDE7CBF}">
      <dgm:prSet/>
      <dgm:spPr/>
      <dgm:t>
        <a:bodyPr/>
        <a:lstStyle/>
        <a:p>
          <a:endParaRPr lang="hr-HR"/>
        </a:p>
      </dgm:t>
    </dgm:pt>
    <dgm:pt modelId="{95618B0E-7C40-48B3-95BF-1B6B22CA78F3}" type="sibTrans" cxnId="{ADD1FFCE-B1C1-407E-8F72-780F3CDE7CBF}">
      <dgm:prSet/>
      <dgm:spPr/>
      <dgm:t>
        <a:bodyPr/>
        <a:lstStyle/>
        <a:p>
          <a:endParaRPr lang="hr-HR"/>
        </a:p>
      </dgm:t>
    </dgm:pt>
    <dgm:pt modelId="{AEF40870-9CBA-48B8-A9D9-F7A04FDCD940}">
      <dgm:prSet/>
      <dgm:spPr>
        <a:solidFill>
          <a:srgbClr val="47A9CD"/>
        </a:solidFill>
        <a:ln>
          <a:solidFill>
            <a:srgbClr val="47A9CD"/>
          </a:solidFill>
        </a:ln>
      </dgm:spPr>
      <dgm:t>
        <a:bodyPr/>
        <a:lstStyle/>
        <a:p>
          <a:r>
            <a:rPr lang="hr-HR" dirty="0" err="1"/>
            <a:t>EPBiH</a:t>
          </a:r>
          <a:r>
            <a:rPr lang="hr-HR" dirty="0"/>
            <a:t> – </a:t>
          </a:r>
          <a:r>
            <a:rPr lang="hr-HR" dirty="0" err="1"/>
            <a:t>Charging</a:t>
          </a:r>
          <a:r>
            <a:rPr lang="hr-HR" dirty="0"/>
            <a:t> </a:t>
          </a:r>
          <a:r>
            <a:rPr lang="hr-HR" dirty="0" err="1"/>
            <a:t>stations</a:t>
          </a:r>
          <a:r>
            <a:rPr lang="hr-HR" dirty="0"/>
            <a:t> for </a:t>
          </a:r>
          <a:r>
            <a:rPr lang="hr-HR" dirty="0" err="1"/>
            <a:t>electric</a:t>
          </a:r>
          <a:r>
            <a:rPr lang="hr-HR" dirty="0"/>
            <a:t> </a:t>
          </a:r>
          <a:r>
            <a:rPr lang="hr-HR" dirty="0" err="1"/>
            <a:t>vehicles</a:t>
          </a:r>
          <a:endParaRPr lang="hr-HR" dirty="0"/>
        </a:p>
      </dgm:t>
    </dgm:pt>
    <dgm:pt modelId="{FC1C40C8-086D-42AE-BF5B-91C5431EC369}" type="parTrans" cxnId="{69A10A71-7488-4B13-B9AF-171CACD45F3A}">
      <dgm:prSet/>
      <dgm:spPr/>
      <dgm:t>
        <a:bodyPr/>
        <a:lstStyle/>
        <a:p>
          <a:endParaRPr lang="hr-HR"/>
        </a:p>
      </dgm:t>
    </dgm:pt>
    <dgm:pt modelId="{67142812-974D-4BEB-B47F-9A698D717613}" type="sibTrans" cxnId="{69A10A71-7488-4B13-B9AF-171CACD45F3A}">
      <dgm:prSet/>
      <dgm:spPr/>
      <dgm:t>
        <a:bodyPr/>
        <a:lstStyle/>
        <a:p>
          <a:endParaRPr lang="hr-HR"/>
        </a:p>
      </dgm:t>
    </dgm:pt>
    <dgm:pt modelId="{BD79074D-7817-43C4-81DA-2C73702AF4C5}">
      <dgm:prSet/>
      <dgm:spPr>
        <a:solidFill>
          <a:srgbClr val="47A9CD"/>
        </a:solidFill>
        <a:ln>
          <a:solidFill>
            <a:srgbClr val="47A9CD"/>
          </a:solidFill>
        </a:ln>
      </dgm:spPr>
      <dgm:t>
        <a:bodyPr/>
        <a:lstStyle/>
        <a:p>
          <a:r>
            <a:rPr lang="hr-HR" dirty="0"/>
            <a:t>HEP ESCO</a:t>
          </a:r>
        </a:p>
      </dgm:t>
    </dgm:pt>
    <dgm:pt modelId="{001B45D4-05EB-42FC-8F6B-639E9FC36543}" type="parTrans" cxnId="{C06AD9C7-7F2C-4F2F-8963-E416D96E7185}">
      <dgm:prSet/>
      <dgm:spPr/>
      <dgm:t>
        <a:bodyPr/>
        <a:lstStyle/>
        <a:p>
          <a:endParaRPr lang="hr-HR"/>
        </a:p>
      </dgm:t>
    </dgm:pt>
    <dgm:pt modelId="{44E7B1A6-053A-4132-A605-350EC6E4E848}" type="sibTrans" cxnId="{C06AD9C7-7F2C-4F2F-8963-E416D96E7185}">
      <dgm:prSet/>
      <dgm:spPr/>
      <dgm:t>
        <a:bodyPr/>
        <a:lstStyle/>
        <a:p>
          <a:endParaRPr lang="hr-HR"/>
        </a:p>
      </dgm:t>
    </dgm:pt>
    <dgm:pt modelId="{8A0F7544-3217-4DF3-A1A4-D0BAD54C0ED4}">
      <dgm:prSet/>
      <dgm:spPr>
        <a:solidFill>
          <a:srgbClr val="47A9CD"/>
        </a:solidFill>
        <a:ln>
          <a:solidFill>
            <a:srgbClr val="47A9CD"/>
          </a:solidFill>
        </a:ln>
      </dgm:spPr>
      <dgm:t>
        <a:bodyPr/>
        <a:lstStyle/>
        <a:p>
          <a:r>
            <a:rPr lang="hr-HR" dirty="0"/>
            <a:t>          </a:t>
          </a:r>
        </a:p>
      </dgm:t>
    </dgm:pt>
    <dgm:pt modelId="{DD903ADB-4F07-4FDE-89B1-26CDEDD93318}" type="parTrans" cxnId="{F13A9E69-2FD8-4D07-B607-6E9D58C3E6AA}">
      <dgm:prSet/>
      <dgm:spPr/>
      <dgm:t>
        <a:bodyPr/>
        <a:lstStyle/>
        <a:p>
          <a:endParaRPr lang="hr-HR"/>
        </a:p>
      </dgm:t>
    </dgm:pt>
    <dgm:pt modelId="{E6C40867-23A4-4B65-AFBA-F82D441971A8}" type="sibTrans" cxnId="{F13A9E69-2FD8-4D07-B607-6E9D58C3E6AA}">
      <dgm:prSet/>
      <dgm:spPr/>
      <dgm:t>
        <a:bodyPr/>
        <a:lstStyle/>
        <a:p>
          <a:endParaRPr lang="hr-HR"/>
        </a:p>
      </dgm:t>
    </dgm:pt>
    <dgm:pt modelId="{A409512C-69A8-4626-AE1D-6BF0BA4BBD4F}" type="pres">
      <dgm:prSet presAssocID="{B306ABFA-11F8-4E10-B18C-30814F1AC04C}" presName="linear" presStyleCnt="0">
        <dgm:presLayoutVars>
          <dgm:dir/>
          <dgm:resizeHandles val="exact"/>
        </dgm:presLayoutVars>
      </dgm:prSet>
      <dgm:spPr/>
    </dgm:pt>
    <dgm:pt modelId="{D0F03E9D-07BE-4CE7-B36E-122CB47263CC}" type="pres">
      <dgm:prSet presAssocID="{32C9F2D8-805B-4666-B442-9A2B51D1DB2F}" presName="comp" presStyleCnt="0"/>
      <dgm:spPr/>
    </dgm:pt>
    <dgm:pt modelId="{B9DE58ED-52DD-4C99-9CF7-44CB8E5FA6DC}" type="pres">
      <dgm:prSet presAssocID="{32C9F2D8-805B-4666-B442-9A2B51D1DB2F}" presName="box" presStyleLbl="node1" presStyleIdx="0" presStyleCnt="5"/>
      <dgm:spPr/>
    </dgm:pt>
    <dgm:pt modelId="{ACC20E3C-2358-4A05-9B35-7C06596D02EC}" type="pres">
      <dgm:prSet presAssocID="{32C9F2D8-805B-4666-B442-9A2B51D1DB2F}" presName="img" presStyleLbl="fgImgPlace1" presStyleIdx="0" presStyleCnt="5"/>
      <dgm:spPr>
        <a:blipFill rotWithShape="1">
          <a:blip xmlns:r="http://schemas.openxmlformats.org/officeDocument/2006/relationships" r:embed="rId1"/>
          <a:srcRect/>
          <a:stretch>
            <a:fillRect t="-7000" b="-7000"/>
          </a:stretch>
        </a:blipFill>
      </dgm:spPr>
    </dgm:pt>
    <dgm:pt modelId="{E9BF43AB-3A14-4191-B18E-0CA90F1020F3}" type="pres">
      <dgm:prSet presAssocID="{32C9F2D8-805B-4666-B442-9A2B51D1DB2F}" presName="text" presStyleLbl="node1" presStyleIdx="0" presStyleCnt="5">
        <dgm:presLayoutVars>
          <dgm:bulletEnabled val="1"/>
        </dgm:presLayoutVars>
      </dgm:prSet>
      <dgm:spPr/>
    </dgm:pt>
    <dgm:pt modelId="{5A55B150-74F8-4B06-B8F3-0F5ADF0378CB}" type="pres">
      <dgm:prSet presAssocID="{AA028003-583F-4FA3-920F-0983D1E30D11}" presName="spacer" presStyleCnt="0"/>
      <dgm:spPr/>
    </dgm:pt>
    <dgm:pt modelId="{59676D3D-7AB8-4582-B57F-FEAC87B9DDBA}" type="pres">
      <dgm:prSet presAssocID="{0A93B14C-95D1-42C8-85E9-A5724C521DF0}" presName="comp" presStyleCnt="0"/>
      <dgm:spPr/>
    </dgm:pt>
    <dgm:pt modelId="{909E1BA4-B0A2-47C0-9ADA-7EC34FBC62FF}" type="pres">
      <dgm:prSet presAssocID="{0A93B14C-95D1-42C8-85E9-A5724C521DF0}" presName="box" presStyleLbl="node1" presStyleIdx="1" presStyleCnt="5"/>
      <dgm:spPr/>
    </dgm:pt>
    <dgm:pt modelId="{D6335D8D-F455-4ECA-845A-7FAB74A636E3}" type="pres">
      <dgm:prSet presAssocID="{0A93B14C-95D1-42C8-85E9-A5724C521DF0}" presName="img" presStyleLbl="fgImgPlace1" presStyleIdx="1" presStyleCnt="5"/>
      <dgm:spPr>
        <a:blipFill rotWithShape="1">
          <a:blip xmlns:r="http://schemas.openxmlformats.org/officeDocument/2006/relationships" r:embed="rId2"/>
          <a:srcRect/>
          <a:stretch>
            <a:fillRect t="-9000" b="-9000"/>
          </a:stretch>
        </a:blipFill>
      </dgm:spPr>
    </dgm:pt>
    <dgm:pt modelId="{60AA63D8-2779-4BB8-B3D6-00D8B9AC8650}" type="pres">
      <dgm:prSet presAssocID="{0A93B14C-95D1-42C8-85E9-A5724C521DF0}" presName="text" presStyleLbl="node1" presStyleIdx="1" presStyleCnt="5">
        <dgm:presLayoutVars>
          <dgm:bulletEnabled val="1"/>
        </dgm:presLayoutVars>
      </dgm:prSet>
      <dgm:spPr/>
    </dgm:pt>
    <dgm:pt modelId="{064BDDFB-2023-4074-96B9-C2ABA1D3AEBB}" type="pres">
      <dgm:prSet presAssocID="{95618B0E-7C40-48B3-95BF-1B6B22CA78F3}" presName="spacer" presStyleCnt="0"/>
      <dgm:spPr/>
    </dgm:pt>
    <dgm:pt modelId="{27540C60-5695-4E20-AD59-81C1DBA08D91}" type="pres">
      <dgm:prSet presAssocID="{AEF40870-9CBA-48B8-A9D9-F7A04FDCD940}" presName="comp" presStyleCnt="0"/>
      <dgm:spPr/>
    </dgm:pt>
    <dgm:pt modelId="{888C01AB-1857-451B-86B3-1A347C2FC8BA}" type="pres">
      <dgm:prSet presAssocID="{AEF40870-9CBA-48B8-A9D9-F7A04FDCD940}" presName="box" presStyleLbl="node1" presStyleIdx="2" presStyleCnt="5"/>
      <dgm:spPr/>
    </dgm:pt>
    <dgm:pt modelId="{326AD4A1-3CDF-4F99-A477-B1B6533B25F8}" type="pres">
      <dgm:prSet presAssocID="{AEF40870-9CBA-48B8-A9D9-F7A04FDCD940}" presName="img" presStyleLbl="fgImgPlace1" presStyleIdx="2" presStyleCnt="5"/>
      <dgm:spPr>
        <a:blipFill rotWithShape="1">
          <a:blip xmlns:r="http://schemas.openxmlformats.org/officeDocument/2006/relationships" r:embed="rId3"/>
          <a:srcRect/>
          <a:stretch>
            <a:fillRect t="-5000" b="-5000"/>
          </a:stretch>
        </a:blipFill>
      </dgm:spPr>
    </dgm:pt>
    <dgm:pt modelId="{E64253E4-03F6-42D0-A313-259C356F4EDC}" type="pres">
      <dgm:prSet presAssocID="{AEF40870-9CBA-48B8-A9D9-F7A04FDCD940}" presName="text" presStyleLbl="node1" presStyleIdx="2" presStyleCnt="5">
        <dgm:presLayoutVars>
          <dgm:bulletEnabled val="1"/>
        </dgm:presLayoutVars>
      </dgm:prSet>
      <dgm:spPr/>
    </dgm:pt>
    <dgm:pt modelId="{5F4AE4B3-0578-4154-9144-16E73256740B}" type="pres">
      <dgm:prSet presAssocID="{67142812-974D-4BEB-B47F-9A698D717613}" presName="spacer" presStyleCnt="0"/>
      <dgm:spPr/>
    </dgm:pt>
    <dgm:pt modelId="{4E23BBF2-CA05-49B8-A5B8-5725660236EF}" type="pres">
      <dgm:prSet presAssocID="{BD79074D-7817-43C4-81DA-2C73702AF4C5}" presName="comp" presStyleCnt="0"/>
      <dgm:spPr/>
    </dgm:pt>
    <dgm:pt modelId="{375E5BEC-1189-45F0-A015-CDDEC409F4A6}" type="pres">
      <dgm:prSet presAssocID="{BD79074D-7817-43C4-81DA-2C73702AF4C5}" presName="box" presStyleLbl="node1" presStyleIdx="3" presStyleCnt="5"/>
      <dgm:spPr/>
    </dgm:pt>
    <dgm:pt modelId="{E86EA283-DD37-4BB8-8D8C-486A3B0606BC}" type="pres">
      <dgm:prSet presAssocID="{BD79074D-7817-43C4-81DA-2C73702AF4C5}" presName="img" presStyleLbl="fgImgPlace1" presStyleIdx="3" presStyleCnt="5"/>
      <dgm:spPr>
        <a:blipFill rotWithShape="1">
          <a:blip xmlns:r="http://schemas.openxmlformats.org/officeDocument/2006/relationships" r:embed="rId4"/>
          <a:srcRect/>
          <a:stretch>
            <a:fillRect l="-28000" r="-28000"/>
          </a:stretch>
        </a:blipFill>
      </dgm:spPr>
    </dgm:pt>
    <dgm:pt modelId="{9AF74686-59FF-4A4E-9339-20063D5DA0E3}" type="pres">
      <dgm:prSet presAssocID="{BD79074D-7817-43C4-81DA-2C73702AF4C5}" presName="text" presStyleLbl="node1" presStyleIdx="3" presStyleCnt="5">
        <dgm:presLayoutVars>
          <dgm:bulletEnabled val="1"/>
        </dgm:presLayoutVars>
      </dgm:prSet>
      <dgm:spPr/>
    </dgm:pt>
    <dgm:pt modelId="{9D3A5D99-0925-4EBD-BDB3-1AACCE5FB870}" type="pres">
      <dgm:prSet presAssocID="{44E7B1A6-053A-4132-A605-350EC6E4E848}" presName="spacer" presStyleCnt="0"/>
      <dgm:spPr/>
    </dgm:pt>
    <dgm:pt modelId="{F9792F8F-03E1-4DF9-80C8-9BD215FB9395}" type="pres">
      <dgm:prSet presAssocID="{8A0F7544-3217-4DF3-A1A4-D0BAD54C0ED4}" presName="comp" presStyleCnt="0"/>
      <dgm:spPr/>
    </dgm:pt>
    <dgm:pt modelId="{06F30311-782B-4CDD-A4E6-296574C0FEBA}" type="pres">
      <dgm:prSet presAssocID="{8A0F7544-3217-4DF3-A1A4-D0BAD54C0ED4}" presName="box" presStyleLbl="node1" presStyleIdx="4" presStyleCnt="5"/>
      <dgm:spPr/>
    </dgm:pt>
    <dgm:pt modelId="{3B7BA81C-AAA8-4EDC-A59D-006C890FF886}" type="pres">
      <dgm:prSet presAssocID="{8A0F7544-3217-4DF3-A1A4-D0BAD54C0ED4}" presName="img" presStyleLbl="fgImgPlace1" presStyleIdx="4" presStyleCnt="5" custScaleX="35553" custLinFactNeighborX="-602" custLinFactNeighborY="9504"/>
      <dgm:spPr>
        <a:solidFill>
          <a:srgbClr val="47A9CD"/>
        </a:solidFill>
        <a:ln>
          <a:solidFill>
            <a:srgbClr val="47A9CD"/>
          </a:solidFill>
        </a:ln>
      </dgm:spPr>
    </dgm:pt>
    <dgm:pt modelId="{EA283556-30AB-4EE0-904C-44D847AE3E9F}" type="pres">
      <dgm:prSet presAssocID="{8A0F7544-3217-4DF3-A1A4-D0BAD54C0ED4}" presName="text" presStyleLbl="node1" presStyleIdx="4" presStyleCnt="5">
        <dgm:presLayoutVars>
          <dgm:bulletEnabled val="1"/>
        </dgm:presLayoutVars>
      </dgm:prSet>
      <dgm:spPr/>
    </dgm:pt>
  </dgm:ptLst>
  <dgm:cxnLst>
    <dgm:cxn modelId="{BD6A650B-12FC-42F2-BBEB-40F48EAE75BD}" type="presOf" srcId="{32C9F2D8-805B-4666-B442-9A2B51D1DB2F}" destId="{E9BF43AB-3A14-4191-B18E-0CA90F1020F3}" srcOrd="1" destOrd="0" presId="urn:microsoft.com/office/officeart/2005/8/layout/vList4"/>
    <dgm:cxn modelId="{C265000F-2E04-4665-A79D-C81FE8C7F5FA}" type="presOf" srcId="{BD79074D-7817-43C4-81DA-2C73702AF4C5}" destId="{375E5BEC-1189-45F0-A015-CDDEC409F4A6}" srcOrd="0" destOrd="0" presId="urn:microsoft.com/office/officeart/2005/8/layout/vList4"/>
    <dgm:cxn modelId="{EE58CF36-2552-4E2A-A46B-26EB6AC8B7A9}" type="presOf" srcId="{AEF40870-9CBA-48B8-A9D9-F7A04FDCD940}" destId="{888C01AB-1857-451B-86B3-1A347C2FC8BA}" srcOrd="0" destOrd="0" presId="urn:microsoft.com/office/officeart/2005/8/layout/vList4"/>
    <dgm:cxn modelId="{52E61E65-17F1-40E4-83A7-C5CB2E9DB77A}" type="presOf" srcId="{8A0F7544-3217-4DF3-A1A4-D0BAD54C0ED4}" destId="{06F30311-782B-4CDD-A4E6-296574C0FEBA}" srcOrd="0" destOrd="0" presId="urn:microsoft.com/office/officeart/2005/8/layout/vList4"/>
    <dgm:cxn modelId="{F13A9E69-2FD8-4D07-B607-6E9D58C3E6AA}" srcId="{B306ABFA-11F8-4E10-B18C-30814F1AC04C}" destId="{8A0F7544-3217-4DF3-A1A4-D0BAD54C0ED4}" srcOrd="4" destOrd="0" parTransId="{DD903ADB-4F07-4FDE-89B1-26CDEDD93318}" sibTransId="{E6C40867-23A4-4B65-AFBA-F82D441971A8}"/>
    <dgm:cxn modelId="{69A10A71-7488-4B13-B9AF-171CACD45F3A}" srcId="{B306ABFA-11F8-4E10-B18C-30814F1AC04C}" destId="{AEF40870-9CBA-48B8-A9D9-F7A04FDCD940}" srcOrd="2" destOrd="0" parTransId="{FC1C40C8-086D-42AE-BF5B-91C5431EC369}" sibTransId="{67142812-974D-4BEB-B47F-9A698D717613}"/>
    <dgm:cxn modelId="{0EE63576-C821-4759-ADF7-FEEF1C418EAA}" type="presOf" srcId="{B306ABFA-11F8-4E10-B18C-30814F1AC04C}" destId="{A409512C-69A8-4626-AE1D-6BF0BA4BBD4F}" srcOrd="0" destOrd="0" presId="urn:microsoft.com/office/officeart/2005/8/layout/vList4"/>
    <dgm:cxn modelId="{A8A55D56-5696-4D95-B9B7-EEEDDFE723E5}" type="presOf" srcId="{AEF40870-9CBA-48B8-A9D9-F7A04FDCD940}" destId="{E64253E4-03F6-42D0-A313-259C356F4EDC}" srcOrd="1" destOrd="0" presId="urn:microsoft.com/office/officeart/2005/8/layout/vList4"/>
    <dgm:cxn modelId="{E6371359-AB5F-4713-B4C4-9B0984394207}" type="presOf" srcId="{0A93B14C-95D1-42C8-85E9-A5724C521DF0}" destId="{909E1BA4-B0A2-47C0-9ADA-7EC34FBC62FF}" srcOrd="0" destOrd="0" presId="urn:microsoft.com/office/officeart/2005/8/layout/vList4"/>
    <dgm:cxn modelId="{3BA48488-69EF-4E16-B04C-619B4501C4CE}" type="presOf" srcId="{32C9F2D8-805B-4666-B442-9A2B51D1DB2F}" destId="{B9DE58ED-52DD-4C99-9CF7-44CB8E5FA6DC}" srcOrd="0" destOrd="0" presId="urn:microsoft.com/office/officeart/2005/8/layout/vList4"/>
    <dgm:cxn modelId="{8FD8579A-485E-4F73-851F-A4F675B35E72}" type="presOf" srcId="{8A0F7544-3217-4DF3-A1A4-D0BAD54C0ED4}" destId="{EA283556-30AB-4EE0-904C-44D847AE3E9F}" srcOrd="1" destOrd="0" presId="urn:microsoft.com/office/officeart/2005/8/layout/vList4"/>
    <dgm:cxn modelId="{4546B9C1-B35A-4CAB-BD8D-CB07DE9EED46}" type="presOf" srcId="{0A93B14C-95D1-42C8-85E9-A5724C521DF0}" destId="{60AA63D8-2779-4BB8-B3D6-00D8B9AC8650}" srcOrd="1" destOrd="0" presId="urn:microsoft.com/office/officeart/2005/8/layout/vList4"/>
    <dgm:cxn modelId="{C06AD9C7-7F2C-4F2F-8963-E416D96E7185}" srcId="{B306ABFA-11F8-4E10-B18C-30814F1AC04C}" destId="{BD79074D-7817-43C4-81DA-2C73702AF4C5}" srcOrd="3" destOrd="0" parTransId="{001B45D4-05EB-42FC-8F6B-639E9FC36543}" sibTransId="{44E7B1A6-053A-4132-A605-350EC6E4E848}"/>
    <dgm:cxn modelId="{ADD1FFCE-B1C1-407E-8F72-780F3CDE7CBF}" srcId="{B306ABFA-11F8-4E10-B18C-30814F1AC04C}" destId="{0A93B14C-95D1-42C8-85E9-A5724C521DF0}" srcOrd="1" destOrd="0" parTransId="{7388DB34-A049-4485-80FD-741B68878B13}" sibTransId="{95618B0E-7C40-48B3-95BF-1B6B22CA78F3}"/>
    <dgm:cxn modelId="{97D655EB-2AA7-41C3-8169-AAC4BAE07AAA}" srcId="{B306ABFA-11F8-4E10-B18C-30814F1AC04C}" destId="{32C9F2D8-805B-4666-B442-9A2B51D1DB2F}" srcOrd="0" destOrd="0" parTransId="{3AA383E0-81BD-4C45-9D46-D4CD068ADDEB}" sibTransId="{AA028003-583F-4FA3-920F-0983D1E30D11}"/>
    <dgm:cxn modelId="{6B0BF2F8-8355-4DBF-AE32-7359C2CEEB2F}" type="presOf" srcId="{BD79074D-7817-43C4-81DA-2C73702AF4C5}" destId="{9AF74686-59FF-4A4E-9339-20063D5DA0E3}" srcOrd="1" destOrd="0" presId="urn:microsoft.com/office/officeart/2005/8/layout/vList4"/>
    <dgm:cxn modelId="{6237AE4D-7E81-4866-BD24-56235F3267EB}" type="presParOf" srcId="{A409512C-69A8-4626-AE1D-6BF0BA4BBD4F}" destId="{D0F03E9D-07BE-4CE7-B36E-122CB47263CC}" srcOrd="0" destOrd="0" presId="urn:microsoft.com/office/officeart/2005/8/layout/vList4"/>
    <dgm:cxn modelId="{8AA85429-4A89-4631-AA3A-A975941242A9}" type="presParOf" srcId="{D0F03E9D-07BE-4CE7-B36E-122CB47263CC}" destId="{B9DE58ED-52DD-4C99-9CF7-44CB8E5FA6DC}" srcOrd="0" destOrd="0" presId="urn:microsoft.com/office/officeart/2005/8/layout/vList4"/>
    <dgm:cxn modelId="{809B2FC2-712C-4753-8ED4-BE238AC655AE}" type="presParOf" srcId="{D0F03E9D-07BE-4CE7-B36E-122CB47263CC}" destId="{ACC20E3C-2358-4A05-9B35-7C06596D02EC}" srcOrd="1" destOrd="0" presId="urn:microsoft.com/office/officeart/2005/8/layout/vList4"/>
    <dgm:cxn modelId="{B2E20986-7947-45FD-B80D-F022C0611786}" type="presParOf" srcId="{D0F03E9D-07BE-4CE7-B36E-122CB47263CC}" destId="{E9BF43AB-3A14-4191-B18E-0CA90F1020F3}" srcOrd="2" destOrd="0" presId="urn:microsoft.com/office/officeart/2005/8/layout/vList4"/>
    <dgm:cxn modelId="{A7F0BDA1-125E-41AA-81A5-D384E9DD9982}" type="presParOf" srcId="{A409512C-69A8-4626-AE1D-6BF0BA4BBD4F}" destId="{5A55B150-74F8-4B06-B8F3-0F5ADF0378CB}" srcOrd="1" destOrd="0" presId="urn:microsoft.com/office/officeart/2005/8/layout/vList4"/>
    <dgm:cxn modelId="{52988D5F-D04B-43F9-854F-FD06F5F64AC7}" type="presParOf" srcId="{A409512C-69A8-4626-AE1D-6BF0BA4BBD4F}" destId="{59676D3D-7AB8-4582-B57F-FEAC87B9DDBA}" srcOrd="2" destOrd="0" presId="urn:microsoft.com/office/officeart/2005/8/layout/vList4"/>
    <dgm:cxn modelId="{0738FBEF-0CE4-4DE1-808B-560913CFBF4E}" type="presParOf" srcId="{59676D3D-7AB8-4582-B57F-FEAC87B9DDBA}" destId="{909E1BA4-B0A2-47C0-9ADA-7EC34FBC62FF}" srcOrd="0" destOrd="0" presId="urn:microsoft.com/office/officeart/2005/8/layout/vList4"/>
    <dgm:cxn modelId="{566612CB-2D9D-4B87-A29D-28E61D662CA2}" type="presParOf" srcId="{59676D3D-7AB8-4582-B57F-FEAC87B9DDBA}" destId="{D6335D8D-F455-4ECA-845A-7FAB74A636E3}" srcOrd="1" destOrd="0" presId="urn:microsoft.com/office/officeart/2005/8/layout/vList4"/>
    <dgm:cxn modelId="{ED17351F-4380-4DFF-A83C-216991C391CF}" type="presParOf" srcId="{59676D3D-7AB8-4582-B57F-FEAC87B9DDBA}" destId="{60AA63D8-2779-4BB8-B3D6-00D8B9AC8650}" srcOrd="2" destOrd="0" presId="urn:microsoft.com/office/officeart/2005/8/layout/vList4"/>
    <dgm:cxn modelId="{923AC72A-EC89-4774-B35B-A9B6DC1A1705}" type="presParOf" srcId="{A409512C-69A8-4626-AE1D-6BF0BA4BBD4F}" destId="{064BDDFB-2023-4074-96B9-C2ABA1D3AEBB}" srcOrd="3" destOrd="0" presId="urn:microsoft.com/office/officeart/2005/8/layout/vList4"/>
    <dgm:cxn modelId="{B5AA5BFB-2A04-4812-BDF9-965812C8AF22}" type="presParOf" srcId="{A409512C-69A8-4626-AE1D-6BF0BA4BBD4F}" destId="{27540C60-5695-4E20-AD59-81C1DBA08D91}" srcOrd="4" destOrd="0" presId="urn:microsoft.com/office/officeart/2005/8/layout/vList4"/>
    <dgm:cxn modelId="{392A8168-F73D-41C9-A339-CB8626930AE0}" type="presParOf" srcId="{27540C60-5695-4E20-AD59-81C1DBA08D91}" destId="{888C01AB-1857-451B-86B3-1A347C2FC8BA}" srcOrd="0" destOrd="0" presId="urn:microsoft.com/office/officeart/2005/8/layout/vList4"/>
    <dgm:cxn modelId="{6B6106CB-2F9A-4F78-B575-D542C65D760D}" type="presParOf" srcId="{27540C60-5695-4E20-AD59-81C1DBA08D91}" destId="{326AD4A1-3CDF-4F99-A477-B1B6533B25F8}" srcOrd="1" destOrd="0" presId="urn:microsoft.com/office/officeart/2005/8/layout/vList4"/>
    <dgm:cxn modelId="{192E374F-69C5-4420-82A7-65C43181F0AE}" type="presParOf" srcId="{27540C60-5695-4E20-AD59-81C1DBA08D91}" destId="{E64253E4-03F6-42D0-A313-259C356F4EDC}" srcOrd="2" destOrd="0" presId="urn:microsoft.com/office/officeart/2005/8/layout/vList4"/>
    <dgm:cxn modelId="{E214511F-6CED-4C12-9E72-E0B6E0D99CA5}" type="presParOf" srcId="{A409512C-69A8-4626-AE1D-6BF0BA4BBD4F}" destId="{5F4AE4B3-0578-4154-9144-16E73256740B}" srcOrd="5" destOrd="0" presId="urn:microsoft.com/office/officeart/2005/8/layout/vList4"/>
    <dgm:cxn modelId="{C4E7BA43-F4E4-454F-9506-A8977EC8A70F}" type="presParOf" srcId="{A409512C-69A8-4626-AE1D-6BF0BA4BBD4F}" destId="{4E23BBF2-CA05-49B8-A5B8-5725660236EF}" srcOrd="6" destOrd="0" presId="urn:microsoft.com/office/officeart/2005/8/layout/vList4"/>
    <dgm:cxn modelId="{DA7D6EEC-5368-4B97-B3DB-D5DF5BCD70D5}" type="presParOf" srcId="{4E23BBF2-CA05-49B8-A5B8-5725660236EF}" destId="{375E5BEC-1189-45F0-A015-CDDEC409F4A6}" srcOrd="0" destOrd="0" presId="urn:microsoft.com/office/officeart/2005/8/layout/vList4"/>
    <dgm:cxn modelId="{F1789276-AA0F-46A7-858F-5CFDF70C535B}" type="presParOf" srcId="{4E23BBF2-CA05-49B8-A5B8-5725660236EF}" destId="{E86EA283-DD37-4BB8-8D8C-486A3B0606BC}" srcOrd="1" destOrd="0" presId="urn:microsoft.com/office/officeart/2005/8/layout/vList4"/>
    <dgm:cxn modelId="{324BDE17-1C6A-403E-9A11-BA6AD4312117}" type="presParOf" srcId="{4E23BBF2-CA05-49B8-A5B8-5725660236EF}" destId="{9AF74686-59FF-4A4E-9339-20063D5DA0E3}" srcOrd="2" destOrd="0" presId="urn:microsoft.com/office/officeart/2005/8/layout/vList4"/>
    <dgm:cxn modelId="{79B56C0B-90E7-4634-8F44-EAFDBC04D82D}" type="presParOf" srcId="{A409512C-69A8-4626-AE1D-6BF0BA4BBD4F}" destId="{9D3A5D99-0925-4EBD-BDB3-1AACCE5FB870}" srcOrd="7" destOrd="0" presId="urn:microsoft.com/office/officeart/2005/8/layout/vList4"/>
    <dgm:cxn modelId="{FEF9DA61-AA46-463F-8EE0-E68118E7E5D9}" type="presParOf" srcId="{A409512C-69A8-4626-AE1D-6BF0BA4BBD4F}" destId="{F9792F8F-03E1-4DF9-80C8-9BD215FB9395}" srcOrd="8" destOrd="0" presId="urn:microsoft.com/office/officeart/2005/8/layout/vList4"/>
    <dgm:cxn modelId="{D5A9AD38-84FE-4E2C-8E0A-F4C6EF7F4C08}" type="presParOf" srcId="{F9792F8F-03E1-4DF9-80C8-9BD215FB9395}" destId="{06F30311-782B-4CDD-A4E6-296574C0FEBA}" srcOrd="0" destOrd="0" presId="urn:microsoft.com/office/officeart/2005/8/layout/vList4"/>
    <dgm:cxn modelId="{65CADC7F-FD3B-437E-8581-94B0357AF154}" type="presParOf" srcId="{F9792F8F-03E1-4DF9-80C8-9BD215FB9395}" destId="{3B7BA81C-AAA8-4EDC-A59D-006C890FF886}" srcOrd="1" destOrd="0" presId="urn:microsoft.com/office/officeart/2005/8/layout/vList4"/>
    <dgm:cxn modelId="{31AE4765-E3DD-4BC9-AF89-DF33C5753BB3}" type="presParOf" srcId="{F9792F8F-03E1-4DF9-80C8-9BD215FB9395}" destId="{EA283556-30AB-4EE0-904C-44D847AE3E9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C2A407-6B8E-4646-BA2E-E1665903B9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E544C98-08D2-4091-9233-FBE36B730FF5}">
      <dgm:prSet/>
      <dgm:spPr>
        <a:solidFill>
          <a:srgbClr val="47A9CD"/>
        </a:solidFill>
        <a:ln>
          <a:solidFill>
            <a:srgbClr val="2F8BAB"/>
          </a:solidFill>
        </a:ln>
      </dgm:spPr>
      <dgm:t>
        <a:bodyPr/>
        <a:lstStyle/>
        <a:p>
          <a:pPr algn="r"/>
          <a:r>
            <a:rPr lang="hr-HR" dirty="0" err="1"/>
            <a:t>Consulting</a:t>
          </a:r>
          <a:endParaRPr lang="hr-HR" dirty="0"/>
        </a:p>
      </dgm:t>
    </dgm:pt>
    <dgm:pt modelId="{4A101923-32AE-4617-ABB9-8B493F601E0A}" type="parTrans" cxnId="{B739602D-96B5-485B-ACD9-12A1EF25BFA7}">
      <dgm:prSet/>
      <dgm:spPr/>
      <dgm:t>
        <a:bodyPr/>
        <a:lstStyle/>
        <a:p>
          <a:endParaRPr lang="hr-HR"/>
        </a:p>
      </dgm:t>
    </dgm:pt>
    <dgm:pt modelId="{14E99174-389C-4158-B892-35A8416DC40C}" type="sibTrans" cxnId="{B739602D-96B5-485B-ACD9-12A1EF25BFA7}">
      <dgm:prSet/>
      <dgm:spPr/>
      <dgm:t>
        <a:bodyPr/>
        <a:lstStyle/>
        <a:p>
          <a:endParaRPr lang="hr-HR"/>
        </a:p>
      </dgm:t>
    </dgm:pt>
    <dgm:pt modelId="{48BCBDF2-AE57-4408-950F-81BC59F52005}" type="pres">
      <dgm:prSet presAssocID="{ECC2A407-6B8E-4646-BA2E-E1665903B9CC}" presName="linear" presStyleCnt="0">
        <dgm:presLayoutVars>
          <dgm:animLvl val="lvl"/>
          <dgm:resizeHandles val="exact"/>
        </dgm:presLayoutVars>
      </dgm:prSet>
      <dgm:spPr/>
    </dgm:pt>
    <dgm:pt modelId="{12CFD8F8-2A00-461B-8A0C-1D0FAD75275F}" type="pres">
      <dgm:prSet presAssocID="{8E544C98-08D2-4091-9233-FBE36B730FF5}" presName="parentText" presStyleLbl="node1" presStyleIdx="0" presStyleCnt="1" custScaleY="121505" custLinFactNeighborY="-29221">
        <dgm:presLayoutVars>
          <dgm:chMax val="0"/>
          <dgm:bulletEnabled val="1"/>
        </dgm:presLayoutVars>
      </dgm:prSet>
      <dgm:spPr/>
    </dgm:pt>
  </dgm:ptLst>
  <dgm:cxnLst>
    <dgm:cxn modelId="{B739602D-96B5-485B-ACD9-12A1EF25BFA7}" srcId="{ECC2A407-6B8E-4646-BA2E-E1665903B9CC}" destId="{8E544C98-08D2-4091-9233-FBE36B730FF5}" srcOrd="0" destOrd="0" parTransId="{4A101923-32AE-4617-ABB9-8B493F601E0A}" sibTransId="{14E99174-389C-4158-B892-35A8416DC40C}"/>
    <dgm:cxn modelId="{2409A352-3597-4ACE-906B-6C18EBB86CEF}" type="presOf" srcId="{ECC2A407-6B8E-4646-BA2E-E1665903B9CC}" destId="{48BCBDF2-AE57-4408-950F-81BC59F52005}" srcOrd="0" destOrd="0" presId="urn:microsoft.com/office/officeart/2005/8/layout/vList2"/>
    <dgm:cxn modelId="{5A9DABBC-E182-44F7-B4A0-51967C279A73}" type="presOf" srcId="{8E544C98-08D2-4091-9233-FBE36B730FF5}" destId="{12CFD8F8-2A00-461B-8A0C-1D0FAD75275F}" srcOrd="0" destOrd="0" presId="urn:microsoft.com/office/officeart/2005/8/layout/vList2"/>
    <dgm:cxn modelId="{77A28D2C-4A06-459F-9AC9-C0F49E00685F}" type="presParOf" srcId="{48BCBDF2-AE57-4408-950F-81BC59F52005}" destId="{12CFD8F8-2A00-461B-8A0C-1D0FAD75275F}" srcOrd="0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F6DFB-48E9-4EC6-A289-01BF5FD24BE0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rgbClr val="47A9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9B6E1-FB42-4B32-94BA-2273AB23CD87}">
      <dsp:nvSpPr>
        <dsp:cNvPr id="0" name=""/>
        <dsp:cNvSpPr/>
      </dsp:nvSpPr>
      <dsp:spPr>
        <a:xfrm>
          <a:off x="604289" y="435133"/>
          <a:ext cx="9851585" cy="870267"/>
        </a:xfrm>
        <a:prstGeom prst="rect">
          <a:avLst/>
        </a:prstGeom>
        <a:solidFill>
          <a:srgbClr val="47A9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700" b="1" kern="1200" dirty="0" err="1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The</a:t>
          </a:r>
          <a:r>
            <a:rPr lang="hr-HR" sz="3700" b="1" kern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 </a:t>
          </a:r>
          <a:r>
            <a:rPr lang="hr-HR" sz="3700" b="1" kern="1200" dirty="0" err="1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energy</a:t>
          </a:r>
          <a:r>
            <a:rPr lang="hr-HR" sz="3700" b="1" kern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 </a:t>
          </a:r>
          <a:r>
            <a:rPr lang="hr-HR" sz="3700" b="1" kern="1200" dirty="0" err="1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transition</a:t>
          </a:r>
          <a:r>
            <a:rPr lang="hr-HR" sz="3700" b="1" kern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 </a:t>
          </a:r>
          <a:r>
            <a:rPr lang="hr-HR" sz="3700" b="1" kern="1200" dirty="0" err="1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is</a:t>
          </a:r>
          <a:r>
            <a:rPr lang="hr-HR" sz="3700" b="1" kern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 </a:t>
          </a:r>
          <a:r>
            <a:rPr lang="hr-HR" sz="3700" b="1" kern="1200" dirty="0" err="1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happening</a:t>
          </a:r>
          <a:r>
            <a:rPr lang="hr-HR" sz="3700" b="1" kern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 </a:t>
          </a:r>
          <a:r>
            <a:rPr lang="hr-HR" sz="3700" b="1" kern="1200" dirty="0" err="1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right</a:t>
          </a:r>
          <a:r>
            <a:rPr lang="hr-HR" sz="3700" b="1" kern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 </a:t>
          </a:r>
          <a:r>
            <a:rPr lang="hr-HR" sz="3700" b="1" kern="1200" dirty="0" err="1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now</a:t>
          </a:r>
          <a:r>
            <a:rPr lang="hr-HR" sz="3700" b="1" kern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!</a:t>
          </a:r>
          <a:endParaRPr lang="hr-HR" sz="3700" b="1" kern="1200" dirty="0"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604289" y="435133"/>
        <a:ext cx="9851585" cy="870267"/>
      </dsp:txXfrm>
    </dsp:sp>
    <dsp:sp modelId="{74523E34-9F73-4E00-BD92-79958D8EAEE5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7A9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A9862-6C0D-4CC3-B4B3-C536A4A415E0}">
      <dsp:nvSpPr>
        <dsp:cNvPr id="0" name=""/>
        <dsp:cNvSpPr/>
      </dsp:nvSpPr>
      <dsp:spPr>
        <a:xfrm>
          <a:off x="920631" y="1740535"/>
          <a:ext cx="9535243" cy="870267"/>
        </a:xfrm>
        <a:prstGeom prst="rect">
          <a:avLst/>
        </a:prstGeom>
        <a:solidFill>
          <a:srgbClr val="47A9CD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   Feasibility – profitability – compliance</a:t>
          </a:r>
          <a:endParaRPr lang="hr-HR" sz="2800" kern="1200" dirty="0">
            <a:solidFill>
              <a:prstClr val="white"/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920631" y="1740535"/>
        <a:ext cx="9535243" cy="870267"/>
      </dsp:txXfrm>
    </dsp:sp>
    <dsp:sp modelId="{FDC5DEE4-9CEA-4419-9BE3-075AC9E71970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7A9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56D0D-A9E6-4511-9D43-F0D25882A1E5}">
      <dsp:nvSpPr>
        <dsp:cNvPr id="0" name=""/>
        <dsp:cNvSpPr/>
      </dsp:nvSpPr>
      <dsp:spPr>
        <a:xfrm>
          <a:off x="604289" y="3045936"/>
          <a:ext cx="9851585" cy="870267"/>
        </a:xfrm>
        <a:prstGeom prst="rect">
          <a:avLst/>
        </a:prstGeom>
        <a:solidFill>
          <a:srgbClr val="47A9CD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    Business </a:t>
          </a:r>
          <a:r>
            <a:rPr lang="hr-HR" sz="2800" kern="1200" dirty="0" err="1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and</a:t>
          </a:r>
          <a:r>
            <a:rPr lang="hr-HR" sz="2800" kern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 </a:t>
          </a:r>
          <a:r>
            <a:rPr lang="hr-HR" sz="2800" kern="1200" dirty="0" err="1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private</a:t>
          </a:r>
          <a:r>
            <a:rPr lang="hr-HR" sz="2800" kern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 </a:t>
          </a:r>
          <a:r>
            <a:rPr lang="hr-HR" sz="2800" kern="1200" dirty="0" err="1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sector</a:t>
          </a:r>
          <a:r>
            <a:rPr lang="hr-HR" sz="2800" kern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 </a:t>
          </a:r>
          <a:r>
            <a:rPr lang="hr-HR" sz="2800" kern="1200" dirty="0" err="1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initiatives</a:t>
          </a:r>
          <a:r>
            <a:rPr lang="hr-HR" sz="2800" kern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 as a </a:t>
          </a:r>
          <a:r>
            <a:rPr lang="hr-HR" sz="2800" kern="1200" dirty="0" err="1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catalyst</a:t>
          </a:r>
          <a:r>
            <a:rPr lang="hr-HR" sz="2800" kern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 for </a:t>
          </a:r>
          <a:r>
            <a:rPr lang="hr-HR" sz="2800" kern="1200" dirty="0" err="1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change</a:t>
          </a:r>
          <a:endParaRPr lang="hr-HR" sz="2800" kern="1200" dirty="0">
            <a:solidFill>
              <a:prstClr val="white"/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604289" y="3045936"/>
        <a:ext cx="9851585" cy="870267"/>
      </dsp:txXfrm>
    </dsp:sp>
    <dsp:sp modelId="{092CDC11-6385-488A-BBF7-6358C4B29FA6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7A9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AEF6A-C857-47FA-9E4D-3266E1CE787C}">
      <dsp:nvSpPr>
        <dsp:cNvPr id="0" name=""/>
        <dsp:cNvSpPr/>
      </dsp:nvSpPr>
      <dsp:spPr>
        <a:xfrm>
          <a:off x="4242026" y="-753830"/>
          <a:ext cx="5858998" cy="5858998"/>
        </a:xfrm>
        <a:prstGeom prst="blockArc">
          <a:avLst>
            <a:gd name="adj1" fmla="val 8100000"/>
            <a:gd name="adj2" fmla="val 13500000"/>
            <a:gd name="adj3" fmla="val 369"/>
          </a:avLst>
        </a:prstGeom>
        <a:noFill/>
        <a:ln w="12700" cap="flat" cmpd="sng" algn="ctr">
          <a:solidFill>
            <a:srgbClr val="47A9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51E6C-694C-4098-87C1-04B771FDD7F3}">
      <dsp:nvSpPr>
        <dsp:cNvPr id="0" name=""/>
        <dsp:cNvSpPr/>
      </dsp:nvSpPr>
      <dsp:spPr>
        <a:xfrm>
          <a:off x="59724" y="334530"/>
          <a:ext cx="4629850" cy="669409"/>
        </a:xfrm>
        <a:prstGeom prst="rect">
          <a:avLst/>
        </a:prstGeom>
        <a:solidFill>
          <a:srgbClr val="47A9CD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1344" bIns="533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 err="1"/>
            <a:t>What</a:t>
          </a:r>
          <a:r>
            <a:rPr lang="hr-HR" sz="2100" kern="1200" dirty="0"/>
            <a:t> are „Green </a:t>
          </a:r>
          <a:r>
            <a:rPr lang="hr-HR" sz="2100" kern="1200" dirty="0" err="1"/>
            <a:t>energy</a:t>
          </a:r>
          <a:r>
            <a:rPr lang="hr-HR" sz="2100" kern="1200" dirty="0"/>
            <a:t>” </a:t>
          </a:r>
          <a:r>
            <a:rPr lang="hr-HR" sz="2100" kern="1200" dirty="0" err="1"/>
            <a:t>models</a:t>
          </a:r>
          <a:r>
            <a:rPr lang="hr-HR" sz="2100" kern="1200" dirty="0"/>
            <a:t>?</a:t>
          </a:r>
          <a:endParaRPr lang="hr-HR" sz="21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59724" y="334530"/>
        <a:ext cx="4629850" cy="669409"/>
      </dsp:txXfrm>
    </dsp:sp>
    <dsp:sp modelId="{9F626E89-A42C-4148-9E28-28BB7185E97E}">
      <dsp:nvSpPr>
        <dsp:cNvPr id="0" name=""/>
        <dsp:cNvSpPr/>
      </dsp:nvSpPr>
      <dsp:spPr>
        <a:xfrm>
          <a:off x="4271193" y="250854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7A9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03200-8028-47D6-A7DB-AAAD516834DE}">
      <dsp:nvSpPr>
        <dsp:cNvPr id="0" name=""/>
        <dsp:cNvSpPr/>
      </dsp:nvSpPr>
      <dsp:spPr>
        <a:xfrm>
          <a:off x="59724" y="1338819"/>
          <a:ext cx="4246062" cy="669409"/>
        </a:xfrm>
        <a:prstGeom prst="rect">
          <a:avLst/>
        </a:prstGeom>
        <a:solidFill>
          <a:srgbClr val="47A9CD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1344" bIns="533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 err="1"/>
            <a:t>Why</a:t>
          </a:r>
          <a:r>
            <a:rPr lang="hr-HR" sz="2100" kern="1200" dirty="0"/>
            <a:t> </a:t>
          </a:r>
          <a:r>
            <a:rPr lang="hr-HR" sz="2100" kern="1200" dirty="0" err="1"/>
            <a:t>did</a:t>
          </a:r>
          <a:r>
            <a:rPr lang="hr-HR" sz="2100" kern="1200" dirty="0"/>
            <a:t> </a:t>
          </a:r>
          <a:r>
            <a:rPr lang="hr-HR" sz="2100" kern="1200" dirty="0" err="1"/>
            <a:t>we</a:t>
          </a:r>
          <a:r>
            <a:rPr lang="hr-HR" sz="2100" kern="1200" dirty="0"/>
            <a:t> </a:t>
          </a:r>
          <a:r>
            <a:rPr lang="hr-HR" sz="2100" kern="1200" dirty="0" err="1"/>
            <a:t>implement</a:t>
          </a:r>
          <a:r>
            <a:rPr lang="hr-HR" sz="2100" kern="1200" dirty="0"/>
            <a:t> </a:t>
          </a:r>
          <a:r>
            <a:rPr lang="hr-HR" sz="2100" kern="1200" dirty="0" err="1"/>
            <a:t>these</a:t>
          </a:r>
          <a:r>
            <a:rPr lang="hr-HR" sz="2100" kern="1200" dirty="0"/>
            <a:t> </a:t>
          </a:r>
          <a:r>
            <a:rPr lang="hr-HR" sz="2100" kern="1200" dirty="0" err="1"/>
            <a:t>models</a:t>
          </a:r>
          <a:r>
            <a:rPr lang="hr-HR" sz="2100" kern="1200" dirty="0"/>
            <a:t>?</a:t>
          </a:r>
          <a:endParaRPr lang="hr-HR" sz="21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59724" y="1338819"/>
        <a:ext cx="4246062" cy="669409"/>
      </dsp:txXfrm>
    </dsp:sp>
    <dsp:sp modelId="{442D4DA6-45D8-4432-93D6-D54E0382E7C5}">
      <dsp:nvSpPr>
        <dsp:cNvPr id="0" name=""/>
        <dsp:cNvSpPr/>
      </dsp:nvSpPr>
      <dsp:spPr>
        <a:xfrm>
          <a:off x="3887405" y="1255143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7A9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2D2D15-6FC4-4103-91CA-ABF6F6B200A8}">
      <dsp:nvSpPr>
        <dsp:cNvPr id="0" name=""/>
        <dsp:cNvSpPr/>
      </dsp:nvSpPr>
      <dsp:spPr>
        <a:xfrm>
          <a:off x="59724" y="2343108"/>
          <a:ext cx="4246062" cy="669409"/>
        </a:xfrm>
        <a:prstGeom prst="rect">
          <a:avLst/>
        </a:prstGeom>
        <a:solidFill>
          <a:srgbClr val="47A9CD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1344" bIns="533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 err="1"/>
            <a:t>Why</a:t>
          </a:r>
          <a:r>
            <a:rPr lang="hr-HR" sz="2100" kern="1200" dirty="0"/>
            <a:t> are </a:t>
          </a:r>
          <a:r>
            <a:rPr lang="hr-HR" sz="2100" kern="1200" dirty="0" err="1"/>
            <a:t>these</a:t>
          </a:r>
          <a:r>
            <a:rPr lang="hr-HR" sz="2100" kern="1200" dirty="0"/>
            <a:t> </a:t>
          </a:r>
          <a:r>
            <a:rPr lang="hr-HR" sz="2100" kern="1200" dirty="0" err="1"/>
            <a:t>models</a:t>
          </a:r>
          <a:r>
            <a:rPr lang="hr-HR" sz="2100" kern="1200" dirty="0"/>
            <a:t> </a:t>
          </a:r>
          <a:r>
            <a:rPr lang="hr-HR" sz="2100" kern="1200" dirty="0" err="1"/>
            <a:t>interesting</a:t>
          </a:r>
          <a:r>
            <a:rPr lang="hr-HR" sz="2100" kern="1200" dirty="0"/>
            <a:t> to </a:t>
          </a:r>
          <a:r>
            <a:rPr lang="hr-HR" sz="2100" kern="1200" dirty="0" err="1"/>
            <a:t>our</a:t>
          </a:r>
          <a:r>
            <a:rPr lang="hr-HR" sz="2100" kern="1200" dirty="0"/>
            <a:t> </a:t>
          </a:r>
          <a:r>
            <a:rPr lang="hr-HR" sz="2100" kern="1200" dirty="0" err="1"/>
            <a:t>end</a:t>
          </a:r>
          <a:r>
            <a:rPr lang="hr-HR" sz="2100" kern="1200" dirty="0"/>
            <a:t> </a:t>
          </a:r>
          <a:r>
            <a:rPr lang="hr-HR" sz="2100" kern="1200" dirty="0" err="1"/>
            <a:t>consumers</a:t>
          </a:r>
          <a:r>
            <a:rPr lang="hr-HR" sz="2100" kern="1200" dirty="0"/>
            <a:t>?</a:t>
          </a:r>
          <a:endParaRPr lang="hr-HR" sz="21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59724" y="2343108"/>
        <a:ext cx="4246062" cy="669409"/>
      </dsp:txXfrm>
    </dsp:sp>
    <dsp:sp modelId="{BA70A738-FF9E-4EE9-857A-AD8B94C5D758}">
      <dsp:nvSpPr>
        <dsp:cNvPr id="0" name=""/>
        <dsp:cNvSpPr/>
      </dsp:nvSpPr>
      <dsp:spPr>
        <a:xfrm>
          <a:off x="3887405" y="2259432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7A9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8A740-93EE-4ACC-B831-4EEA065987CA}">
      <dsp:nvSpPr>
        <dsp:cNvPr id="0" name=""/>
        <dsp:cNvSpPr/>
      </dsp:nvSpPr>
      <dsp:spPr>
        <a:xfrm>
          <a:off x="59724" y="3347397"/>
          <a:ext cx="4629850" cy="669409"/>
        </a:xfrm>
        <a:prstGeom prst="rect">
          <a:avLst/>
        </a:prstGeom>
        <a:solidFill>
          <a:srgbClr val="47A9CD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531344" bIns="6096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 err="1"/>
            <a:t>What</a:t>
          </a:r>
          <a:r>
            <a:rPr lang="hr-HR" sz="2100" kern="1200" dirty="0"/>
            <a:t> are </a:t>
          </a:r>
          <a:r>
            <a:rPr lang="hr-HR" sz="2100" kern="1200" dirty="0" err="1"/>
            <a:t>the</a:t>
          </a:r>
          <a:r>
            <a:rPr lang="hr-HR" sz="2100" kern="1200" dirty="0"/>
            <a:t> </a:t>
          </a:r>
          <a:r>
            <a:rPr lang="hr-HR" sz="2100" kern="1200" dirty="0" err="1"/>
            <a:t>contracting</a:t>
          </a:r>
          <a:r>
            <a:rPr lang="hr-HR" sz="2100" kern="1200" dirty="0"/>
            <a:t> </a:t>
          </a:r>
          <a:r>
            <a:rPr lang="hr-HR" sz="2100" kern="1200" dirty="0" err="1"/>
            <a:t>conditions</a:t>
          </a:r>
          <a:r>
            <a:rPr lang="hr-HR" sz="2100" kern="1200" dirty="0"/>
            <a:t>?</a:t>
          </a:r>
        </a:p>
      </dsp:txBody>
      <dsp:txXfrm>
        <a:off x="59724" y="3347397"/>
        <a:ext cx="4629850" cy="669409"/>
      </dsp:txXfrm>
    </dsp:sp>
    <dsp:sp modelId="{7B658889-F78D-4C84-AA26-211744DFA29D}">
      <dsp:nvSpPr>
        <dsp:cNvPr id="0" name=""/>
        <dsp:cNvSpPr/>
      </dsp:nvSpPr>
      <dsp:spPr>
        <a:xfrm>
          <a:off x="4271193" y="3263721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E58ED-52DD-4C99-9CF7-44CB8E5FA6DC}">
      <dsp:nvSpPr>
        <dsp:cNvPr id="0" name=""/>
        <dsp:cNvSpPr/>
      </dsp:nvSpPr>
      <dsp:spPr>
        <a:xfrm>
          <a:off x="0" y="0"/>
          <a:ext cx="11504429" cy="882616"/>
        </a:xfrm>
        <a:prstGeom prst="roundRect">
          <a:avLst>
            <a:gd name="adj" fmla="val 10000"/>
          </a:avLst>
        </a:prstGeom>
        <a:solidFill>
          <a:srgbClr val="47A9CD"/>
        </a:solidFill>
        <a:ln w="12700" cap="flat" cmpd="sng" algn="ctr">
          <a:solidFill>
            <a:srgbClr val="47A9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/>
            <a:t>MH ERS – </a:t>
          </a:r>
          <a:r>
            <a:rPr lang="hr-HR" sz="2700" kern="1200" dirty="0" err="1"/>
            <a:t>The</a:t>
          </a:r>
          <a:r>
            <a:rPr lang="hr-HR" sz="2700" kern="1200" dirty="0"/>
            <a:t> „Energy </a:t>
          </a:r>
          <a:r>
            <a:rPr lang="hr-HR" sz="2700" kern="1200" dirty="0" err="1"/>
            <a:t>sustainability</a:t>
          </a:r>
          <a:r>
            <a:rPr lang="hr-HR" sz="2700" kern="1200" dirty="0"/>
            <a:t> for </a:t>
          </a:r>
          <a:r>
            <a:rPr lang="hr-HR" sz="2700" kern="1200" dirty="0" err="1"/>
            <a:t>households</a:t>
          </a:r>
          <a:r>
            <a:rPr lang="hr-HR" sz="2700" kern="1200" dirty="0"/>
            <a:t>” </a:t>
          </a:r>
          <a:r>
            <a:rPr lang="hr-HR" sz="2700" kern="1200" dirty="0" err="1"/>
            <a:t>initiative</a:t>
          </a:r>
          <a:endParaRPr lang="hr-HR" sz="2700" kern="1200" dirty="0"/>
        </a:p>
      </dsp:txBody>
      <dsp:txXfrm>
        <a:off x="2389147" y="0"/>
        <a:ext cx="9115281" cy="882616"/>
      </dsp:txXfrm>
    </dsp:sp>
    <dsp:sp modelId="{ACC20E3C-2358-4A05-9B35-7C06596D02EC}">
      <dsp:nvSpPr>
        <dsp:cNvPr id="0" name=""/>
        <dsp:cNvSpPr/>
      </dsp:nvSpPr>
      <dsp:spPr>
        <a:xfrm>
          <a:off x="88261" y="88261"/>
          <a:ext cx="2300885" cy="7060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9E1BA4-B0A2-47C0-9ADA-7EC34FBC62FF}">
      <dsp:nvSpPr>
        <dsp:cNvPr id="0" name=""/>
        <dsp:cNvSpPr/>
      </dsp:nvSpPr>
      <dsp:spPr>
        <a:xfrm>
          <a:off x="0" y="970878"/>
          <a:ext cx="11504429" cy="882616"/>
        </a:xfrm>
        <a:prstGeom prst="roundRect">
          <a:avLst>
            <a:gd name="adj" fmla="val 10000"/>
          </a:avLst>
        </a:prstGeom>
        <a:solidFill>
          <a:srgbClr val="47A9CD"/>
        </a:solidFill>
        <a:ln w="12700" cap="flat" cmpd="sng" algn="ctr">
          <a:solidFill>
            <a:srgbClr val="47A9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/>
            <a:t>EPCG – Solari5000+ (Solari3000+ </a:t>
          </a:r>
          <a:r>
            <a:rPr lang="hr-HR" sz="2700" kern="1200" dirty="0" err="1"/>
            <a:t>and</a:t>
          </a:r>
          <a:r>
            <a:rPr lang="hr-HR" sz="2700" kern="1200" dirty="0"/>
            <a:t> 500+)</a:t>
          </a:r>
        </a:p>
      </dsp:txBody>
      <dsp:txXfrm>
        <a:off x="2389147" y="970878"/>
        <a:ext cx="9115281" cy="882616"/>
      </dsp:txXfrm>
    </dsp:sp>
    <dsp:sp modelId="{D6335D8D-F455-4ECA-845A-7FAB74A636E3}">
      <dsp:nvSpPr>
        <dsp:cNvPr id="0" name=""/>
        <dsp:cNvSpPr/>
      </dsp:nvSpPr>
      <dsp:spPr>
        <a:xfrm>
          <a:off x="88261" y="1059139"/>
          <a:ext cx="2300885" cy="7060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8C01AB-1857-451B-86B3-1A347C2FC8BA}">
      <dsp:nvSpPr>
        <dsp:cNvPr id="0" name=""/>
        <dsp:cNvSpPr/>
      </dsp:nvSpPr>
      <dsp:spPr>
        <a:xfrm>
          <a:off x="0" y="1941756"/>
          <a:ext cx="11504429" cy="882616"/>
        </a:xfrm>
        <a:prstGeom prst="roundRect">
          <a:avLst>
            <a:gd name="adj" fmla="val 10000"/>
          </a:avLst>
        </a:prstGeom>
        <a:solidFill>
          <a:srgbClr val="47A9CD"/>
        </a:solidFill>
        <a:ln w="12700" cap="flat" cmpd="sng" algn="ctr">
          <a:solidFill>
            <a:srgbClr val="47A9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 err="1"/>
            <a:t>EPBiH</a:t>
          </a:r>
          <a:r>
            <a:rPr lang="hr-HR" sz="2700" kern="1200" dirty="0"/>
            <a:t> – </a:t>
          </a:r>
          <a:r>
            <a:rPr lang="hr-HR" sz="2700" kern="1200" dirty="0" err="1"/>
            <a:t>Charging</a:t>
          </a:r>
          <a:r>
            <a:rPr lang="hr-HR" sz="2700" kern="1200" dirty="0"/>
            <a:t> </a:t>
          </a:r>
          <a:r>
            <a:rPr lang="hr-HR" sz="2700" kern="1200" dirty="0" err="1"/>
            <a:t>stations</a:t>
          </a:r>
          <a:r>
            <a:rPr lang="hr-HR" sz="2700" kern="1200" dirty="0"/>
            <a:t> for </a:t>
          </a:r>
          <a:r>
            <a:rPr lang="hr-HR" sz="2700" kern="1200" dirty="0" err="1"/>
            <a:t>electric</a:t>
          </a:r>
          <a:r>
            <a:rPr lang="hr-HR" sz="2700" kern="1200" dirty="0"/>
            <a:t> </a:t>
          </a:r>
          <a:r>
            <a:rPr lang="hr-HR" sz="2700" kern="1200" dirty="0" err="1"/>
            <a:t>vehicles</a:t>
          </a:r>
          <a:endParaRPr lang="hr-HR" sz="2700" kern="1200" dirty="0"/>
        </a:p>
      </dsp:txBody>
      <dsp:txXfrm>
        <a:off x="2389147" y="1941756"/>
        <a:ext cx="9115281" cy="882616"/>
      </dsp:txXfrm>
    </dsp:sp>
    <dsp:sp modelId="{326AD4A1-3CDF-4F99-A477-B1B6533B25F8}">
      <dsp:nvSpPr>
        <dsp:cNvPr id="0" name=""/>
        <dsp:cNvSpPr/>
      </dsp:nvSpPr>
      <dsp:spPr>
        <a:xfrm>
          <a:off x="88261" y="2030018"/>
          <a:ext cx="2300885" cy="7060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E5BEC-1189-45F0-A015-CDDEC409F4A6}">
      <dsp:nvSpPr>
        <dsp:cNvPr id="0" name=""/>
        <dsp:cNvSpPr/>
      </dsp:nvSpPr>
      <dsp:spPr>
        <a:xfrm>
          <a:off x="0" y="2912634"/>
          <a:ext cx="11504429" cy="882616"/>
        </a:xfrm>
        <a:prstGeom prst="roundRect">
          <a:avLst>
            <a:gd name="adj" fmla="val 10000"/>
          </a:avLst>
        </a:prstGeom>
        <a:solidFill>
          <a:srgbClr val="47A9CD"/>
        </a:solidFill>
        <a:ln w="12700" cap="flat" cmpd="sng" algn="ctr">
          <a:solidFill>
            <a:srgbClr val="47A9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/>
            <a:t>HEP ESCO</a:t>
          </a:r>
        </a:p>
      </dsp:txBody>
      <dsp:txXfrm>
        <a:off x="2389147" y="2912634"/>
        <a:ext cx="9115281" cy="882616"/>
      </dsp:txXfrm>
    </dsp:sp>
    <dsp:sp modelId="{E86EA283-DD37-4BB8-8D8C-486A3B0606BC}">
      <dsp:nvSpPr>
        <dsp:cNvPr id="0" name=""/>
        <dsp:cNvSpPr/>
      </dsp:nvSpPr>
      <dsp:spPr>
        <a:xfrm>
          <a:off x="88261" y="3000896"/>
          <a:ext cx="2300885" cy="7060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l="-28000" r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30311-782B-4CDD-A4E6-296574C0FEBA}">
      <dsp:nvSpPr>
        <dsp:cNvPr id="0" name=""/>
        <dsp:cNvSpPr/>
      </dsp:nvSpPr>
      <dsp:spPr>
        <a:xfrm>
          <a:off x="0" y="3883513"/>
          <a:ext cx="11504429" cy="882616"/>
        </a:xfrm>
        <a:prstGeom prst="roundRect">
          <a:avLst>
            <a:gd name="adj" fmla="val 10000"/>
          </a:avLst>
        </a:prstGeom>
        <a:solidFill>
          <a:srgbClr val="47A9CD"/>
        </a:solidFill>
        <a:ln w="12700" cap="flat" cmpd="sng" algn="ctr">
          <a:solidFill>
            <a:srgbClr val="47A9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/>
            <a:t>          </a:t>
          </a:r>
        </a:p>
      </dsp:txBody>
      <dsp:txXfrm>
        <a:off x="2389147" y="3883513"/>
        <a:ext cx="9115281" cy="882616"/>
      </dsp:txXfrm>
    </dsp:sp>
    <dsp:sp modelId="{3B7BA81C-AAA8-4EDC-A59D-006C890FF886}">
      <dsp:nvSpPr>
        <dsp:cNvPr id="0" name=""/>
        <dsp:cNvSpPr/>
      </dsp:nvSpPr>
      <dsp:spPr>
        <a:xfrm>
          <a:off x="815836" y="4038881"/>
          <a:ext cx="818033" cy="706093"/>
        </a:xfrm>
        <a:prstGeom prst="roundRect">
          <a:avLst>
            <a:gd name="adj" fmla="val 10000"/>
          </a:avLst>
        </a:prstGeom>
        <a:solidFill>
          <a:srgbClr val="47A9CD"/>
        </a:solidFill>
        <a:ln w="12700" cap="flat" cmpd="sng" algn="ctr">
          <a:solidFill>
            <a:srgbClr val="47A9C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FD8F8-2A00-461B-8A0C-1D0FAD75275F}">
      <dsp:nvSpPr>
        <dsp:cNvPr id="0" name=""/>
        <dsp:cNvSpPr/>
      </dsp:nvSpPr>
      <dsp:spPr>
        <a:xfrm>
          <a:off x="0" y="0"/>
          <a:ext cx="3600000" cy="582859"/>
        </a:xfrm>
        <a:prstGeom prst="roundRect">
          <a:avLst/>
        </a:prstGeom>
        <a:solidFill>
          <a:srgbClr val="47A9CD"/>
        </a:solidFill>
        <a:ln w="12700" cap="flat" cmpd="sng" algn="ctr">
          <a:solidFill>
            <a:srgbClr val="2F8BA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 err="1"/>
            <a:t>Consulting</a:t>
          </a:r>
          <a:endParaRPr lang="hr-HR" sz="2000" kern="1200" dirty="0"/>
        </a:p>
      </dsp:txBody>
      <dsp:txXfrm>
        <a:off x="28453" y="28453"/>
        <a:ext cx="3543094" cy="525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856C3-6513-6544-B1E3-FE7FBEEE9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EB453E-FDE1-AD4A-9769-C79AD48CB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935F1-8B59-EB46-BA2C-342305A7A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93C1B-B667-B542-9261-A5C2EEAC7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34038-E5D5-D047-87E9-1202C8133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1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C6E62-F033-1D42-B31F-DC89B4B07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865287-9466-9C47-A17A-6C7F0689C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ACA28-3296-6842-916C-A89F7E74A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0A5D4-4BC3-834C-9800-12A75EDC2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9EC4B-E116-9A44-8C3A-599F12FE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4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19597C-2141-4441-8C0E-710D3B953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C7AA79-7DAB-7E4E-BDC3-AEFBA3BA5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5309E-0601-B14F-AB59-75CBEFB2D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051F8-2BFB-E447-B550-D95F98DD2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A845F-65E8-2348-8CD1-13823735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3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CD74B-870E-D240-A7A4-BB70CEE06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2748"/>
            <a:ext cx="10515600" cy="7397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B9B9A-34B1-794E-84B8-65D6C96FB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0CE48-563A-EF41-AE9F-39700075F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475CB-E0EF-6444-9D7A-41D9F560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75ABF-418B-A44D-AE14-F444FE157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40B82-2DD4-2D4E-8301-1F69F2673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1843D-A710-6343-A49F-8EBC58EC7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56CEA-E266-BB43-8291-805C3521C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D4BFA-7208-184F-BB0F-E1151A179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D7794-46AE-1045-85F7-138147AE4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7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7B90-6380-794D-85F2-0FF8D5C02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8D41B-B000-6142-A93B-74D03495F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06DA9-9CAD-E14E-B6F6-983CF1CC6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64DA94-E133-A44A-9518-73E6A3911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797F6-272F-0B45-A311-F7BC2ABB7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F42CC-653F-084E-876A-E0EBE6CC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6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128AF-FDFE-4247-8B23-B521FF8F0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04EFE-D7D8-D945-BC6B-F4C487108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16400-EFB5-DB4D-83FB-C97F48480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B4D98-7C8A-E441-BD72-5025DC4B3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986DCD-58A1-DD4B-A8D4-94246C84DC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1D4A3C-A78A-F541-8E03-ED16A68E5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15888-873B-3E4B-AC90-C21EA97F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E46CD9-64BB-5E43-B8CF-682DC7BB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5ABCD-2E49-D641-8AE5-D627B8626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9E6EFC-A900-9045-B353-B99F74C39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324D1-E3D3-844B-B863-6C7F03942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8127B-E2C4-5A4E-81B4-DD3017D3F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8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6CE899-50BC-124B-BF1F-ED03C17FF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0EDE9F-196F-9A49-9BFC-AD243482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FF33F-8799-0C4F-9E8F-C7DE24453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8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48D72-16D0-5046-B33E-DA0802127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82BC7-9728-2148-ABDB-607F3146C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CB658-1EFC-A543-95D2-EC0DF1946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03F37-D904-B84E-8E67-0C54295B0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02BB2-76A9-3849-A9FE-9F652D735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CAB19-71E1-6F4A-A642-8B9789AB4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7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7E91D-E4BE-E349-99A6-55EDAFF49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C82506-A543-9C4F-8554-B49BCBF7D6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EB01C-62A0-FF45-BC6D-434C7AB3F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47754-B6DF-CA4F-A0B0-D94C12BF7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23A02D-858C-1248-A280-FBB207B9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86BDD-C2D0-8D4B-A6AB-969009E5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1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96CE70-9D30-8641-9691-83FFBC3F72F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13BA00-5C3D-6646-AA83-56238B958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829"/>
            <a:ext cx="10515600" cy="721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FEFD5-34DF-BC4C-A6B7-8E51D744B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B0CBC-74A9-5D46-8443-4B2D11DAE9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057A7-0F7A-0D4B-A084-9163B6BC7C7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37BD0-098A-4049-B31B-65475B9C3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2CA66-B41E-5846-8AAE-D24E3EB0B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3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2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4.xml"/><Relationship Id="rId5" Type="http://schemas.openxmlformats.org/officeDocument/2006/relationships/image" Target="../media/image14.jpg"/><Relationship Id="rId10" Type="http://schemas.microsoft.com/office/2007/relationships/diagramDrawing" Target="../diagrams/drawing4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8B8811-9DFC-E041-8165-56AC1ABE9A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56D0A0-3F1F-217E-E9A0-A24AF20EE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880" y="1659691"/>
            <a:ext cx="10871200" cy="23876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HOW CAN BUSINESS AND PRIVATE SECTOR INITIATIVES DRIVE ENERGY SECTOR REFORMS?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9593661-202F-F14B-E685-A7420CE56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7695" y="4737886"/>
            <a:ext cx="9144000" cy="16557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r>
              <a:rPr lang="hr-HR" sz="3100" b="1" dirty="0" err="1">
                <a:solidFill>
                  <a:schemeClr val="bg1"/>
                </a:solidFill>
              </a:rPr>
              <a:t>Examples</a:t>
            </a:r>
            <a:r>
              <a:rPr lang="hr-HR" sz="3100" b="1" dirty="0">
                <a:solidFill>
                  <a:schemeClr val="bg1"/>
                </a:solidFill>
              </a:rPr>
              <a:t> </a:t>
            </a:r>
            <a:r>
              <a:rPr lang="hr-HR" sz="3100" b="1" dirty="0" err="1">
                <a:solidFill>
                  <a:schemeClr val="bg1"/>
                </a:solidFill>
              </a:rPr>
              <a:t>from</a:t>
            </a:r>
            <a:r>
              <a:rPr lang="hr-HR" sz="3100" b="1" dirty="0">
                <a:solidFill>
                  <a:schemeClr val="bg1"/>
                </a:solidFill>
              </a:rPr>
              <a:t> </a:t>
            </a:r>
            <a:r>
              <a:rPr lang="hr-HR" sz="3100" b="1" dirty="0" err="1">
                <a:solidFill>
                  <a:schemeClr val="bg1"/>
                </a:solidFill>
              </a:rPr>
              <a:t>Bosnia</a:t>
            </a:r>
            <a:r>
              <a:rPr lang="hr-HR" sz="3100" b="1" dirty="0">
                <a:solidFill>
                  <a:schemeClr val="bg1"/>
                </a:solidFill>
              </a:rPr>
              <a:t> </a:t>
            </a:r>
            <a:r>
              <a:rPr lang="hr-HR" sz="3100" b="1" dirty="0" err="1">
                <a:solidFill>
                  <a:schemeClr val="bg1"/>
                </a:solidFill>
              </a:rPr>
              <a:t>and</a:t>
            </a:r>
            <a:r>
              <a:rPr lang="hr-HR" sz="3100" b="1" dirty="0">
                <a:solidFill>
                  <a:schemeClr val="bg1"/>
                </a:solidFill>
              </a:rPr>
              <a:t> </a:t>
            </a:r>
            <a:r>
              <a:rPr lang="hr-HR" sz="3100" b="1" dirty="0" err="1">
                <a:solidFill>
                  <a:schemeClr val="bg1"/>
                </a:solidFill>
              </a:rPr>
              <a:t>Herzegovina</a:t>
            </a:r>
            <a:r>
              <a:rPr lang="hr-HR" sz="3100" b="1" dirty="0">
                <a:solidFill>
                  <a:schemeClr val="bg1"/>
                </a:solidFill>
              </a:rPr>
              <a:t> </a:t>
            </a:r>
            <a:r>
              <a:rPr lang="hr-HR" sz="3100" b="1" dirty="0" err="1">
                <a:solidFill>
                  <a:schemeClr val="bg1"/>
                </a:solidFill>
              </a:rPr>
              <a:t>and</a:t>
            </a:r>
            <a:r>
              <a:rPr lang="hr-HR" sz="3100" b="1" dirty="0">
                <a:solidFill>
                  <a:schemeClr val="bg1"/>
                </a:solidFill>
              </a:rPr>
              <a:t> SEE</a:t>
            </a:r>
          </a:p>
          <a:p>
            <a:endParaRPr lang="hr-HR" b="1" dirty="0">
              <a:solidFill>
                <a:schemeClr val="bg1"/>
              </a:solidFill>
            </a:endParaRPr>
          </a:p>
          <a:p>
            <a:endParaRPr lang="hr-HR" b="1" dirty="0">
              <a:solidFill>
                <a:schemeClr val="bg1"/>
              </a:solidFill>
            </a:endParaRPr>
          </a:p>
          <a:p>
            <a:pPr algn="r"/>
            <a:r>
              <a:rPr lang="hr-HR" sz="2300" b="1" dirty="0">
                <a:solidFill>
                  <a:schemeClr val="bg1"/>
                </a:solidFill>
              </a:rPr>
              <a:t>Maria Đogić, </a:t>
            </a:r>
            <a:r>
              <a:rPr lang="hr-HR" sz="2300" b="1" dirty="0" err="1">
                <a:solidFill>
                  <a:schemeClr val="bg1"/>
                </a:solidFill>
              </a:rPr>
              <a:t>PhD</a:t>
            </a:r>
            <a:endParaRPr lang="hr-HR" sz="2300" b="1" dirty="0">
              <a:solidFill>
                <a:schemeClr val="bg1"/>
              </a:solidFill>
            </a:endParaRPr>
          </a:p>
          <a:p>
            <a:pPr algn="r"/>
            <a:br>
              <a:rPr lang="hr-HR" sz="2300" b="1" dirty="0">
                <a:solidFill>
                  <a:schemeClr val="bg1"/>
                </a:solidFill>
              </a:rPr>
            </a:br>
            <a:r>
              <a:rPr lang="hr-HR" sz="2300" b="1" dirty="0">
                <a:solidFill>
                  <a:schemeClr val="bg1"/>
                </a:solidFill>
              </a:rPr>
              <a:t> PC „Elektroprivreda HZ HB” Mostar</a:t>
            </a:r>
            <a:endParaRPr lang="en-US" sz="2300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56804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4385EB5-5F05-D7CC-F2D0-77E1A86213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14306"/>
              </p:ext>
            </p:extLst>
          </p:nvPr>
        </p:nvGraphicFramePr>
        <p:xfrm>
          <a:off x="838200" y="171250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E6A74EB0-9B88-7586-AA46-B10D179BC72F}"/>
              </a:ext>
            </a:extLst>
          </p:cNvPr>
          <p:cNvGrpSpPr/>
          <p:nvPr/>
        </p:nvGrpSpPr>
        <p:grpSpPr>
          <a:xfrm>
            <a:off x="1249665" y="2272933"/>
            <a:ext cx="700523" cy="3132684"/>
            <a:chOff x="1249665" y="2272933"/>
            <a:chExt cx="700523" cy="313268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6525B5D-DEE8-610C-BDFD-DD34A6653C3A}"/>
                </a:ext>
              </a:extLst>
            </p:cNvPr>
            <p:cNvSpPr/>
            <p:nvPr/>
          </p:nvSpPr>
          <p:spPr>
            <a:xfrm>
              <a:off x="1249665" y="2272933"/>
              <a:ext cx="455959" cy="679283"/>
            </a:xfrm>
            <a:custGeom>
              <a:avLst/>
              <a:gdLst>
                <a:gd name="connsiteX0" fmla="*/ 209564 w 363926"/>
                <a:gd name="connsiteY0" fmla="*/ 379331 h 630806"/>
                <a:gd name="connsiteX1" fmla="*/ 314699 w 363926"/>
                <a:gd name="connsiteY1" fmla="*/ 351834 h 630806"/>
                <a:gd name="connsiteX2" fmla="*/ 183685 w 363926"/>
                <a:gd name="connsiteY2" fmla="*/ 638123 h 630806"/>
                <a:gd name="connsiteX3" fmla="*/ 183685 w 363926"/>
                <a:gd name="connsiteY3" fmla="*/ 456160 h 630806"/>
                <a:gd name="connsiteX4" fmla="*/ 48628 w 363926"/>
                <a:gd name="connsiteY4" fmla="*/ 511153 h 630806"/>
                <a:gd name="connsiteX5" fmla="*/ 115752 w 363926"/>
                <a:gd name="connsiteY5" fmla="*/ 331616 h 630806"/>
                <a:gd name="connsiteX6" fmla="*/ 99577 w 363926"/>
                <a:gd name="connsiteY6" fmla="*/ 286327 h 630806"/>
                <a:gd name="connsiteX7" fmla="*/ 1722 w 363926"/>
                <a:gd name="connsiteY7" fmla="*/ 157740 h 630806"/>
                <a:gd name="connsiteX8" fmla="*/ 22748 w 363926"/>
                <a:gd name="connsiteY8" fmla="*/ 131861 h 630806"/>
                <a:gd name="connsiteX9" fmla="*/ 61567 w 363926"/>
                <a:gd name="connsiteY9" fmla="*/ 94659 h 630806"/>
                <a:gd name="connsiteX10" fmla="*/ 60759 w 363926"/>
                <a:gd name="connsiteY10" fmla="*/ 25918 h 630806"/>
                <a:gd name="connsiteX11" fmla="*/ 83403 w 363926"/>
                <a:gd name="connsiteY11" fmla="*/ 847 h 630806"/>
                <a:gd name="connsiteX12" fmla="*/ 102813 w 363926"/>
                <a:gd name="connsiteY12" fmla="*/ 25918 h 630806"/>
                <a:gd name="connsiteX13" fmla="*/ 102813 w 363926"/>
                <a:gd name="connsiteY13" fmla="*/ 113260 h 630806"/>
                <a:gd name="connsiteX14" fmla="*/ 123031 w 363926"/>
                <a:gd name="connsiteY14" fmla="*/ 132669 h 630806"/>
                <a:gd name="connsiteX15" fmla="*/ 237061 w 363926"/>
                <a:gd name="connsiteY15" fmla="*/ 132669 h 630806"/>
                <a:gd name="connsiteX16" fmla="*/ 259705 w 363926"/>
                <a:gd name="connsiteY16" fmla="*/ 108408 h 630806"/>
                <a:gd name="connsiteX17" fmla="*/ 259705 w 363926"/>
                <a:gd name="connsiteY17" fmla="*/ 27535 h 630806"/>
                <a:gd name="connsiteX18" fmla="*/ 280732 w 363926"/>
                <a:gd name="connsiteY18" fmla="*/ 38 h 630806"/>
                <a:gd name="connsiteX19" fmla="*/ 301759 w 363926"/>
                <a:gd name="connsiteY19" fmla="*/ 26726 h 630806"/>
                <a:gd name="connsiteX20" fmla="*/ 300950 w 363926"/>
                <a:gd name="connsiteY20" fmla="*/ 107599 h 630806"/>
                <a:gd name="connsiteX21" fmla="*/ 325212 w 363926"/>
                <a:gd name="connsiteY21" fmla="*/ 132669 h 630806"/>
                <a:gd name="connsiteX22" fmla="*/ 359987 w 363926"/>
                <a:gd name="connsiteY22" fmla="*/ 181193 h 630806"/>
                <a:gd name="connsiteX23" fmla="*/ 281541 w 363926"/>
                <a:gd name="connsiteY23" fmla="*/ 279049 h 630806"/>
                <a:gd name="connsiteX24" fmla="*/ 222504 w 363926"/>
                <a:gd name="connsiteY24" fmla="*/ 347791 h 630806"/>
                <a:gd name="connsiteX25" fmla="*/ 209564 w 363926"/>
                <a:gd name="connsiteY25" fmla="*/ 379331 h 63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3926" h="630806">
                  <a:moveTo>
                    <a:pt x="209564" y="379331"/>
                  </a:moveTo>
                  <a:cubicBezTo>
                    <a:pt x="246766" y="369626"/>
                    <a:pt x="278306" y="361539"/>
                    <a:pt x="314699" y="351834"/>
                  </a:cubicBezTo>
                  <a:cubicBezTo>
                    <a:pt x="270219" y="448881"/>
                    <a:pt x="228165" y="541076"/>
                    <a:pt x="183685" y="638123"/>
                  </a:cubicBezTo>
                  <a:cubicBezTo>
                    <a:pt x="183685" y="575043"/>
                    <a:pt x="183685" y="516814"/>
                    <a:pt x="183685" y="456160"/>
                  </a:cubicBezTo>
                  <a:cubicBezTo>
                    <a:pt x="140014" y="473952"/>
                    <a:pt x="96343" y="491744"/>
                    <a:pt x="48628" y="511153"/>
                  </a:cubicBezTo>
                  <a:cubicBezTo>
                    <a:pt x="71272" y="448881"/>
                    <a:pt x="92299" y="389844"/>
                    <a:pt x="115752" y="331616"/>
                  </a:cubicBezTo>
                  <a:cubicBezTo>
                    <a:pt x="124648" y="308972"/>
                    <a:pt x="126266" y="298458"/>
                    <a:pt x="99577" y="286327"/>
                  </a:cubicBezTo>
                  <a:cubicBezTo>
                    <a:pt x="45393" y="262066"/>
                    <a:pt x="15470" y="215968"/>
                    <a:pt x="1722" y="157740"/>
                  </a:cubicBezTo>
                  <a:cubicBezTo>
                    <a:pt x="-2322" y="139948"/>
                    <a:pt x="-705" y="127817"/>
                    <a:pt x="22748" y="131861"/>
                  </a:cubicBezTo>
                  <a:cubicBezTo>
                    <a:pt x="53480" y="137522"/>
                    <a:pt x="64802" y="126200"/>
                    <a:pt x="61567" y="94659"/>
                  </a:cubicBezTo>
                  <a:cubicBezTo>
                    <a:pt x="59141" y="72015"/>
                    <a:pt x="60759" y="48562"/>
                    <a:pt x="60759" y="25918"/>
                  </a:cubicBezTo>
                  <a:cubicBezTo>
                    <a:pt x="60759" y="11360"/>
                    <a:pt x="67228" y="38"/>
                    <a:pt x="83403" y="847"/>
                  </a:cubicBezTo>
                  <a:cubicBezTo>
                    <a:pt x="97151" y="1656"/>
                    <a:pt x="102813" y="12169"/>
                    <a:pt x="102813" y="25918"/>
                  </a:cubicBezTo>
                  <a:cubicBezTo>
                    <a:pt x="102813" y="55032"/>
                    <a:pt x="103621" y="84146"/>
                    <a:pt x="102813" y="113260"/>
                  </a:cubicBezTo>
                  <a:cubicBezTo>
                    <a:pt x="102004" y="129434"/>
                    <a:pt x="107665" y="133478"/>
                    <a:pt x="123031" y="132669"/>
                  </a:cubicBezTo>
                  <a:cubicBezTo>
                    <a:pt x="161041" y="131861"/>
                    <a:pt x="199051" y="131052"/>
                    <a:pt x="237061" y="132669"/>
                  </a:cubicBezTo>
                  <a:cubicBezTo>
                    <a:pt x="257279" y="133478"/>
                    <a:pt x="260514" y="125391"/>
                    <a:pt x="259705" y="108408"/>
                  </a:cubicBezTo>
                  <a:cubicBezTo>
                    <a:pt x="258088" y="81720"/>
                    <a:pt x="259705" y="54223"/>
                    <a:pt x="259705" y="27535"/>
                  </a:cubicBezTo>
                  <a:cubicBezTo>
                    <a:pt x="259705" y="12169"/>
                    <a:pt x="265366" y="847"/>
                    <a:pt x="280732" y="38"/>
                  </a:cubicBezTo>
                  <a:cubicBezTo>
                    <a:pt x="296907" y="-771"/>
                    <a:pt x="301759" y="11360"/>
                    <a:pt x="301759" y="26726"/>
                  </a:cubicBezTo>
                  <a:cubicBezTo>
                    <a:pt x="301759" y="53414"/>
                    <a:pt x="302568" y="80911"/>
                    <a:pt x="300950" y="107599"/>
                  </a:cubicBezTo>
                  <a:cubicBezTo>
                    <a:pt x="300142" y="127008"/>
                    <a:pt x="304994" y="132669"/>
                    <a:pt x="325212" y="132669"/>
                  </a:cubicBezTo>
                  <a:cubicBezTo>
                    <a:pt x="373736" y="131861"/>
                    <a:pt x="375353" y="135096"/>
                    <a:pt x="359987" y="181193"/>
                  </a:cubicBezTo>
                  <a:cubicBezTo>
                    <a:pt x="345430" y="223247"/>
                    <a:pt x="321169" y="259639"/>
                    <a:pt x="281541" y="279049"/>
                  </a:cubicBezTo>
                  <a:cubicBezTo>
                    <a:pt x="250001" y="294415"/>
                    <a:pt x="232209" y="316250"/>
                    <a:pt x="222504" y="347791"/>
                  </a:cubicBezTo>
                  <a:cubicBezTo>
                    <a:pt x="219269" y="357495"/>
                    <a:pt x="215225" y="366391"/>
                    <a:pt x="209564" y="379331"/>
                  </a:cubicBezTo>
                  <a:close/>
                </a:path>
              </a:pathLst>
            </a:custGeom>
            <a:solidFill>
              <a:srgbClr val="69BDDC"/>
            </a:solidFill>
            <a:ln w="8081" cap="flat">
              <a:solidFill>
                <a:srgbClr val="47A9C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" name="Freeform 32">
              <a:extLst>
                <a:ext uri="{FF2B5EF4-FFF2-40B4-BE49-F238E27FC236}">
                  <a16:creationId xmlns:a16="http://schemas.microsoft.com/office/drawing/2014/main" id="{03ACDBCD-A7E6-694C-9A3D-A44D31BED41F}"/>
                </a:ext>
              </a:extLst>
            </p:cNvPr>
            <p:cNvSpPr/>
            <p:nvPr/>
          </p:nvSpPr>
          <p:spPr>
            <a:xfrm>
              <a:off x="1494228" y="3583360"/>
              <a:ext cx="455960" cy="504884"/>
            </a:xfrm>
            <a:custGeom>
              <a:avLst/>
              <a:gdLst/>
              <a:ahLst/>
              <a:cxnLst/>
              <a:rect l="l" t="t" r="r" b="b"/>
              <a:pathLst>
                <a:path w="3210745" h="2940925">
                  <a:moveTo>
                    <a:pt x="340528" y="2526682"/>
                  </a:moveTo>
                  <a:cubicBezTo>
                    <a:pt x="280875" y="2526682"/>
                    <a:pt x="232516" y="2575041"/>
                    <a:pt x="232516" y="2634694"/>
                  </a:cubicBezTo>
                  <a:cubicBezTo>
                    <a:pt x="232516" y="2694347"/>
                    <a:pt x="280875" y="2742706"/>
                    <a:pt x="340528" y="2742706"/>
                  </a:cubicBezTo>
                  <a:cubicBezTo>
                    <a:pt x="400181" y="2742706"/>
                    <a:pt x="448540" y="2694347"/>
                    <a:pt x="448540" y="2634694"/>
                  </a:cubicBezTo>
                  <a:cubicBezTo>
                    <a:pt x="448540" y="2575041"/>
                    <a:pt x="400181" y="2526682"/>
                    <a:pt x="340528" y="2526682"/>
                  </a:cubicBezTo>
                  <a:close/>
                  <a:moveTo>
                    <a:pt x="1821636" y="152"/>
                  </a:moveTo>
                  <a:cubicBezTo>
                    <a:pt x="1920275" y="-4956"/>
                    <a:pt x="2051571" y="119306"/>
                    <a:pt x="2102482" y="278737"/>
                  </a:cubicBezTo>
                  <a:cubicBezTo>
                    <a:pt x="2192513" y="649582"/>
                    <a:pt x="1575154" y="1213351"/>
                    <a:pt x="2006019" y="1236931"/>
                  </a:cubicBezTo>
                  <a:cubicBezTo>
                    <a:pt x="2310412" y="1206920"/>
                    <a:pt x="2473326" y="1176910"/>
                    <a:pt x="2803442" y="1166192"/>
                  </a:cubicBezTo>
                  <a:cubicBezTo>
                    <a:pt x="3103547" y="1170479"/>
                    <a:pt x="3152850" y="1361260"/>
                    <a:pt x="3002798" y="1564903"/>
                  </a:cubicBezTo>
                  <a:cubicBezTo>
                    <a:pt x="3191435" y="1575621"/>
                    <a:pt x="3347919" y="1869296"/>
                    <a:pt x="3022090" y="1989338"/>
                  </a:cubicBezTo>
                  <a:cubicBezTo>
                    <a:pt x="3332913" y="2182262"/>
                    <a:pt x="3154994" y="2426634"/>
                    <a:pt x="2977074" y="2471650"/>
                  </a:cubicBezTo>
                  <a:cubicBezTo>
                    <a:pt x="3127127" y="2606697"/>
                    <a:pt x="3109978" y="2709590"/>
                    <a:pt x="2957782" y="2793191"/>
                  </a:cubicBezTo>
                  <a:cubicBezTo>
                    <a:pt x="2620164" y="2932526"/>
                    <a:pt x="1747715" y="3028988"/>
                    <a:pt x="1253613" y="2818914"/>
                  </a:cubicBezTo>
                  <a:cubicBezTo>
                    <a:pt x="1018944" y="2738561"/>
                    <a:pt x="869067" y="2654318"/>
                    <a:pt x="700568" y="2648441"/>
                  </a:cubicBezTo>
                  <a:lnTo>
                    <a:pt x="700568" y="2796242"/>
                  </a:lnTo>
                  <a:cubicBezTo>
                    <a:pt x="700568" y="2860729"/>
                    <a:pt x="648291" y="2913006"/>
                    <a:pt x="583804" y="2913006"/>
                  </a:cubicBezTo>
                  <a:lnTo>
                    <a:pt x="0" y="2913006"/>
                  </a:lnTo>
                  <a:lnTo>
                    <a:pt x="0" y="1400838"/>
                  </a:lnTo>
                  <a:lnTo>
                    <a:pt x="583804" y="1400838"/>
                  </a:lnTo>
                  <a:cubicBezTo>
                    <a:pt x="648291" y="1400838"/>
                    <a:pt x="700568" y="1453115"/>
                    <a:pt x="700568" y="1517602"/>
                  </a:cubicBezTo>
                  <a:lnTo>
                    <a:pt x="700568" y="1571674"/>
                  </a:lnTo>
                  <a:cubicBezTo>
                    <a:pt x="721537" y="1568378"/>
                    <a:pt x="746526" y="1559634"/>
                    <a:pt x="784162" y="1539180"/>
                  </a:cubicBezTo>
                  <a:cubicBezTo>
                    <a:pt x="831321" y="1421281"/>
                    <a:pt x="890271" y="1323747"/>
                    <a:pt x="1034964" y="1191915"/>
                  </a:cubicBezTo>
                  <a:cubicBezTo>
                    <a:pt x="1257900" y="851081"/>
                    <a:pt x="1628744" y="677449"/>
                    <a:pt x="1703770" y="169413"/>
                  </a:cubicBezTo>
                  <a:cubicBezTo>
                    <a:pt x="1715024" y="52855"/>
                    <a:pt x="1762452" y="3217"/>
                    <a:pt x="1821636" y="152"/>
                  </a:cubicBezTo>
                  <a:close/>
                </a:path>
              </a:pathLst>
            </a:custGeom>
            <a:solidFill>
              <a:srgbClr val="69BDDC"/>
            </a:solidFill>
            <a:ln>
              <a:solidFill>
                <a:srgbClr val="47A9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Block Arc 31">
              <a:extLst>
                <a:ext uri="{FF2B5EF4-FFF2-40B4-BE49-F238E27FC236}">
                  <a16:creationId xmlns:a16="http://schemas.microsoft.com/office/drawing/2014/main" id="{7CF93185-498B-A503-663F-749BC654AA8B}"/>
                </a:ext>
              </a:extLst>
            </p:cNvPr>
            <p:cNvSpPr/>
            <p:nvPr/>
          </p:nvSpPr>
          <p:spPr>
            <a:xfrm>
              <a:off x="1249665" y="4900733"/>
              <a:ext cx="455959" cy="504884"/>
            </a:xfrm>
            <a:custGeom>
              <a:avLst/>
              <a:gdLst/>
              <a:ahLst/>
              <a:cxnLst/>
              <a:rect l="l" t="t" r="r" b="b"/>
              <a:pathLst>
                <a:path w="2890784" h="3200962">
                  <a:moveTo>
                    <a:pt x="1107828" y="2097026"/>
                  </a:moveTo>
                  <a:cubicBezTo>
                    <a:pt x="1025313" y="2097026"/>
                    <a:pt x="958422" y="2163918"/>
                    <a:pt x="958422" y="2246432"/>
                  </a:cubicBezTo>
                  <a:cubicBezTo>
                    <a:pt x="958422" y="2302715"/>
                    <a:pt x="989545" y="2351730"/>
                    <a:pt x="1036589" y="2375275"/>
                  </a:cubicBezTo>
                  <a:lnTo>
                    <a:pt x="985421" y="2684898"/>
                  </a:lnTo>
                  <a:lnTo>
                    <a:pt x="1230235" y="2684898"/>
                  </a:lnTo>
                  <a:lnTo>
                    <a:pt x="1179067" y="2375275"/>
                  </a:lnTo>
                  <a:cubicBezTo>
                    <a:pt x="1226111" y="2351730"/>
                    <a:pt x="1257233" y="2302715"/>
                    <a:pt x="1257233" y="2246432"/>
                  </a:cubicBezTo>
                  <a:cubicBezTo>
                    <a:pt x="1257233" y="2163918"/>
                    <a:pt x="1190342" y="2097026"/>
                    <a:pt x="1107828" y="2097026"/>
                  </a:cubicBezTo>
                  <a:close/>
                  <a:moveTo>
                    <a:pt x="2199259" y="56"/>
                  </a:moveTo>
                  <a:cubicBezTo>
                    <a:pt x="2572924" y="-4720"/>
                    <a:pt x="2881009" y="291773"/>
                    <a:pt x="2890561" y="665346"/>
                  </a:cubicBezTo>
                  <a:lnTo>
                    <a:pt x="2843000" y="666562"/>
                  </a:lnTo>
                  <a:lnTo>
                    <a:pt x="2890784" y="666562"/>
                  </a:lnTo>
                  <a:lnTo>
                    <a:pt x="2890784" y="1580962"/>
                  </a:lnTo>
                  <a:lnTo>
                    <a:pt x="2625345" y="1580962"/>
                  </a:lnTo>
                  <a:lnTo>
                    <a:pt x="2625345" y="672127"/>
                  </a:lnTo>
                  <a:lnTo>
                    <a:pt x="2623811" y="672166"/>
                  </a:lnTo>
                  <a:cubicBezTo>
                    <a:pt x="2617992" y="444585"/>
                    <a:pt x="2430306" y="263961"/>
                    <a:pt x="2202670" y="266871"/>
                  </a:cubicBezTo>
                  <a:cubicBezTo>
                    <a:pt x="1975033" y="269781"/>
                    <a:pt x="1792025" y="455143"/>
                    <a:pt x="1792025" y="682798"/>
                  </a:cubicBezTo>
                  <a:lnTo>
                    <a:pt x="1790626" y="682798"/>
                  </a:lnTo>
                  <a:lnTo>
                    <a:pt x="1790626" y="1580962"/>
                  </a:lnTo>
                  <a:lnTo>
                    <a:pt x="2041344" y="1580962"/>
                  </a:lnTo>
                  <a:cubicBezTo>
                    <a:pt x="2137614" y="1580962"/>
                    <a:pt x="2215656" y="1659004"/>
                    <a:pt x="2215656" y="1755274"/>
                  </a:cubicBezTo>
                  <a:lnTo>
                    <a:pt x="2215656" y="3026650"/>
                  </a:lnTo>
                  <a:cubicBezTo>
                    <a:pt x="2215656" y="3122920"/>
                    <a:pt x="2137614" y="3200962"/>
                    <a:pt x="2041344" y="3200962"/>
                  </a:cubicBezTo>
                  <a:lnTo>
                    <a:pt x="174312" y="3200962"/>
                  </a:lnTo>
                  <a:cubicBezTo>
                    <a:pt x="78042" y="3200962"/>
                    <a:pt x="0" y="3122920"/>
                    <a:pt x="0" y="3026650"/>
                  </a:cubicBezTo>
                  <a:lnTo>
                    <a:pt x="0" y="1755274"/>
                  </a:lnTo>
                  <a:cubicBezTo>
                    <a:pt x="0" y="1659004"/>
                    <a:pt x="78042" y="1580962"/>
                    <a:pt x="174312" y="1580962"/>
                  </a:cubicBezTo>
                  <a:lnTo>
                    <a:pt x="1525187" y="1580962"/>
                  </a:lnTo>
                  <a:lnTo>
                    <a:pt x="1525187" y="676764"/>
                  </a:lnTo>
                  <a:lnTo>
                    <a:pt x="1525791" y="676764"/>
                  </a:lnTo>
                  <a:cubicBezTo>
                    <a:pt x="1528430" y="305830"/>
                    <a:pt x="1827609" y="4806"/>
                    <a:pt x="2199259" y="56"/>
                  </a:cubicBezTo>
                  <a:close/>
                </a:path>
              </a:pathLst>
            </a:custGeom>
            <a:solidFill>
              <a:srgbClr val="69BDDC"/>
            </a:solidFill>
            <a:ln>
              <a:solidFill>
                <a:srgbClr val="47A9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5420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8B8811-9DFC-E041-8165-56AC1ABE9A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56D0A0-3F1F-217E-E9A0-A24AF20EE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435" y="1814874"/>
            <a:ext cx="10015288" cy="23876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hr-HR" b="1" dirty="0" err="1">
                <a:solidFill>
                  <a:schemeClr val="bg1"/>
                </a:solidFill>
              </a:rPr>
              <a:t>Why</a:t>
            </a:r>
            <a:r>
              <a:rPr lang="hr-HR" b="1" dirty="0">
                <a:solidFill>
                  <a:schemeClr val="bg1"/>
                </a:solidFill>
              </a:rPr>
              <a:t> are </a:t>
            </a:r>
            <a:r>
              <a:rPr lang="hr-HR" b="1" dirty="0" err="1">
                <a:solidFill>
                  <a:schemeClr val="bg1"/>
                </a:solidFill>
              </a:rPr>
              <a:t>power</a:t>
            </a:r>
            <a:r>
              <a:rPr lang="hr-HR" b="1" dirty="0">
                <a:solidFill>
                  <a:schemeClr val="bg1"/>
                </a:solidFill>
              </a:rPr>
              <a:t> </a:t>
            </a:r>
            <a:r>
              <a:rPr lang="hr-HR" b="1" dirty="0" err="1">
                <a:solidFill>
                  <a:schemeClr val="bg1"/>
                </a:solidFill>
              </a:rPr>
              <a:t>companies</a:t>
            </a:r>
            <a:r>
              <a:rPr lang="hr-HR" b="1" dirty="0">
                <a:solidFill>
                  <a:schemeClr val="bg1"/>
                </a:solidFill>
              </a:rPr>
              <a:t> </a:t>
            </a:r>
            <a:r>
              <a:rPr lang="hr-HR" b="1" dirty="0" err="1">
                <a:solidFill>
                  <a:schemeClr val="bg1"/>
                </a:solidFill>
              </a:rPr>
              <a:t>essential</a:t>
            </a:r>
            <a:r>
              <a:rPr lang="hr-HR" b="1" dirty="0">
                <a:solidFill>
                  <a:schemeClr val="bg1"/>
                </a:solidFill>
              </a:rPr>
              <a:t> for </a:t>
            </a:r>
            <a:r>
              <a:rPr lang="hr-HR" b="1" dirty="0" err="1">
                <a:solidFill>
                  <a:schemeClr val="bg1"/>
                </a:solidFill>
              </a:rPr>
              <a:t>energy</a:t>
            </a:r>
            <a:r>
              <a:rPr lang="hr-HR" b="1" dirty="0">
                <a:solidFill>
                  <a:schemeClr val="bg1"/>
                </a:solidFill>
              </a:rPr>
              <a:t> </a:t>
            </a:r>
            <a:r>
              <a:rPr lang="hr-HR" b="1" dirty="0" err="1">
                <a:solidFill>
                  <a:schemeClr val="bg1"/>
                </a:solidFill>
              </a:rPr>
              <a:t>sector</a:t>
            </a:r>
            <a:r>
              <a:rPr lang="hr-HR" b="1" dirty="0">
                <a:solidFill>
                  <a:schemeClr val="bg1"/>
                </a:solidFill>
              </a:rPr>
              <a:t> </a:t>
            </a:r>
            <a:r>
              <a:rPr lang="hr-HR" b="1" dirty="0" err="1">
                <a:solidFill>
                  <a:schemeClr val="bg1"/>
                </a:solidFill>
              </a:rPr>
              <a:t>reforms</a:t>
            </a:r>
            <a:r>
              <a:rPr lang="hr-HR" b="1" dirty="0">
                <a:solidFill>
                  <a:schemeClr val="bg1"/>
                </a:solidFill>
              </a:rPr>
              <a:t>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9593661-202F-F14B-E685-A7420CE56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4079" y="4721901"/>
            <a:ext cx="9144000" cy="188876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hr-HR" sz="2400" b="1" dirty="0" err="1">
                <a:solidFill>
                  <a:schemeClr val="bg1"/>
                </a:solidFill>
              </a:rPr>
              <a:t>Examples</a:t>
            </a:r>
            <a:r>
              <a:rPr lang="hr-HR" sz="2400" b="1" dirty="0">
                <a:solidFill>
                  <a:schemeClr val="bg1"/>
                </a:solidFill>
              </a:rPr>
              <a:t> </a:t>
            </a:r>
            <a:r>
              <a:rPr lang="hr-HR" sz="2400" b="1" dirty="0" err="1">
                <a:solidFill>
                  <a:schemeClr val="bg1"/>
                </a:solidFill>
              </a:rPr>
              <a:t>from</a:t>
            </a:r>
            <a:r>
              <a:rPr lang="hr-HR" sz="2400" b="1" dirty="0">
                <a:solidFill>
                  <a:schemeClr val="bg1"/>
                </a:solidFill>
              </a:rPr>
              <a:t> </a:t>
            </a:r>
            <a:r>
              <a:rPr lang="hr-HR" sz="2400" b="1" dirty="0" err="1">
                <a:solidFill>
                  <a:schemeClr val="bg1"/>
                </a:solidFill>
              </a:rPr>
              <a:t>Bosnia</a:t>
            </a:r>
            <a:r>
              <a:rPr lang="hr-HR" sz="2400" b="1" dirty="0">
                <a:solidFill>
                  <a:schemeClr val="bg1"/>
                </a:solidFill>
              </a:rPr>
              <a:t> </a:t>
            </a:r>
            <a:r>
              <a:rPr lang="hr-HR" sz="2400" b="1" dirty="0" err="1">
                <a:solidFill>
                  <a:schemeClr val="bg1"/>
                </a:solidFill>
              </a:rPr>
              <a:t>and</a:t>
            </a:r>
            <a:r>
              <a:rPr lang="hr-HR" sz="2400" b="1" dirty="0">
                <a:solidFill>
                  <a:schemeClr val="bg1"/>
                </a:solidFill>
              </a:rPr>
              <a:t> </a:t>
            </a:r>
            <a:r>
              <a:rPr lang="hr-HR" sz="2400" b="1" dirty="0" err="1">
                <a:solidFill>
                  <a:schemeClr val="bg1"/>
                </a:solidFill>
              </a:rPr>
              <a:t>Herzegovina</a:t>
            </a:r>
            <a:r>
              <a:rPr lang="hr-HR" sz="2400" b="1" dirty="0">
                <a:solidFill>
                  <a:schemeClr val="bg1"/>
                </a:solidFill>
              </a:rPr>
              <a:t> </a:t>
            </a:r>
            <a:r>
              <a:rPr lang="hr-HR" sz="2400" b="1" dirty="0" err="1">
                <a:solidFill>
                  <a:schemeClr val="bg1"/>
                </a:solidFill>
              </a:rPr>
              <a:t>and</a:t>
            </a:r>
            <a:r>
              <a:rPr lang="hr-HR" sz="2400" b="1" dirty="0">
                <a:solidFill>
                  <a:schemeClr val="bg1"/>
                </a:solidFill>
              </a:rPr>
              <a:t> SEE</a:t>
            </a:r>
            <a:endParaRPr lang="hr-HR" b="1" dirty="0">
              <a:solidFill>
                <a:schemeClr val="bg1"/>
              </a:solidFill>
            </a:endParaRPr>
          </a:p>
          <a:p>
            <a:pPr algn="r"/>
            <a:endParaRPr lang="hr-HR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04870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">
            <a:extLst>
              <a:ext uri="{FF2B5EF4-FFF2-40B4-BE49-F238E27FC236}">
                <a16:creationId xmlns:a16="http://schemas.microsoft.com/office/drawing/2014/main" id="{828C6F77-8AD3-3C8D-6876-F25524D5F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596" y="2435647"/>
            <a:ext cx="6829644" cy="36217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0D4C9A-6E49-E93A-E992-2AD2C2842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28" y="1221518"/>
            <a:ext cx="11141149" cy="721859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					</a:t>
            </a:r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The „Green energy” model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7B37E3E-C4BA-6E65-63B4-7A0AC090E28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34549846"/>
              </p:ext>
            </p:extLst>
          </p:nvPr>
        </p:nvGraphicFramePr>
        <p:xfrm>
          <a:off x="366823" y="204819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3C55E716-4908-C0FF-0888-A1F8594CA149}"/>
              </a:ext>
            </a:extLst>
          </p:cNvPr>
          <p:cNvGrpSpPr/>
          <p:nvPr/>
        </p:nvGrpSpPr>
        <p:grpSpPr>
          <a:xfrm>
            <a:off x="4325839" y="2444546"/>
            <a:ext cx="1004812" cy="3546081"/>
            <a:chOff x="4325839" y="2444546"/>
            <a:chExt cx="1004812" cy="3546081"/>
          </a:xfrm>
        </p:grpSpPr>
        <p:sp>
          <p:nvSpPr>
            <p:cNvPr id="13" name="Rounded Rectangle 51">
              <a:extLst>
                <a:ext uri="{FF2B5EF4-FFF2-40B4-BE49-F238E27FC236}">
                  <a16:creationId xmlns:a16="http://schemas.microsoft.com/office/drawing/2014/main" id="{47D67974-15C6-4432-D047-89068C1BFF85}"/>
                </a:ext>
              </a:extLst>
            </p:cNvPr>
            <p:cNvSpPr/>
            <p:nvPr/>
          </p:nvSpPr>
          <p:spPr>
            <a:xfrm rot="16200000" flipH="1">
              <a:off x="4804855" y="2460316"/>
              <a:ext cx="541566" cy="510026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rgbClr val="47A9CD"/>
            </a:solidFill>
            <a:ln>
              <a:solidFill>
                <a:srgbClr val="47A9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Oval 21">
              <a:extLst>
                <a:ext uri="{FF2B5EF4-FFF2-40B4-BE49-F238E27FC236}">
                  <a16:creationId xmlns:a16="http://schemas.microsoft.com/office/drawing/2014/main" id="{A85D5385-888B-819F-837E-FC2F71336F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36426" y="3498280"/>
              <a:ext cx="476931" cy="480914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rgbClr val="47A9CD"/>
            </a:solidFill>
            <a:ln>
              <a:solidFill>
                <a:srgbClr val="47A9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44">
              <a:extLst>
                <a:ext uri="{FF2B5EF4-FFF2-40B4-BE49-F238E27FC236}">
                  <a16:creationId xmlns:a16="http://schemas.microsoft.com/office/drawing/2014/main" id="{CD581446-0FFB-EBA1-528E-E0F0B0670C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5530" y="5484442"/>
              <a:ext cx="425121" cy="506185"/>
            </a:xfrm>
            <a:custGeom>
              <a:avLst/>
              <a:gdLst/>
              <a:ahLst/>
              <a:cxnLst/>
              <a:rect l="l" t="t" r="r" b="b"/>
              <a:pathLst>
                <a:path w="2721114" h="3240000">
                  <a:moveTo>
                    <a:pt x="2519839" y="2469622"/>
                  </a:moveTo>
                  <a:lnTo>
                    <a:pt x="2201779" y="2787682"/>
                  </a:lnTo>
                  <a:lnTo>
                    <a:pt x="2003023" y="2588926"/>
                  </a:lnTo>
                  <a:lnTo>
                    <a:pt x="1901669" y="2690281"/>
                  </a:lnTo>
                  <a:lnTo>
                    <a:pt x="2203868" y="2992480"/>
                  </a:lnTo>
                  <a:lnTo>
                    <a:pt x="2305222" y="2891125"/>
                  </a:lnTo>
                  <a:lnTo>
                    <a:pt x="2303133" y="2889037"/>
                  </a:lnTo>
                  <a:lnTo>
                    <a:pt x="2621194" y="2570977"/>
                  </a:lnTo>
                  <a:close/>
                  <a:moveTo>
                    <a:pt x="2263914" y="2238970"/>
                  </a:moveTo>
                  <a:cubicBezTo>
                    <a:pt x="2516419" y="2238970"/>
                    <a:pt x="2721114" y="2443665"/>
                    <a:pt x="2721114" y="2696170"/>
                  </a:cubicBezTo>
                  <a:cubicBezTo>
                    <a:pt x="2721114" y="2948675"/>
                    <a:pt x="2516419" y="3153370"/>
                    <a:pt x="2263914" y="3153370"/>
                  </a:cubicBezTo>
                  <a:cubicBezTo>
                    <a:pt x="2011409" y="3153370"/>
                    <a:pt x="1806714" y="2948675"/>
                    <a:pt x="1806714" y="2696170"/>
                  </a:cubicBezTo>
                  <a:cubicBezTo>
                    <a:pt x="1806714" y="2443665"/>
                    <a:pt x="2011409" y="2238970"/>
                    <a:pt x="2263914" y="2238970"/>
                  </a:cubicBezTo>
                  <a:close/>
                  <a:moveTo>
                    <a:pt x="1576134" y="17032"/>
                  </a:moveTo>
                  <a:lnTo>
                    <a:pt x="2276728" y="17032"/>
                  </a:lnTo>
                  <a:lnTo>
                    <a:pt x="2276728" y="17033"/>
                  </a:lnTo>
                  <a:lnTo>
                    <a:pt x="1576135" y="17033"/>
                  </a:lnTo>
                  <a:close/>
                  <a:moveTo>
                    <a:pt x="0" y="17032"/>
                  </a:moveTo>
                  <a:lnTo>
                    <a:pt x="1321887" y="17032"/>
                  </a:lnTo>
                  <a:lnTo>
                    <a:pt x="1321887" y="996125"/>
                  </a:lnTo>
                  <a:lnTo>
                    <a:pt x="2276728" y="996125"/>
                  </a:lnTo>
                  <a:lnTo>
                    <a:pt x="2276728" y="2160187"/>
                  </a:lnTo>
                  <a:cubicBezTo>
                    <a:pt x="1979345" y="2161001"/>
                    <a:pt x="1738579" y="2402384"/>
                    <a:pt x="1738579" y="2700000"/>
                  </a:cubicBezTo>
                  <a:cubicBezTo>
                    <a:pt x="1738579" y="2997617"/>
                    <a:pt x="1979345" y="3238999"/>
                    <a:pt x="2276728" y="3239814"/>
                  </a:cubicBezTo>
                  <a:lnTo>
                    <a:pt x="2276728" y="3240000"/>
                  </a:lnTo>
                  <a:lnTo>
                    <a:pt x="0" y="3240000"/>
                  </a:lnTo>
                  <a:close/>
                  <a:moveTo>
                    <a:pt x="1436085" y="0"/>
                  </a:moveTo>
                  <a:lnTo>
                    <a:pt x="2287664" y="888809"/>
                  </a:lnTo>
                  <a:lnTo>
                    <a:pt x="1436085" y="888809"/>
                  </a:lnTo>
                  <a:close/>
                </a:path>
              </a:pathLst>
            </a:custGeom>
            <a:solidFill>
              <a:srgbClr val="47A9CD"/>
            </a:solidFill>
            <a:ln>
              <a:solidFill>
                <a:srgbClr val="47A9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BC74F35A-3D2B-5477-6467-0F8081751824}"/>
                </a:ext>
              </a:extLst>
            </p:cNvPr>
            <p:cNvSpPr/>
            <p:nvPr/>
          </p:nvSpPr>
          <p:spPr>
            <a:xfrm rot="2700000">
              <a:off x="4480196" y="4382766"/>
              <a:ext cx="389390" cy="698103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47A9CD"/>
            </a:solidFill>
            <a:ln>
              <a:solidFill>
                <a:srgbClr val="47A9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9A7CC4E-7059-FE53-7B07-6EC0E35C8D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751" y="981374"/>
            <a:ext cx="491490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121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8E6C1-55C0-4342-B6C0-5EFA4574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85" y="968829"/>
            <a:ext cx="11848215" cy="72185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hr-HR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role </a:t>
            </a:r>
            <a:r>
              <a:rPr lang="hr-HR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power</a:t>
            </a:r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companies</a:t>
            </a:r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driving</a:t>
            </a:r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energy</a:t>
            </a:r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reforms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DC6B6DD-393A-DA8A-8AB8-FFB997235E5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58721718"/>
              </p:ext>
            </p:extLst>
          </p:nvPr>
        </p:nvGraphicFramePr>
        <p:xfrm>
          <a:off x="343785" y="1850289"/>
          <a:ext cx="11504429" cy="4769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B5AC784-0B6F-7215-59DE-F20998ADC550}"/>
              </a:ext>
            </a:extLst>
          </p:cNvPr>
          <p:cNvSpPr txBox="1"/>
          <p:nvPr/>
        </p:nvSpPr>
        <p:spPr>
          <a:xfrm>
            <a:off x="1648047" y="5899803"/>
            <a:ext cx="8626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000" dirty="0" err="1">
                <a:solidFill>
                  <a:schemeClr val="bg1">
                    <a:lumMod val="95000"/>
                  </a:schemeClr>
                </a:solidFill>
              </a:rPr>
              <a:t>Differentiation</a:t>
            </a:r>
            <a:r>
              <a:rPr lang="hr-HR" sz="3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hr-HR" sz="3000" dirty="0" err="1">
                <a:solidFill>
                  <a:schemeClr val="bg1">
                    <a:lumMod val="95000"/>
                  </a:schemeClr>
                </a:solidFill>
              </a:rPr>
              <a:t>is</a:t>
            </a:r>
            <a:r>
              <a:rPr lang="hr-HR" sz="3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hr-HR" sz="3000" dirty="0" err="1">
                <a:solidFill>
                  <a:schemeClr val="bg1">
                    <a:lumMod val="95000"/>
                  </a:schemeClr>
                </a:solidFill>
              </a:rPr>
              <a:t>key</a:t>
            </a:r>
            <a:r>
              <a:rPr lang="hr-HR" sz="3000" dirty="0">
                <a:solidFill>
                  <a:schemeClr val="bg1">
                    <a:lumMod val="95000"/>
                  </a:schemeClr>
                </a:solidFill>
              </a:rPr>
              <a:t> to </a:t>
            </a:r>
            <a:r>
              <a:rPr lang="hr-HR" sz="3000" dirty="0" err="1">
                <a:solidFill>
                  <a:schemeClr val="bg1">
                    <a:lumMod val="95000"/>
                  </a:schemeClr>
                </a:solidFill>
              </a:rPr>
              <a:t>achieving</a:t>
            </a:r>
            <a:r>
              <a:rPr lang="hr-HR" sz="3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hr-HR" sz="3000" dirty="0" err="1">
                <a:solidFill>
                  <a:schemeClr val="bg1">
                    <a:lumMod val="95000"/>
                  </a:schemeClr>
                </a:solidFill>
              </a:rPr>
              <a:t>success</a:t>
            </a:r>
            <a:endParaRPr lang="hr-HR" sz="3000" dirty="0">
              <a:solidFill>
                <a:schemeClr val="bg1">
                  <a:lumMod val="95000"/>
                </a:schemeClr>
              </a:solidFill>
            </a:endParaRPr>
          </a:p>
          <a:p>
            <a:endParaRPr lang="hr-HR" sz="3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317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8B8811-9DFC-E041-8165-56AC1ABE9A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56D0A0-3F1F-217E-E9A0-A24AF20EE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435" y="1814874"/>
            <a:ext cx="10015288" cy="23876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How </a:t>
            </a:r>
            <a:r>
              <a:rPr lang="hr-HR" b="1" dirty="0" err="1">
                <a:solidFill>
                  <a:schemeClr val="bg1"/>
                </a:solidFill>
              </a:rPr>
              <a:t>can</a:t>
            </a:r>
            <a:r>
              <a:rPr lang="hr-HR" b="1" dirty="0">
                <a:solidFill>
                  <a:schemeClr val="bg1"/>
                </a:solidFill>
              </a:rPr>
              <a:t> </a:t>
            </a:r>
            <a:r>
              <a:rPr lang="hr-HR" b="1" dirty="0" err="1">
                <a:solidFill>
                  <a:schemeClr val="bg1"/>
                </a:solidFill>
              </a:rPr>
              <a:t>other</a:t>
            </a:r>
            <a:r>
              <a:rPr lang="hr-HR" b="1" dirty="0">
                <a:solidFill>
                  <a:schemeClr val="bg1"/>
                </a:solidFill>
              </a:rPr>
              <a:t> </a:t>
            </a:r>
            <a:r>
              <a:rPr lang="hr-HR" b="1" dirty="0" err="1">
                <a:solidFill>
                  <a:schemeClr val="bg1"/>
                </a:solidFill>
              </a:rPr>
              <a:t>stakeholders</a:t>
            </a:r>
            <a:r>
              <a:rPr lang="hr-HR" b="1" dirty="0">
                <a:solidFill>
                  <a:schemeClr val="bg1"/>
                </a:solidFill>
              </a:rPr>
              <a:t> </a:t>
            </a:r>
            <a:r>
              <a:rPr lang="hr-HR" b="1" dirty="0" err="1">
                <a:solidFill>
                  <a:schemeClr val="bg1"/>
                </a:solidFill>
              </a:rPr>
              <a:t>drive</a:t>
            </a:r>
            <a:r>
              <a:rPr lang="hr-HR" b="1" dirty="0">
                <a:solidFill>
                  <a:schemeClr val="bg1"/>
                </a:solidFill>
              </a:rPr>
              <a:t> </a:t>
            </a:r>
            <a:r>
              <a:rPr lang="hr-HR" b="1" dirty="0" err="1">
                <a:solidFill>
                  <a:schemeClr val="bg1"/>
                </a:solidFill>
              </a:rPr>
              <a:t>the</a:t>
            </a:r>
            <a:r>
              <a:rPr lang="hr-HR" b="1" dirty="0">
                <a:solidFill>
                  <a:schemeClr val="bg1"/>
                </a:solidFill>
              </a:rPr>
              <a:t> </a:t>
            </a:r>
            <a:r>
              <a:rPr lang="hr-HR" b="1" dirty="0" err="1">
                <a:solidFill>
                  <a:schemeClr val="bg1"/>
                </a:solidFill>
              </a:rPr>
              <a:t>energy</a:t>
            </a:r>
            <a:r>
              <a:rPr lang="hr-HR" b="1" dirty="0">
                <a:solidFill>
                  <a:schemeClr val="bg1"/>
                </a:solidFill>
              </a:rPr>
              <a:t> </a:t>
            </a:r>
            <a:r>
              <a:rPr lang="hr-HR" b="1" dirty="0" err="1">
                <a:solidFill>
                  <a:schemeClr val="bg1"/>
                </a:solidFill>
              </a:rPr>
              <a:t>sector</a:t>
            </a:r>
            <a:r>
              <a:rPr lang="hr-HR" b="1" dirty="0">
                <a:solidFill>
                  <a:schemeClr val="bg1"/>
                </a:solidFill>
              </a:rPr>
              <a:t> </a:t>
            </a:r>
            <a:r>
              <a:rPr lang="hr-HR" b="1" dirty="0" err="1">
                <a:solidFill>
                  <a:schemeClr val="bg1"/>
                </a:solidFill>
              </a:rPr>
              <a:t>reforms</a:t>
            </a:r>
            <a:r>
              <a:rPr lang="hr-HR" b="1" dirty="0">
                <a:solidFill>
                  <a:schemeClr val="bg1"/>
                </a:solidFill>
              </a:rPr>
              <a:t>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9593661-202F-F14B-E685-A7420CE56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4079" y="4721901"/>
            <a:ext cx="9144000" cy="188876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A </a:t>
            </a:r>
            <a:r>
              <a:rPr lang="hr-HR" b="1" dirty="0" err="1">
                <a:solidFill>
                  <a:schemeClr val="bg1"/>
                </a:solidFill>
              </a:rPr>
              <a:t>proactive</a:t>
            </a:r>
            <a:r>
              <a:rPr lang="hr-HR" b="1" dirty="0">
                <a:solidFill>
                  <a:schemeClr val="bg1"/>
                </a:solidFill>
              </a:rPr>
              <a:t> </a:t>
            </a:r>
            <a:r>
              <a:rPr lang="hr-HR" b="1" dirty="0" err="1">
                <a:solidFill>
                  <a:schemeClr val="bg1"/>
                </a:solidFill>
              </a:rPr>
              <a:t>approach</a:t>
            </a:r>
            <a:r>
              <a:rPr lang="hr-HR" b="1" dirty="0">
                <a:solidFill>
                  <a:schemeClr val="bg1"/>
                </a:solidFill>
              </a:rPr>
              <a:t> </a:t>
            </a:r>
            <a:r>
              <a:rPr lang="hr-HR" b="1" dirty="0" err="1">
                <a:solidFill>
                  <a:schemeClr val="bg1"/>
                </a:solidFill>
              </a:rPr>
              <a:t>from</a:t>
            </a:r>
            <a:r>
              <a:rPr lang="hr-HR" b="1" dirty="0">
                <a:solidFill>
                  <a:schemeClr val="bg1"/>
                </a:solidFill>
              </a:rPr>
              <a:t> </a:t>
            </a:r>
            <a:r>
              <a:rPr lang="hr-HR" b="1" dirty="0" err="1">
                <a:solidFill>
                  <a:schemeClr val="bg1"/>
                </a:solidFill>
              </a:rPr>
              <a:t>business</a:t>
            </a:r>
            <a:r>
              <a:rPr lang="hr-HR" b="1" dirty="0">
                <a:solidFill>
                  <a:schemeClr val="bg1"/>
                </a:solidFill>
              </a:rPr>
              <a:t> </a:t>
            </a:r>
            <a:r>
              <a:rPr lang="hr-HR" b="1" dirty="0" err="1">
                <a:solidFill>
                  <a:schemeClr val="bg1"/>
                </a:solidFill>
              </a:rPr>
              <a:t>and</a:t>
            </a:r>
            <a:r>
              <a:rPr lang="hr-HR" b="1" dirty="0">
                <a:solidFill>
                  <a:schemeClr val="bg1"/>
                </a:solidFill>
              </a:rPr>
              <a:t> </a:t>
            </a:r>
            <a:r>
              <a:rPr lang="hr-HR" b="1" dirty="0" err="1">
                <a:solidFill>
                  <a:schemeClr val="bg1"/>
                </a:solidFill>
              </a:rPr>
              <a:t>citizen</a:t>
            </a:r>
            <a:r>
              <a:rPr lang="hr-HR" b="1" dirty="0">
                <a:solidFill>
                  <a:schemeClr val="bg1"/>
                </a:solidFill>
              </a:rPr>
              <a:t> </a:t>
            </a:r>
            <a:r>
              <a:rPr lang="hr-HR" b="1" dirty="0" err="1">
                <a:solidFill>
                  <a:schemeClr val="bg1"/>
                </a:solidFill>
              </a:rPr>
              <a:t>initiatives</a:t>
            </a:r>
            <a:endParaRPr lang="hr-HR" b="1" dirty="0">
              <a:solidFill>
                <a:schemeClr val="bg1"/>
              </a:solidFill>
            </a:endParaRPr>
          </a:p>
          <a:p>
            <a:endParaRPr lang="hr-HR" b="1" dirty="0">
              <a:solidFill>
                <a:schemeClr val="bg1"/>
              </a:solidFill>
            </a:endParaRPr>
          </a:p>
          <a:p>
            <a:pPr algn="r"/>
            <a:endParaRPr lang="hr-HR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936085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6C9A4AE4-0A81-3F89-80C9-EAF716FD887F}"/>
              </a:ext>
            </a:extLst>
          </p:cNvPr>
          <p:cNvGrpSpPr/>
          <p:nvPr/>
        </p:nvGrpSpPr>
        <p:grpSpPr>
          <a:xfrm>
            <a:off x="172639" y="1565698"/>
            <a:ext cx="6047407" cy="4637288"/>
            <a:chOff x="108042" y="1748507"/>
            <a:chExt cx="5634100" cy="445760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C844776-B5F1-F5CA-8817-6A347A2724DA}"/>
                </a:ext>
              </a:extLst>
            </p:cNvPr>
            <p:cNvGrpSpPr/>
            <p:nvPr/>
          </p:nvGrpSpPr>
          <p:grpSpPr>
            <a:xfrm>
              <a:off x="108042" y="1748507"/>
              <a:ext cx="5634100" cy="4457608"/>
              <a:chOff x="94794" y="1708721"/>
              <a:chExt cx="5992560" cy="4853219"/>
            </a:xfrm>
            <a:solidFill>
              <a:srgbClr val="47A9CD"/>
            </a:solidFill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9686C253-9C43-0B41-1978-683E9A13408E}"/>
                  </a:ext>
                </a:extLst>
              </p:cNvPr>
              <p:cNvSpPr/>
              <p:nvPr/>
            </p:nvSpPr>
            <p:spPr>
              <a:xfrm>
                <a:off x="682234" y="1708721"/>
                <a:ext cx="5405120" cy="1294818"/>
              </a:xfrm>
              <a:custGeom>
                <a:avLst/>
                <a:gdLst>
                  <a:gd name="connsiteX0" fmla="*/ 0 w 5405120"/>
                  <a:gd name="connsiteY0" fmla="*/ 0 h 1106169"/>
                  <a:gd name="connsiteX1" fmla="*/ 4852036 w 5405120"/>
                  <a:gd name="connsiteY1" fmla="*/ 0 h 1106169"/>
                  <a:gd name="connsiteX2" fmla="*/ 5405120 w 5405120"/>
                  <a:gd name="connsiteY2" fmla="*/ 553085 h 1106169"/>
                  <a:gd name="connsiteX3" fmla="*/ 4852036 w 5405120"/>
                  <a:gd name="connsiteY3" fmla="*/ 1106169 h 1106169"/>
                  <a:gd name="connsiteX4" fmla="*/ 0 w 5405120"/>
                  <a:gd name="connsiteY4" fmla="*/ 1106169 h 1106169"/>
                  <a:gd name="connsiteX5" fmla="*/ 0 w 5405120"/>
                  <a:gd name="connsiteY5" fmla="*/ 0 h 1106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05120" h="1106169">
                    <a:moveTo>
                      <a:pt x="5405120" y="1106168"/>
                    </a:moveTo>
                    <a:lnTo>
                      <a:pt x="553084" y="1106168"/>
                    </a:lnTo>
                    <a:lnTo>
                      <a:pt x="0" y="553084"/>
                    </a:lnTo>
                    <a:lnTo>
                      <a:pt x="553084" y="1"/>
                    </a:lnTo>
                    <a:lnTo>
                      <a:pt x="5405120" y="1"/>
                    </a:lnTo>
                    <a:lnTo>
                      <a:pt x="5405120" y="1106168"/>
                    </a:lnTo>
                    <a:close/>
                  </a:path>
                </a:pathLst>
              </a:custGeom>
              <a:grpFill/>
              <a:ln>
                <a:solidFill>
                  <a:srgbClr val="2F8BAB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4332" tIns="76201" rIns="142240" bIns="76201" numCol="1" spcCol="127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1200" dirty="0"/>
                  <a:t>Unlike in </a:t>
                </a:r>
                <a:r>
                  <a:rPr lang="hr-HR" sz="2000" kern="1200" dirty="0" err="1"/>
                  <a:t>the</a:t>
                </a:r>
                <a:r>
                  <a:rPr lang="hr-HR" sz="2000" kern="1200" dirty="0"/>
                  <a:t> </a:t>
                </a:r>
                <a:r>
                  <a:rPr lang="en-US" sz="2000" kern="1200" dirty="0" err="1"/>
                  <a:t>Republ</a:t>
                </a:r>
                <a:r>
                  <a:rPr lang="hr-HR" sz="2000" kern="1200" dirty="0" err="1"/>
                  <a:t>ic</a:t>
                </a:r>
                <a:r>
                  <a:rPr lang="hr-HR" sz="2000" kern="1200" dirty="0"/>
                  <a:t> </a:t>
                </a:r>
                <a:r>
                  <a:rPr lang="hr-HR" sz="2000" kern="1200" dirty="0" err="1"/>
                  <a:t>of</a:t>
                </a:r>
                <a:r>
                  <a:rPr lang="en-US" sz="2000" kern="1200" dirty="0"/>
                  <a:t> Srpska, the legal framework for net metering in the Federation of Bosnia and Herzegovina </a:t>
                </a:r>
                <a:r>
                  <a:rPr lang="bs-Latn-BA" sz="2000" kern="1200" dirty="0" err="1"/>
                  <a:t>has</a:t>
                </a:r>
                <a:r>
                  <a:rPr lang="bs-Latn-BA" sz="2000" kern="1200" dirty="0"/>
                  <a:t> </a:t>
                </a:r>
                <a:r>
                  <a:rPr lang="bs-Latn-BA" sz="2000" kern="1200" dirty="0" err="1"/>
                  <a:t>been</a:t>
                </a:r>
                <a:r>
                  <a:rPr lang="bs-Latn-BA" sz="2000" kern="1200" dirty="0"/>
                  <a:t> </a:t>
                </a:r>
                <a:r>
                  <a:rPr lang="en-US" sz="2000" kern="1200" dirty="0"/>
                  <a:t>established</a:t>
                </a:r>
                <a:r>
                  <a:rPr lang="bs-Latn-BA" sz="2000" kern="1200" dirty="0"/>
                  <a:t> </a:t>
                </a:r>
                <a:r>
                  <a:rPr lang="bs-Latn-BA" sz="2000" kern="1200" dirty="0" err="1"/>
                  <a:t>yet</a:t>
                </a:r>
                <a:endParaRPr lang="hr-HR" sz="2000" kern="1200" dirty="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4E82E02-A438-5ECE-5177-24325B20F985}"/>
                  </a:ext>
                </a:extLst>
              </p:cNvPr>
              <p:cNvSpPr/>
              <p:nvPr/>
            </p:nvSpPr>
            <p:spPr>
              <a:xfrm>
                <a:off x="94794" y="1861670"/>
                <a:ext cx="1106169" cy="110616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47A9CD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BAFB101-869D-D038-24F2-213AB12739FC}"/>
                  </a:ext>
                </a:extLst>
              </p:cNvPr>
              <p:cNvSpPr/>
              <p:nvPr/>
            </p:nvSpPr>
            <p:spPr>
              <a:xfrm>
                <a:off x="682234" y="3257660"/>
                <a:ext cx="5405120" cy="747310"/>
              </a:xfrm>
              <a:custGeom>
                <a:avLst/>
                <a:gdLst>
                  <a:gd name="connsiteX0" fmla="*/ 0 w 5405120"/>
                  <a:gd name="connsiteY0" fmla="*/ 0 h 1106169"/>
                  <a:gd name="connsiteX1" fmla="*/ 4852036 w 5405120"/>
                  <a:gd name="connsiteY1" fmla="*/ 0 h 1106169"/>
                  <a:gd name="connsiteX2" fmla="*/ 5405120 w 5405120"/>
                  <a:gd name="connsiteY2" fmla="*/ 553085 h 1106169"/>
                  <a:gd name="connsiteX3" fmla="*/ 4852036 w 5405120"/>
                  <a:gd name="connsiteY3" fmla="*/ 1106169 h 1106169"/>
                  <a:gd name="connsiteX4" fmla="*/ 0 w 5405120"/>
                  <a:gd name="connsiteY4" fmla="*/ 1106169 h 1106169"/>
                  <a:gd name="connsiteX5" fmla="*/ 0 w 5405120"/>
                  <a:gd name="connsiteY5" fmla="*/ 0 h 1106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05120" h="1106169">
                    <a:moveTo>
                      <a:pt x="5405120" y="1106168"/>
                    </a:moveTo>
                    <a:lnTo>
                      <a:pt x="553084" y="1106168"/>
                    </a:lnTo>
                    <a:lnTo>
                      <a:pt x="0" y="553084"/>
                    </a:lnTo>
                    <a:lnTo>
                      <a:pt x="553084" y="1"/>
                    </a:lnTo>
                    <a:lnTo>
                      <a:pt x="5405120" y="1"/>
                    </a:lnTo>
                    <a:lnTo>
                      <a:pt x="5405120" y="1106168"/>
                    </a:lnTo>
                    <a:close/>
                  </a:path>
                </a:pathLst>
              </a:custGeom>
              <a:grpFill/>
              <a:ln>
                <a:solidFill>
                  <a:srgbClr val="2F8BAB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4332" tIns="76201" rIns="142240" bIns="76200" numCol="1" spcCol="127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r-HR" sz="2000" dirty="0" err="1"/>
                  <a:t>It</a:t>
                </a:r>
                <a:r>
                  <a:rPr lang="hr-HR" sz="2000" dirty="0"/>
                  <a:t> </a:t>
                </a:r>
                <a:r>
                  <a:rPr lang="hr-HR" sz="2000" dirty="0" err="1"/>
                  <a:t>is</a:t>
                </a:r>
                <a:r>
                  <a:rPr lang="hr-HR" sz="2000" dirty="0"/>
                  <a:t> </a:t>
                </a:r>
                <a:r>
                  <a:rPr lang="hr-HR" sz="2000" dirty="0" err="1"/>
                  <a:t>possible</a:t>
                </a:r>
                <a:r>
                  <a:rPr lang="hr-HR" sz="2000" dirty="0"/>
                  <a:t> to </a:t>
                </a:r>
                <a:r>
                  <a:rPr lang="hr-HR" sz="2000" dirty="0" err="1"/>
                  <a:t>produce</a:t>
                </a:r>
                <a:r>
                  <a:rPr lang="hr-HR" sz="2000" dirty="0"/>
                  <a:t> </a:t>
                </a:r>
                <a:r>
                  <a:rPr lang="hr-HR" sz="2000" dirty="0" err="1"/>
                  <a:t>electricity</a:t>
                </a:r>
                <a:r>
                  <a:rPr lang="hr-HR" sz="2000" dirty="0"/>
                  <a:t> </a:t>
                </a:r>
                <a:r>
                  <a:rPr lang="hr-HR" sz="2000" dirty="0" err="1"/>
                  <a:t>solely</a:t>
                </a:r>
                <a:r>
                  <a:rPr lang="hr-HR" sz="2000" dirty="0"/>
                  <a:t> for </a:t>
                </a:r>
                <a:r>
                  <a:rPr lang="hr-HR" sz="2000" dirty="0" err="1"/>
                  <a:t>one’s</a:t>
                </a:r>
                <a:r>
                  <a:rPr lang="hr-HR" sz="2000" dirty="0"/>
                  <a:t> </a:t>
                </a:r>
                <a:r>
                  <a:rPr lang="hr-HR" sz="2000" dirty="0" err="1"/>
                  <a:t>consumption</a:t>
                </a:r>
                <a:endParaRPr lang="hr-HR" sz="2000" kern="1200" dirty="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76132C1-D7B0-CE6E-B500-D3EA08C55114}"/>
                  </a:ext>
                </a:extLst>
              </p:cNvPr>
              <p:cNvSpPr/>
              <p:nvPr/>
            </p:nvSpPr>
            <p:spPr>
              <a:xfrm>
                <a:off x="94796" y="3062414"/>
                <a:ext cx="1106169" cy="110616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47A9CD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91D67B6-CB76-D060-1189-E17B14EBBEA6}"/>
                  </a:ext>
                </a:extLst>
              </p:cNvPr>
              <p:cNvSpPr/>
              <p:nvPr/>
            </p:nvSpPr>
            <p:spPr>
              <a:xfrm>
                <a:off x="682234" y="4440111"/>
                <a:ext cx="5405120" cy="781164"/>
              </a:xfrm>
              <a:custGeom>
                <a:avLst/>
                <a:gdLst>
                  <a:gd name="connsiteX0" fmla="*/ 0 w 5405120"/>
                  <a:gd name="connsiteY0" fmla="*/ 0 h 1106169"/>
                  <a:gd name="connsiteX1" fmla="*/ 4852036 w 5405120"/>
                  <a:gd name="connsiteY1" fmla="*/ 0 h 1106169"/>
                  <a:gd name="connsiteX2" fmla="*/ 5405120 w 5405120"/>
                  <a:gd name="connsiteY2" fmla="*/ 553085 h 1106169"/>
                  <a:gd name="connsiteX3" fmla="*/ 4852036 w 5405120"/>
                  <a:gd name="connsiteY3" fmla="*/ 1106169 h 1106169"/>
                  <a:gd name="connsiteX4" fmla="*/ 0 w 5405120"/>
                  <a:gd name="connsiteY4" fmla="*/ 1106169 h 1106169"/>
                  <a:gd name="connsiteX5" fmla="*/ 0 w 5405120"/>
                  <a:gd name="connsiteY5" fmla="*/ 0 h 1106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05120" h="1106169">
                    <a:moveTo>
                      <a:pt x="5405120" y="1106168"/>
                    </a:moveTo>
                    <a:lnTo>
                      <a:pt x="553084" y="1106168"/>
                    </a:lnTo>
                    <a:lnTo>
                      <a:pt x="0" y="553084"/>
                    </a:lnTo>
                    <a:lnTo>
                      <a:pt x="553084" y="1"/>
                    </a:lnTo>
                    <a:lnTo>
                      <a:pt x="5405120" y="1"/>
                    </a:lnTo>
                    <a:lnTo>
                      <a:pt x="5405120" y="1106168"/>
                    </a:lnTo>
                    <a:close/>
                  </a:path>
                </a:pathLst>
              </a:custGeom>
              <a:grpFill/>
              <a:ln>
                <a:solidFill>
                  <a:srgbClr val="2F8BAB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4332" tIns="76201" rIns="142240" bIns="76200" numCol="1" spcCol="1270" anchor="ctr" anchorCtr="0">
                <a:noAutofit/>
              </a:bodyPr>
              <a:lstStyle/>
              <a:p>
                <a:pPr marL="0" lvl="0" indent="0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hr-HR" sz="2000" kern="1200" dirty="0" err="1"/>
                  <a:t>Engagement</a:t>
                </a:r>
                <a:r>
                  <a:rPr lang="hr-HR" sz="2000" kern="1200" dirty="0"/>
                  <a:t> </a:t>
                </a:r>
                <a:r>
                  <a:rPr lang="hr-HR" sz="2000" kern="1200" dirty="0" err="1"/>
                  <a:t>of</a:t>
                </a:r>
                <a:r>
                  <a:rPr lang="hr-HR" sz="2000" kern="1200" dirty="0"/>
                  <a:t> </a:t>
                </a:r>
                <a:r>
                  <a:rPr lang="hr-HR" sz="2000" dirty="0" err="1"/>
                  <a:t>L</a:t>
                </a:r>
                <a:r>
                  <a:rPr lang="hr-HR" sz="2000" kern="1200" dirty="0" err="1"/>
                  <a:t>ocal</a:t>
                </a:r>
                <a:r>
                  <a:rPr lang="hr-HR" sz="2000" kern="1200" dirty="0"/>
                  <a:t> </a:t>
                </a:r>
                <a:r>
                  <a:rPr lang="hr-HR" sz="2000" kern="1200" dirty="0" err="1"/>
                  <a:t>Authorities</a:t>
                </a:r>
                <a:endParaRPr lang="hr-HR" sz="2000" kern="1200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3111345-0111-FF0B-30BA-A11AFD10BED6}"/>
                  </a:ext>
                </a:extLst>
              </p:cNvPr>
              <p:cNvSpPr/>
              <p:nvPr/>
            </p:nvSpPr>
            <p:spPr>
              <a:xfrm>
                <a:off x="129148" y="4259092"/>
                <a:ext cx="1106169" cy="110616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47A9CD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630A3563-084F-2C4E-842A-8C28E86DF08E}"/>
                  </a:ext>
                </a:extLst>
              </p:cNvPr>
              <p:cNvSpPr/>
              <p:nvPr/>
            </p:nvSpPr>
            <p:spPr>
              <a:xfrm>
                <a:off x="682233" y="5636789"/>
                <a:ext cx="5405121" cy="781164"/>
              </a:xfrm>
              <a:custGeom>
                <a:avLst/>
                <a:gdLst>
                  <a:gd name="connsiteX0" fmla="*/ 0 w 5405120"/>
                  <a:gd name="connsiteY0" fmla="*/ 0 h 1106169"/>
                  <a:gd name="connsiteX1" fmla="*/ 4852036 w 5405120"/>
                  <a:gd name="connsiteY1" fmla="*/ 0 h 1106169"/>
                  <a:gd name="connsiteX2" fmla="*/ 5405120 w 5405120"/>
                  <a:gd name="connsiteY2" fmla="*/ 553085 h 1106169"/>
                  <a:gd name="connsiteX3" fmla="*/ 4852036 w 5405120"/>
                  <a:gd name="connsiteY3" fmla="*/ 1106169 h 1106169"/>
                  <a:gd name="connsiteX4" fmla="*/ 0 w 5405120"/>
                  <a:gd name="connsiteY4" fmla="*/ 1106169 h 1106169"/>
                  <a:gd name="connsiteX5" fmla="*/ 0 w 5405120"/>
                  <a:gd name="connsiteY5" fmla="*/ 0 h 1106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05120" h="1106169">
                    <a:moveTo>
                      <a:pt x="5405120" y="1106168"/>
                    </a:moveTo>
                    <a:lnTo>
                      <a:pt x="553084" y="1106168"/>
                    </a:lnTo>
                    <a:lnTo>
                      <a:pt x="0" y="553084"/>
                    </a:lnTo>
                    <a:lnTo>
                      <a:pt x="553084" y="1"/>
                    </a:lnTo>
                    <a:lnTo>
                      <a:pt x="5405120" y="1"/>
                    </a:lnTo>
                    <a:lnTo>
                      <a:pt x="5405120" y="1106168"/>
                    </a:lnTo>
                    <a:close/>
                  </a:path>
                </a:pathLst>
              </a:custGeom>
              <a:grpFill/>
              <a:ln>
                <a:solidFill>
                  <a:srgbClr val="2F8BAB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4332" tIns="76201" rIns="142240" bIns="76200" numCol="1" spcCol="1270" anchor="ctr" anchorCtr="0">
                <a:no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2000" dirty="0"/>
                  <a:t>Civic </a:t>
                </a:r>
                <a:r>
                  <a:rPr lang="hr-HR" sz="2000" dirty="0" err="1"/>
                  <a:t>energy</a:t>
                </a:r>
                <a:r>
                  <a:rPr lang="hr-HR" sz="2000" dirty="0"/>
                  <a:t> </a:t>
                </a:r>
                <a:r>
                  <a:rPr lang="hr-HR" sz="2000" dirty="0" err="1"/>
                  <a:t>projects</a:t>
                </a:r>
                <a:endParaRPr lang="hr-HR" sz="2000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6426864-9636-05A8-6EB8-8D1992472044}"/>
                  </a:ext>
                </a:extLst>
              </p:cNvPr>
              <p:cNvSpPr/>
              <p:nvPr/>
            </p:nvSpPr>
            <p:spPr>
              <a:xfrm>
                <a:off x="129148" y="5455771"/>
                <a:ext cx="1106169" cy="110616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47A9CD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71AFBC9-E6D8-B917-6E39-04BAB828F9F5}"/>
                </a:ext>
              </a:extLst>
            </p:cNvPr>
            <p:cNvSpPr/>
            <p:nvPr/>
          </p:nvSpPr>
          <p:spPr>
            <a:xfrm>
              <a:off x="323472" y="3279986"/>
              <a:ext cx="609135" cy="505120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rgbClr val="2F8BAB"/>
            </a:solidFill>
            <a:ln w="4596" cap="flat">
              <a:solidFill>
                <a:srgbClr val="69BD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BCACDE0-8BCE-4542-29D4-EA2456AB98C4}"/>
                </a:ext>
              </a:extLst>
            </p:cNvPr>
            <p:cNvGrpSpPr/>
            <p:nvPr/>
          </p:nvGrpSpPr>
          <p:grpSpPr>
            <a:xfrm>
              <a:off x="284832" y="5491928"/>
              <a:ext cx="751016" cy="523819"/>
              <a:chOff x="10348080" y="423386"/>
              <a:chExt cx="1170409" cy="674095"/>
            </a:xfrm>
            <a:solidFill>
              <a:srgbClr val="2F8BAB"/>
            </a:solidFill>
          </p:grpSpPr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id="{CAEBC900-CA8A-D98C-EB0E-005E3592BAB6}"/>
                  </a:ext>
                </a:extLst>
              </p:cNvPr>
              <p:cNvSpPr/>
              <p:nvPr/>
            </p:nvSpPr>
            <p:spPr>
              <a:xfrm>
                <a:off x="10348080" y="429500"/>
                <a:ext cx="251302" cy="661867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solidFill>
                  <a:srgbClr val="69BD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20" name="Round Same Side Corner Rectangle 20">
                <a:extLst>
                  <a:ext uri="{FF2B5EF4-FFF2-40B4-BE49-F238E27FC236}">
                    <a16:creationId xmlns:a16="http://schemas.microsoft.com/office/drawing/2014/main" id="{FF15ABAC-9F18-2936-FBC9-3E23AA056725}"/>
                  </a:ext>
                </a:extLst>
              </p:cNvPr>
              <p:cNvSpPr/>
              <p:nvPr/>
            </p:nvSpPr>
            <p:spPr>
              <a:xfrm rot="10800000">
                <a:off x="10610208" y="429500"/>
                <a:ext cx="313136" cy="66798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grpFill/>
              <a:ln>
                <a:solidFill>
                  <a:srgbClr val="69BD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21" name="Round Same Side Corner Rectangle 8">
                <a:extLst>
                  <a:ext uri="{FF2B5EF4-FFF2-40B4-BE49-F238E27FC236}">
                    <a16:creationId xmlns:a16="http://schemas.microsoft.com/office/drawing/2014/main" id="{3DCE4476-F721-6689-E3F9-155E06406FDE}"/>
                  </a:ext>
                </a:extLst>
              </p:cNvPr>
              <p:cNvSpPr/>
              <p:nvPr/>
            </p:nvSpPr>
            <p:spPr>
              <a:xfrm>
                <a:off x="10943225" y="423386"/>
                <a:ext cx="251302" cy="661867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solidFill>
                  <a:srgbClr val="69BD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22" name="Round Same Side Corner Rectangle 20">
                <a:extLst>
                  <a:ext uri="{FF2B5EF4-FFF2-40B4-BE49-F238E27FC236}">
                    <a16:creationId xmlns:a16="http://schemas.microsoft.com/office/drawing/2014/main" id="{83315219-59E6-2CB0-1448-776FC5C03647}"/>
                  </a:ext>
                </a:extLst>
              </p:cNvPr>
              <p:cNvSpPr/>
              <p:nvPr/>
            </p:nvSpPr>
            <p:spPr>
              <a:xfrm rot="10800000">
                <a:off x="11205353" y="423386"/>
                <a:ext cx="313136" cy="66798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grpFill/>
              <a:ln>
                <a:solidFill>
                  <a:srgbClr val="69BD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sp>
          <p:nvSpPr>
            <p:cNvPr id="23" name="Rectangle 14">
              <a:extLst>
                <a:ext uri="{FF2B5EF4-FFF2-40B4-BE49-F238E27FC236}">
                  <a16:creationId xmlns:a16="http://schemas.microsoft.com/office/drawing/2014/main" id="{0AE68B89-14A3-684E-68A0-63BA7ED35502}"/>
                </a:ext>
              </a:extLst>
            </p:cNvPr>
            <p:cNvSpPr/>
            <p:nvPr/>
          </p:nvSpPr>
          <p:spPr>
            <a:xfrm>
              <a:off x="369361" y="4254178"/>
              <a:ext cx="594716" cy="616123"/>
            </a:xfrm>
            <a:custGeom>
              <a:avLst/>
              <a:gdLst/>
              <a:ahLst/>
              <a:cxnLst/>
              <a:rect l="l" t="t" r="r" b="b"/>
              <a:pathLst>
                <a:path w="3942192" h="3931865">
                  <a:moveTo>
                    <a:pt x="2826148" y="3448804"/>
                  </a:moveTo>
                  <a:lnTo>
                    <a:pt x="2826148" y="3556804"/>
                  </a:lnTo>
                  <a:lnTo>
                    <a:pt x="3042148" y="3556804"/>
                  </a:lnTo>
                  <a:lnTo>
                    <a:pt x="3042148" y="3448804"/>
                  </a:lnTo>
                  <a:close/>
                  <a:moveTo>
                    <a:pt x="890988" y="3448804"/>
                  </a:moveTo>
                  <a:lnTo>
                    <a:pt x="890988" y="3556804"/>
                  </a:lnTo>
                  <a:lnTo>
                    <a:pt x="1106988" y="3556804"/>
                  </a:lnTo>
                  <a:lnTo>
                    <a:pt x="1106988" y="3448804"/>
                  </a:lnTo>
                  <a:close/>
                  <a:moveTo>
                    <a:pt x="3528192" y="3439467"/>
                  </a:moveTo>
                  <a:lnTo>
                    <a:pt x="3528192" y="3547467"/>
                  </a:lnTo>
                  <a:lnTo>
                    <a:pt x="3744192" y="3547467"/>
                  </a:lnTo>
                  <a:lnTo>
                    <a:pt x="3744192" y="3439467"/>
                  </a:lnTo>
                  <a:close/>
                  <a:moveTo>
                    <a:pt x="198000" y="3439467"/>
                  </a:moveTo>
                  <a:lnTo>
                    <a:pt x="198000" y="3547467"/>
                  </a:lnTo>
                  <a:lnTo>
                    <a:pt x="414000" y="3547467"/>
                  </a:lnTo>
                  <a:lnTo>
                    <a:pt x="414000" y="3439467"/>
                  </a:lnTo>
                  <a:close/>
                  <a:moveTo>
                    <a:pt x="2826148" y="3206154"/>
                  </a:moveTo>
                  <a:lnTo>
                    <a:pt x="2826148" y="3314154"/>
                  </a:lnTo>
                  <a:lnTo>
                    <a:pt x="3042148" y="3314154"/>
                  </a:lnTo>
                  <a:lnTo>
                    <a:pt x="3042148" y="3206154"/>
                  </a:lnTo>
                  <a:close/>
                  <a:moveTo>
                    <a:pt x="890988" y="3206154"/>
                  </a:moveTo>
                  <a:lnTo>
                    <a:pt x="890988" y="3314154"/>
                  </a:lnTo>
                  <a:lnTo>
                    <a:pt x="1106988" y="3314154"/>
                  </a:lnTo>
                  <a:lnTo>
                    <a:pt x="1106988" y="3206154"/>
                  </a:lnTo>
                  <a:close/>
                  <a:moveTo>
                    <a:pt x="3528192" y="3196817"/>
                  </a:moveTo>
                  <a:lnTo>
                    <a:pt x="3528192" y="3304817"/>
                  </a:lnTo>
                  <a:lnTo>
                    <a:pt x="3744192" y="3304817"/>
                  </a:lnTo>
                  <a:lnTo>
                    <a:pt x="3744192" y="3196817"/>
                  </a:lnTo>
                  <a:close/>
                  <a:moveTo>
                    <a:pt x="198000" y="3196817"/>
                  </a:moveTo>
                  <a:lnTo>
                    <a:pt x="198000" y="3304817"/>
                  </a:lnTo>
                  <a:lnTo>
                    <a:pt x="414000" y="3304817"/>
                  </a:lnTo>
                  <a:lnTo>
                    <a:pt x="414000" y="3196817"/>
                  </a:lnTo>
                  <a:close/>
                  <a:moveTo>
                    <a:pt x="2070064" y="3046635"/>
                  </a:moveTo>
                  <a:lnTo>
                    <a:pt x="2070064" y="3154635"/>
                  </a:lnTo>
                  <a:lnTo>
                    <a:pt x="2286064" y="3154635"/>
                  </a:lnTo>
                  <a:lnTo>
                    <a:pt x="2286064" y="3046635"/>
                  </a:lnTo>
                  <a:close/>
                  <a:moveTo>
                    <a:pt x="1638016" y="3037298"/>
                  </a:moveTo>
                  <a:lnTo>
                    <a:pt x="1638016" y="3145298"/>
                  </a:lnTo>
                  <a:lnTo>
                    <a:pt x="1854016" y="3145298"/>
                  </a:lnTo>
                  <a:lnTo>
                    <a:pt x="1854016" y="3037298"/>
                  </a:lnTo>
                  <a:close/>
                  <a:moveTo>
                    <a:pt x="2826148" y="2963504"/>
                  </a:moveTo>
                  <a:lnTo>
                    <a:pt x="2826148" y="3071504"/>
                  </a:lnTo>
                  <a:lnTo>
                    <a:pt x="3042148" y="3071504"/>
                  </a:lnTo>
                  <a:lnTo>
                    <a:pt x="3042148" y="2963504"/>
                  </a:lnTo>
                  <a:close/>
                  <a:moveTo>
                    <a:pt x="890988" y="2963504"/>
                  </a:moveTo>
                  <a:lnTo>
                    <a:pt x="890988" y="3071504"/>
                  </a:lnTo>
                  <a:lnTo>
                    <a:pt x="1106988" y="3071504"/>
                  </a:lnTo>
                  <a:lnTo>
                    <a:pt x="1106988" y="2963504"/>
                  </a:lnTo>
                  <a:close/>
                  <a:moveTo>
                    <a:pt x="3528192" y="2954167"/>
                  </a:moveTo>
                  <a:lnTo>
                    <a:pt x="3528192" y="3062167"/>
                  </a:lnTo>
                  <a:lnTo>
                    <a:pt x="3744192" y="3062167"/>
                  </a:lnTo>
                  <a:lnTo>
                    <a:pt x="3744192" y="2954167"/>
                  </a:lnTo>
                  <a:close/>
                  <a:moveTo>
                    <a:pt x="198000" y="2954167"/>
                  </a:moveTo>
                  <a:lnTo>
                    <a:pt x="198000" y="3062167"/>
                  </a:lnTo>
                  <a:lnTo>
                    <a:pt x="414000" y="3062167"/>
                  </a:lnTo>
                  <a:lnTo>
                    <a:pt x="414000" y="2954167"/>
                  </a:lnTo>
                  <a:close/>
                  <a:moveTo>
                    <a:pt x="2070064" y="2803981"/>
                  </a:moveTo>
                  <a:lnTo>
                    <a:pt x="2070064" y="2911981"/>
                  </a:lnTo>
                  <a:lnTo>
                    <a:pt x="2286064" y="2911981"/>
                  </a:lnTo>
                  <a:lnTo>
                    <a:pt x="2286064" y="2803981"/>
                  </a:lnTo>
                  <a:close/>
                  <a:moveTo>
                    <a:pt x="1638016" y="2794644"/>
                  </a:moveTo>
                  <a:lnTo>
                    <a:pt x="1638016" y="2902644"/>
                  </a:lnTo>
                  <a:lnTo>
                    <a:pt x="1854016" y="2902644"/>
                  </a:lnTo>
                  <a:lnTo>
                    <a:pt x="1854016" y="2794644"/>
                  </a:lnTo>
                  <a:close/>
                  <a:moveTo>
                    <a:pt x="2826148" y="2720854"/>
                  </a:moveTo>
                  <a:lnTo>
                    <a:pt x="2826148" y="2828854"/>
                  </a:lnTo>
                  <a:lnTo>
                    <a:pt x="3042148" y="2828854"/>
                  </a:lnTo>
                  <a:lnTo>
                    <a:pt x="3042148" y="2720854"/>
                  </a:lnTo>
                  <a:close/>
                  <a:moveTo>
                    <a:pt x="890988" y="2720854"/>
                  </a:moveTo>
                  <a:lnTo>
                    <a:pt x="890988" y="2828854"/>
                  </a:lnTo>
                  <a:lnTo>
                    <a:pt x="1106988" y="2828854"/>
                  </a:lnTo>
                  <a:lnTo>
                    <a:pt x="1106988" y="2720854"/>
                  </a:lnTo>
                  <a:close/>
                  <a:moveTo>
                    <a:pt x="3528192" y="2711517"/>
                  </a:moveTo>
                  <a:lnTo>
                    <a:pt x="3528192" y="2819517"/>
                  </a:lnTo>
                  <a:lnTo>
                    <a:pt x="3744192" y="2819517"/>
                  </a:lnTo>
                  <a:lnTo>
                    <a:pt x="3744192" y="2711517"/>
                  </a:lnTo>
                  <a:close/>
                  <a:moveTo>
                    <a:pt x="198000" y="2711517"/>
                  </a:moveTo>
                  <a:lnTo>
                    <a:pt x="198000" y="2819517"/>
                  </a:lnTo>
                  <a:lnTo>
                    <a:pt x="414000" y="2819517"/>
                  </a:lnTo>
                  <a:lnTo>
                    <a:pt x="414000" y="2711517"/>
                  </a:lnTo>
                  <a:close/>
                  <a:moveTo>
                    <a:pt x="2070064" y="2561331"/>
                  </a:moveTo>
                  <a:lnTo>
                    <a:pt x="2070064" y="2669331"/>
                  </a:lnTo>
                  <a:lnTo>
                    <a:pt x="2286064" y="2669331"/>
                  </a:lnTo>
                  <a:lnTo>
                    <a:pt x="2286064" y="2561331"/>
                  </a:lnTo>
                  <a:close/>
                  <a:moveTo>
                    <a:pt x="1638016" y="2551994"/>
                  </a:moveTo>
                  <a:lnTo>
                    <a:pt x="1638016" y="2659994"/>
                  </a:lnTo>
                  <a:lnTo>
                    <a:pt x="1854016" y="2659994"/>
                  </a:lnTo>
                  <a:lnTo>
                    <a:pt x="1854016" y="2551994"/>
                  </a:lnTo>
                  <a:close/>
                  <a:moveTo>
                    <a:pt x="2826148" y="2478204"/>
                  </a:moveTo>
                  <a:lnTo>
                    <a:pt x="2826148" y="2586204"/>
                  </a:lnTo>
                  <a:lnTo>
                    <a:pt x="3042148" y="2586204"/>
                  </a:lnTo>
                  <a:lnTo>
                    <a:pt x="3042148" y="2478204"/>
                  </a:lnTo>
                  <a:close/>
                  <a:moveTo>
                    <a:pt x="890988" y="2478204"/>
                  </a:moveTo>
                  <a:lnTo>
                    <a:pt x="890988" y="2586204"/>
                  </a:lnTo>
                  <a:lnTo>
                    <a:pt x="1106988" y="2586204"/>
                  </a:lnTo>
                  <a:lnTo>
                    <a:pt x="1106988" y="2478204"/>
                  </a:lnTo>
                  <a:close/>
                  <a:moveTo>
                    <a:pt x="3528192" y="2468867"/>
                  </a:moveTo>
                  <a:lnTo>
                    <a:pt x="3528192" y="2576867"/>
                  </a:lnTo>
                  <a:lnTo>
                    <a:pt x="3744192" y="2576867"/>
                  </a:lnTo>
                  <a:lnTo>
                    <a:pt x="3744192" y="2468867"/>
                  </a:lnTo>
                  <a:close/>
                  <a:moveTo>
                    <a:pt x="198000" y="2468867"/>
                  </a:moveTo>
                  <a:lnTo>
                    <a:pt x="198000" y="2576867"/>
                  </a:lnTo>
                  <a:lnTo>
                    <a:pt x="414000" y="2576867"/>
                  </a:lnTo>
                  <a:lnTo>
                    <a:pt x="414000" y="2468867"/>
                  </a:lnTo>
                  <a:close/>
                  <a:moveTo>
                    <a:pt x="2070064" y="2318681"/>
                  </a:moveTo>
                  <a:lnTo>
                    <a:pt x="2070064" y="2426681"/>
                  </a:lnTo>
                  <a:lnTo>
                    <a:pt x="2286064" y="2426681"/>
                  </a:lnTo>
                  <a:lnTo>
                    <a:pt x="2286064" y="2318681"/>
                  </a:lnTo>
                  <a:close/>
                  <a:moveTo>
                    <a:pt x="1638016" y="2309344"/>
                  </a:moveTo>
                  <a:lnTo>
                    <a:pt x="1638016" y="2417344"/>
                  </a:lnTo>
                  <a:lnTo>
                    <a:pt x="1854016" y="2417344"/>
                  </a:lnTo>
                  <a:lnTo>
                    <a:pt x="1854016" y="2309344"/>
                  </a:lnTo>
                  <a:close/>
                  <a:moveTo>
                    <a:pt x="2826148" y="2235554"/>
                  </a:moveTo>
                  <a:lnTo>
                    <a:pt x="2826148" y="2343554"/>
                  </a:lnTo>
                  <a:lnTo>
                    <a:pt x="3042148" y="2343554"/>
                  </a:lnTo>
                  <a:lnTo>
                    <a:pt x="3042148" y="2235554"/>
                  </a:lnTo>
                  <a:close/>
                  <a:moveTo>
                    <a:pt x="890988" y="2235554"/>
                  </a:moveTo>
                  <a:lnTo>
                    <a:pt x="890988" y="2343554"/>
                  </a:lnTo>
                  <a:lnTo>
                    <a:pt x="1106988" y="2343554"/>
                  </a:lnTo>
                  <a:lnTo>
                    <a:pt x="1106988" y="2235554"/>
                  </a:lnTo>
                  <a:close/>
                  <a:moveTo>
                    <a:pt x="3528192" y="2226217"/>
                  </a:moveTo>
                  <a:lnTo>
                    <a:pt x="3528192" y="2334217"/>
                  </a:lnTo>
                  <a:lnTo>
                    <a:pt x="3744192" y="2334217"/>
                  </a:lnTo>
                  <a:lnTo>
                    <a:pt x="3744192" y="2226217"/>
                  </a:lnTo>
                  <a:close/>
                  <a:moveTo>
                    <a:pt x="198000" y="2226217"/>
                  </a:moveTo>
                  <a:lnTo>
                    <a:pt x="198000" y="2334217"/>
                  </a:lnTo>
                  <a:lnTo>
                    <a:pt x="414000" y="2334217"/>
                  </a:lnTo>
                  <a:lnTo>
                    <a:pt x="414000" y="2226217"/>
                  </a:lnTo>
                  <a:close/>
                  <a:moveTo>
                    <a:pt x="2070064" y="2076031"/>
                  </a:moveTo>
                  <a:lnTo>
                    <a:pt x="2070064" y="2184031"/>
                  </a:lnTo>
                  <a:lnTo>
                    <a:pt x="2286064" y="2184031"/>
                  </a:lnTo>
                  <a:lnTo>
                    <a:pt x="2286064" y="2076031"/>
                  </a:lnTo>
                  <a:close/>
                  <a:moveTo>
                    <a:pt x="1638016" y="2066694"/>
                  </a:moveTo>
                  <a:lnTo>
                    <a:pt x="1638016" y="2174694"/>
                  </a:lnTo>
                  <a:lnTo>
                    <a:pt x="1854016" y="2174694"/>
                  </a:lnTo>
                  <a:lnTo>
                    <a:pt x="1854016" y="2066694"/>
                  </a:lnTo>
                  <a:close/>
                  <a:moveTo>
                    <a:pt x="2826148" y="1992904"/>
                  </a:moveTo>
                  <a:lnTo>
                    <a:pt x="2826148" y="2100904"/>
                  </a:lnTo>
                  <a:lnTo>
                    <a:pt x="3042148" y="2100904"/>
                  </a:lnTo>
                  <a:lnTo>
                    <a:pt x="3042148" y="1992904"/>
                  </a:lnTo>
                  <a:close/>
                  <a:moveTo>
                    <a:pt x="890988" y="1992904"/>
                  </a:moveTo>
                  <a:lnTo>
                    <a:pt x="890988" y="2100904"/>
                  </a:lnTo>
                  <a:lnTo>
                    <a:pt x="1106988" y="2100904"/>
                  </a:lnTo>
                  <a:lnTo>
                    <a:pt x="1106988" y="1992904"/>
                  </a:lnTo>
                  <a:close/>
                  <a:moveTo>
                    <a:pt x="3528192" y="1983567"/>
                  </a:moveTo>
                  <a:lnTo>
                    <a:pt x="3528192" y="2091567"/>
                  </a:lnTo>
                  <a:lnTo>
                    <a:pt x="3744192" y="2091567"/>
                  </a:lnTo>
                  <a:lnTo>
                    <a:pt x="3744192" y="1983567"/>
                  </a:lnTo>
                  <a:close/>
                  <a:moveTo>
                    <a:pt x="198000" y="1983567"/>
                  </a:moveTo>
                  <a:lnTo>
                    <a:pt x="198000" y="2091567"/>
                  </a:lnTo>
                  <a:lnTo>
                    <a:pt x="414000" y="2091567"/>
                  </a:lnTo>
                  <a:lnTo>
                    <a:pt x="414000" y="1983567"/>
                  </a:lnTo>
                  <a:close/>
                  <a:moveTo>
                    <a:pt x="2070064" y="1833381"/>
                  </a:moveTo>
                  <a:lnTo>
                    <a:pt x="2070064" y="1941381"/>
                  </a:lnTo>
                  <a:lnTo>
                    <a:pt x="2286064" y="1941381"/>
                  </a:lnTo>
                  <a:lnTo>
                    <a:pt x="2286064" y="1833381"/>
                  </a:lnTo>
                  <a:close/>
                  <a:moveTo>
                    <a:pt x="1638016" y="1824044"/>
                  </a:moveTo>
                  <a:lnTo>
                    <a:pt x="1638016" y="1932044"/>
                  </a:lnTo>
                  <a:lnTo>
                    <a:pt x="1854016" y="1932044"/>
                  </a:lnTo>
                  <a:lnTo>
                    <a:pt x="1854016" y="1824044"/>
                  </a:lnTo>
                  <a:close/>
                  <a:moveTo>
                    <a:pt x="2826148" y="1750254"/>
                  </a:moveTo>
                  <a:lnTo>
                    <a:pt x="2826148" y="1858254"/>
                  </a:lnTo>
                  <a:lnTo>
                    <a:pt x="3042148" y="1858254"/>
                  </a:lnTo>
                  <a:lnTo>
                    <a:pt x="3042148" y="1750254"/>
                  </a:lnTo>
                  <a:close/>
                  <a:moveTo>
                    <a:pt x="890988" y="1750254"/>
                  </a:moveTo>
                  <a:lnTo>
                    <a:pt x="890988" y="1858254"/>
                  </a:lnTo>
                  <a:lnTo>
                    <a:pt x="1106988" y="1858254"/>
                  </a:lnTo>
                  <a:lnTo>
                    <a:pt x="1106988" y="1750254"/>
                  </a:lnTo>
                  <a:close/>
                  <a:moveTo>
                    <a:pt x="3528192" y="1740917"/>
                  </a:moveTo>
                  <a:lnTo>
                    <a:pt x="3528192" y="1848917"/>
                  </a:lnTo>
                  <a:lnTo>
                    <a:pt x="3744192" y="1848917"/>
                  </a:lnTo>
                  <a:lnTo>
                    <a:pt x="3744192" y="1740917"/>
                  </a:lnTo>
                  <a:close/>
                  <a:moveTo>
                    <a:pt x="198000" y="1740917"/>
                  </a:moveTo>
                  <a:lnTo>
                    <a:pt x="198000" y="1848917"/>
                  </a:lnTo>
                  <a:lnTo>
                    <a:pt x="414000" y="1848917"/>
                  </a:lnTo>
                  <a:lnTo>
                    <a:pt x="414000" y="1740917"/>
                  </a:lnTo>
                  <a:close/>
                  <a:moveTo>
                    <a:pt x="2070064" y="1590731"/>
                  </a:moveTo>
                  <a:lnTo>
                    <a:pt x="2070064" y="1698731"/>
                  </a:lnTo>
                  <a:lnTo>
                    <a:pt x="2286064" y="1698731"/>
                  </a:lnTo>
                  <a:lnTo>
                    <a:pt x="2286064" y="1590731"/>
                  </a:lnTo>
                  <a:close/>
                  <a:moveTo>
                    <a:pt x="1638016" y="1581394"/>
                  </a:moveTo>
                  <a:lnTo>
                    <a:pt x="1638016" y="1689394"/>
                  </a:lnTo>
                  <a:lnTo>
                    <a:pt x="1854016" y="1689394"/>
                  </a:lnTo>
                  <a:lnTo>
                    <a:pt x="1854016" y="1581394"/>
                  </a:lnTo>
                  <a:close/>
                  <a:moveTo>
                    <a:pt x="3330192" y="1507604"/>
                  </a:moveTo>
                  <a:lnTo>
                    <a:pt x="3942192" y="1507604"/>
                  </a:lnTo>
                  <a:lnTo>
                    <a:pt x="3942192" y="3931865"/>
                  </a:lnTo>
                  <a:lnTo>
                    <a:pt x="3330192" y="3931865"/>
                  </a:lnTo>
                  <a:close/>
                  <a:moveTo>
                    <a:pt x="2826148" y="1507604"/>
                  </a:moveTo>
                  <a:lnTo>
                    <a:pt x="2826148" y="1615604"/>
                  </a:lnTo>
                  <a:lnTo>
                    <a:pt x="3042148" y="1615604"/>
                  </a:lnTo>
                  <a:lnTo>
                    <a:pt x="3042148" y="1507604"/>
                  </a:lnTo>
                  <a:close/>
                  <a:moveTo>
                    <a:pt x="890988" y="1507604"/>
                  </a:moveTo>
                  <a:lnTo>
                    <a:pt x="890988" y="1615604"/>
                  </a:lnTo>
                  <a:lnTo>
                    <a:pt x="1106988" y="1615604"/>
                  </a:lnTo>
                  <a:lnTo>
                    <a:pt x="1106988" y="1507604"/>
                  </a:lnTo>
                  <a:close/>
                  <a:moveTo>
                    <a:pt x="0" y="1507604"/>
                  </a:moveTo>
                  <a:lnTo>
                    <a:pt x="612000" y="1507604"/>
                  </a:lnTo>
                  <a:lnTo>
                    <a:pt x="612000" y="3931865"/>
                  </a:lnTo>
                  <a:lnTo>
                    <a:pt x="0" y="3931865"/>
                  </a:lnTo>
                  <a:close/>
                  <a:moveTo>
                    <a:pt x="2070064" y="1348081"/>
                  </a:moveTo>
                  <a:lnTo>
                    <a:pt x="2070064" y="1456081"/>
                  </a:lnTo>
                  <a:lnTo>
                    <a:pt x="2286064" y="1456081"/>
                  </a:lnTo>
                  <a:lnTo>
                    <a:pt x="2286064" y="1348081"/>
                  </a:lnTo>
                  <a:close/>
                  <a:moveTo>
                    <a:pt x="1638016" y="1338744"/>
                  </a:moveTo>
                  <a:lnTo>
                    <a:pt x="1638016" y="1446744"/>
                  </a:lnTo>
                  <a:lnTo>
                    <a:pt x="1854016" y="1446744"/>
                  </a:lnTo>
                  <a:lnTo>
                    <a:pt x="1854016" y="1338744"/>
                  </a:lnTo>
                  <a:close/>
                  <a:moveTo>
                    <a:pt x="2628148" y="1267865"/>
                  </a:moveTo>
                  <a:lnTo>
                    <a:pt x="3240148" y="1267865"/>
                  </a:lnTo>
                  <a:lnTo>
                    <a:pt x="3240148" y="3931865"/>
                  </a:lnTo>
                  <a:lnTo>
                    <a:pt x="2628148" y="3931865"/>
                  </a:lnTo>
                  <a:close/>
                  <a:moveTo>
                    <a:pt x="692988" y="1267865"/>
                  </a:moveTo>
                  <a:lnTo>
                    <a:pt x="1304988" y="1267865"/>
                  </a:lnTo>
                  <a:lnTo>
                    <a:pt x="1304988" y="3931865"/>
                  </a:lnTo>
                  <a:lnTo>
                    <a:pt x="692988" y="3931865"/>
                  </a:lnTo>
                  <a:close/>
                  <a:moveTo>
                    <a:pt x="2070064" y="1105431"/>
                  </a:moveTo>
                  <a:lnTo>
                    <a:pt x="2070064" y="1213431"/>
                  </a:lnTo>
                  <a:lnTo>
                    <a:pt x="2286064" y="1213431"/>
                  </a:lnTo>
                  <a:lnTo>
                    <a:pt x="2286064" y="1105431"/>
                  </a:lnTo>
                  <a:close/>
                  <a:moveTo>
                    <a:pt x="1638016" y="1096094"/>
                  </a:moveTo>
                  <a:lnTo>
                    <a:pt x="1638016" y="1204094"/>
                  </a:lnTo>
                  <a:lnTo>
                    <a:pt x="1854016" y="1204094"/>
                  </a:lnTo>
                  <a:lnTo>
                    <a:pt x="1854016" y="1096094"/>
                  </a:lnTo>
                  <a:close/>
                  <a:moveTo>
                    <a:pt x="2070064" y="862781"/>
                  </a:moveTo>
                  <a:lnTo>
                    <a:pt x="2070064" y="970781"/>
                  </a:lnTo>
                  <a:lnTo>
                    <a:pt x="2286064" y="970781"/>
                  </a:lnTo>
                  <a:lnTo>
                    <a:pt x="2286064" y="862781"/>
                  </a:lnTo>
                  <a:close/>
                  <a:moveTo>
                    <a:pt x="1638016" y="853444"/>
                  </a:moveTo>
                  <a:lnTo>
                    <a:pt x="1638016" y="961444"/>
                  </a:lnTo>
                  <a:lnTo>
                    <a:pt x="1854016" y="961444"/>
                  </a:lnTo>
                  <a:lnTo>
                    <a:pt x="1854016" y="853444"/>
                  </a:lnTo>
                  <a:close/>
                  <a:moveTo>
                    <a:pt x="1883174" y="0"/>
                  </a:moveTo>
                  <a:lnTo>
                    <a:pt x="2040907" y="0"/>
                  </a:lnTo>
                  <a:lnTo>
                    <a:pt x="2040907" y="355600"/>
                  </a:lnTo>
                  <a:lnTo>
                    <a:pt x="2178064" y="355600"/>
                  </a:lnTo>
                  <a:lnTo>
                    <a:pt x="2178064" y="596007"/>
                  </a:lnTo>
                  <a:lnTo>
                    <a:pt x="2538104" y="596007"/>
                  </a:lnTo>
                  <a:lnTo>
                    <a:pt x="2538104" y="3931865"/>
                  </a:lnTo>
                  <a:lnTo>
                    <a:pt x="2142040" y="3931865"/>
                  </a:lnTo>
                  <a:lnTo>
                    <a:pt x="2142040" y="3291036"/>
                  </a:lnTo>
                  <a:lnTo>
                    <a:pt x="1782040" y="3291036"/>
                  </a:lnTo>
                  <a:lnTo>
                    <a:pt x="1782040" y="3931865"/>
                  </a:lnTo>
                  <a:lnTo>
                    <a:pt x="1385976" y="3931865"/>
                  </a:lnTo>
                  <a:lnTo>
                    <a:pt x="1385976" y="596007"/>
                  </a:lnTo>
                  <a:lnTo>
                    <a:pt x="1746016" y="596007"/>
                  </a:lnTo>
                  <a:lnTo>
                    <a:pt x="1746016" y="355600"/>
                  </a:lnTo>
                  <a:lnTo>
                    <a:pt x="1883174" y="355600"/>
                  </a:lnTo>
                  <a:close/>
                </a:path>
              </a:pathLst>
            </a:custGeom>
            <a:solidFill>
              <a:srgbClr val="2F8BAB"/>
            </a:solidFill>
            <a:ln>
              <a:solidFill>
                <a:srgbClr val="69BD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24" name="Rounded Rectangle 20">
              <a:extLst>
                <a:ext uri="{FF2B5EF4-FFF2-40B4-BE49-F238E27FC236}">
                  <a16:creationId xmlns:a16="http://schemas.microsoft.com/office/drawing/2014/main" id="{1F907D5F-02A8-AD15-F399-B5ADBA4F84A9}"/>
                </a:ext>
              </a:extLst>
            </p:cNvPr>
            <p:cNvSpPr>
              <a:spLocks noChangeAspect="1"/>
            </p:cNvSpPr>
            <p:nvPr/>
          </p:nvSpPr>
          <p:spPr>
            <a:xfrm rot="2160000">
              <a:off x="380761" y="2164730"/>
              <a:ext cx="491028" cy="529812"/>
            </a:xfrm>
            <a:custGeom>
              <a:avLst/>
              <a:gdLst/>
              <a:ahLst/>
              <a:cxnLst/>
              <a:rect l="l" t="t" r="r" b="b"/>
              <a:pathLst>
                <a:path w="2735240" h="2951283">
                  <a:moveTo>
                    <a:pt x="945240" y="943134"/>
                  </a:moveTo>
                  <a:cubicBezTo>
                    <a:pt x="504657" y="1263236"/>
                    <a:pt x="406988" y="1879894"/>
                    <a:pt x="727090" y="2320477"/>
                  </a:cubicBezTo>
                  <a:cubicBezTo>
                    <a:pt x="1047193" y="2761060"/>
                    <a:pt x="1663850" y="2858729"/>
                    <a:pt x="2104434" y="2538627"/>
                  </a:cubicBezTo>
                  <a:cubicBezTo>
                    <a:pt x="2545017" y="2218524"/>
                    <a:pt x="2642686" y="1601867"/>
                    <a:pt x="2322584" y="1161283"/>
                  </a:cubicBezTo>
                  <a:cubicBezTo>
                    <a:pt x="2003839" y="722570"/>
                    <a:pt x="1391052" y="623866"/>
                    <a:pt x="951049" y="939346"/>
                  </a:cubicBezTo>
                  <a:lnTo>
                    <a:pt x="1557721" y="1618250"/>
                  </a:lnTo>
                  <a:cubicBezTo>
                    <a:pt x="1596798" y="1621348"/>
                    <a:pt x="1633874" y="1641400"/>
                    <a:pt x="1658719" y="1675596"/>
                  </a:cubicBezTo>
                  <a:cubicBezTo>
                    <a:pt x="1705470" y="1739944"/>
                    <a:pt x="1691206" y="1830007"/>
                    <a:pt x="1626858" y="1876758"/>
                  </a:cubicBezTo>
                  <a:cubicBezTo>
                    <a:pt x="1562511" y="1923509"/>
                    <a:pt x="1472448" y="1909245"/>
                    <a:pt x="1425696" y="1844897"/>
                  </a:cubicBezTo>
                  <a:cubicBezTo>
                    <a:pt x="1398776" y="1807844"/>
                    <a:pt x="1392087" y="1762265"/>
                    <a:pt x="1405709" y="1721944"/>
                  </a:cubicBezTo>
                  <a:lnTo>
                    <a:pt x="950242" y="939871"/>
                  </a:lnTo>
                  <a:cubicBezTo>
                    <a:pt x="948462" y="940800"/>
                    <a:pt x="946850" y="941964"/>
                    <a:pt x="945240" y="943134"/>
                  </a:cubicBezTo>
                  <a:close/>
                  <a:moveTo>
                    <a:pt x="390013" y="178929"/>
                  </a:moveTo>
                  <a:cubicBezTo>
                    <a:pt x="223423" y="299964"/>
                    <a:pt x="186493" y="533130"/>
                    <a:pt x="307528" y="699721"/>
                  </a:cubicBezTo>
                  <a:cubicBezTo>
                    <a:pt x="392822" y="817118"/>
                    <a:pt x="533802" y="870124"/>
                    <a:pt x="667672" y="847235"/>
                  </a:cubicBezTo>
                  <a:lnTo>
                    <a:pt x="556452" y="694153"/>
                  </a:lnTo>
                  <a:lnTo>
                    <a:pt x="528500" y="714461"/>
                  </a:lnTo>
                  <a:cubicBezTo>
                    <a:pt x="498835" y="736014"/>
                    <a:pt x="457314" y="729437"/>
                    <a:pt x="435761" y="699772"/>
                  </a:cubicBezTo>
                  <a:lnTo>
                    <a:pt x="341779" y="570418"/>
                  </a:lnTo>
                  <a:cubicBezTo>
                    <a:pt x="320226" y="540753"/>
                    <a:pt x="326803" y="499231"/>
                    <a:pt x="356468" y="477679"/>
                  </a:cubicBezTo>
                  <a:lnTo>
                    <a:pt x="684509" y="239343"/>
                  </a:lnTo>
                  <a:cubicBezTo>
                    <a:pt x="714174" y="217790"/>
                    <a:pt x="755695" y="224366"/>
                    <a:pt x="777248" y="254031"/>
                  </a:cubicBezTo>
                  <a:lnTo>
                    <a:pt x="871230" y="383386"/>
                  </a:lnTo>
                  <a:cubicBezTo>
                    <a:pt x="892782" y="413051"/>
                    <a:pt x="886206" y="454572"/>
                    <a:pt x="856541" y="476125"/>
                  </a:cubicBezTo>
                  <a:lnTo>
                    <a:pt x="828590" y="496433"/>
                  </a:lnTo>
                  <a:lnTo>
                    <a:pt x="939810" y="649514"/>
                  </a:lnTo>
                  <a:cubicBezTo>
                    <a:pt x="1002947" y="529270"/>
                    <a:pt x="996100" y="378811"/>
                    <a:pt x="910806" y="261414"/>
                  </a:cubicBezTo>
                  <a:cubicBezTo>
                    <a:pt x="789771" y="94824"/>
                    <a:pt x="556604" y="57894"/>
                    <a:pt x="390013" y="178929"/>
                  </a:cubicBezTo>
                  <a:close/>
                  <a:moveTo>
                    <a:pt x="326716" y="91807"/>
                  </a:moveTo>
                  <a:cubicBezTo>
                    <a:pt x="541423" y="-64186"/>
                    <a:pt x="841934" y="-16590"/>
                    <a:pt x="997927" y="198117"/>
                  </a:cubicBezTo>
                  <a:cubicBezTo>
                    <a:pt x="1090326" y="325293"/>
                    <a:pt x="1111296" y="482575"/>
                    <a:pt x="1067359" y="621566"/>
                  </a:cubicBezTo>
                  <a:cubicBezTo>
                    <a:pt x="1125087" y="596400"/>
                    <a:pt x="1184605" y="577365"/>
                    <a:pt x="1244892" y="563339"/>
                  </a:cubicBezTo>
                  <a:lnTo>
                    <a:pt x="1244892" y="425809"/>
                  </a:lnTo>
                  <a:lnTo>
                    <a:pt x="1238396" y="425809"/>
                  </a:lnTo>
                  <a:cubicBezTo>
                    <a:pt x="1203300" y="425809"/>
                    <a:pt x="1174849" y="397358"/>
                    <a:pt x="1174849" y="362262"/>
                  </a:cubicBezTo>
                  <a:lnTo>
                    <a:pt x="1174849" y="209229"/>
                  </a:lnTo>
                  <a:cubicBezTo>
                    <a:pt x="1174849" y="191681"/>
                    <a:pt x="1181962" y="175794"/>
                    <a:pt x="1193462" y="164294"/>
                  </a:cubicBezTo>
                  <a:cubicBezTo>
                    <a:pt x="1204961" y="152795"/>
                    <a:pt x="1220848" y="145682"/>
                    <a:pt x="1238396" y="145682"/>
                  </a:cubicBezTo>
                  <a:lnTo>
                    <a:pt x="1484804" y="145682"/>
                  </a:lnTo>
                  <a:cubicBezTo>
                    <a:pt x="1519900" y="145682"/>
                    <a:pt x="1548351" y="174133"/>
                    <a:pt x="1548351" y="209229"/>
                  </a:cubicBezTo>
                  <a:lnTo>
                    <a:pt x="1548351" y="362262"/>
                  </a:lnTo>
                  <a:cubicBezTo>
                    <a:pt x="1548351" y="397358"/>
                    <a:pt x="1519900" y="425809"/>
                    <a:pt x="1484804" y="425809"/>
                  </a:cubicBezTo>
                  <a:lnTo>
                    <a:pt x="1478305" y="425809"/>
                  </a:lnTo>
                  <a:lnTo>
                    <a:pt x="1478305" y="531522"/>
                  </a:lnTo>
                  <a:cubicBezTo>
                    <a:pt x="1867969" y="516696"/>
                    <a:pt x="2257580" y="690299"/>
                    <a:pt x="2504004" y="1029474"/>
                  </a:cubicBezTo>
                  <a:cubicBezTo>
                    <a:pt x="2896903" y="1570253"/>
                    <a:pt x="2777023" y="2327148"/>
                    <a:pt x="2236244" y="2720047"/>
                  </a:cubicBezTo>
                  <a:cubicBezTo>
                    <a:pt x="1695464" y="3112946"/>
                    <a:pt x="938569" y="2993066"/>
                    <a:pt x="545670" y="2452287"/>
                  </a:cubicBezTo>
                  <a:cubicBezTo>
                    <a:pt x="302842" y="2118063"/>
                    <a:pt x="255883" y="1701289"/>
                    <a:pt x="383624" y="1339097"/>
                  </a:cubicBezTo>
                  <a:lnTo>
                    <a:pt x="271337" y="1301981"/>
                  </a:lnTo>
                  <a:lnTo>
                    <a:pt x="269200" y="1308446"/>
                  </a:lnTo>
                  <a:cubicBezTo>
                    <a:pt x="258184" y="1341768"/>
                    <a:pt x="222242" y="1359852"/>
                    <a:pt x="188919" y="1348836"/>
                  </a:cubicBezTo>
                  <a:lnTo>
                    <a:pt x="43619" y="1300805"/>
                  </a:lnTo>
                  <a:cubicBezTo>
                    <a:pt x="10297" y="1289790"/>
                    <a:pt x="-7787" y="1253847"/>
                    <a:pt x="3228" y="1220525"/>
                  </a:cubicBezTo>
                  <a:lnTo>
                    <a:pt x="80565" y="986568"/>
                  </a:lnTo>
                  <a:cubicBezTo>
                    <a:pt x="86073" y="969906"/>
                    <a:pt x="97812" y="957056"/>
                    <a:pt x="112340" y="949746"/>
                  </a:cubicBezTo>
                  <a:cubicBezTo>
                    <a:pt x="126869" y="942436"/>
                    <a:pt x="144185" y="940669"/>
                    <a:pt x="160847" y="946177"/>
                  </a:cubicBezTo>
                  <a:lnTo>
                    <a:pt x="306147" y="994208"/>
                  </a:lnTo>
                  <a:cubicBezTo>
                    <a:pt x="339468" y="1005223"/>
                    <a:pt x="357552" y="1041166"/>
                    <a:pt x="346537" y="1074488"/>
                  </a:cubicBezTo>
                  <a:lnTo>
                    <a:pt x="344596" y="1080361"/>
                  </a:lnTo>
                  <a:lnTo>
                    <a:pt x="482601" y="1125980"/>
                  </a:lnTo>
                  <a:cubicBezTo>
                    <a:pt x="516519" y="1067404"/>
                    <a:pt x="556040" y="1011588"/>
                    <a:pt x="601675" y="959905"/>
                  </a:cubicBezTo>
                  <a:cubicBezTo>
                    <a:pt x="455910" y="958740"/>
                    <a:pt x="312806" y="890195"/>
                    <a:pt x="220407" y="763018"/>
                  </a:cubicBezTo>
                  <a:cubicBezTo>
                    <a:pt x="64413" y="548311"/>
                    <a:pt x="112009" y="247801"/>
                    <a:pt x="326716" y="91807"/>
                  </a:cubicBezTo>
                  <a:close/>
                </a:path>
              </a:pathLst>
            </a:custGeom>
            <a:solidFill>
              <a:srgbClr val="2F8BAB"/>
            </a:solidFill>
            <a:ln>
              <a:solidFill>
                <a:srgbClr val="69BD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DE5C09E-D6AB-34CE-9DC1-7DA279E43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021" y="1313037"/>
            <a:ext cx="5338106" cy="515156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23C8AD3-755B-3278-B126-64B685496C3E}"/>
              </a:ext>
            </a:extLst>
          </p:cNvPr>
          <p:cNvSpPr txBox="1"/>
          <p:nvPr/>
        </p:nvSpPr>
        <p:spPr>
          <a:xfrm>
            <a:off x="9292855" y="6333792"/>
            <a:ext cx="25010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100" dirty="0" err="1">
                <a:solidFill>
                  <a:schemeClr val="bg1">
                    <a:lumMod val="65000"/>
                  </a:schemeClr>
                </a:solidFill>
              </a:rPr>
              <a:t>Source</a:t>
            </a:r>
            <a:r>
              <a:rPr lang="hr-HR" sz="1100" dirty="0">
                <a:solidFill>
                  <a:schemeClr val="bg1">
                    <a:lumMod val="65000"/>
                  </a:schemeClr>
                </a:solidFill>
              </a:rPr>
              <a:t>: CORDIS EU, European </a:t>
            </a:r>
            <a:r>
              <a:rPr lang="hr-HR" sz="1100" dirty="0" err="1">
                <a:solidFill>
                  <a:schemeClr val="bg1">
                    <a:lumMod val="65000"/>
                  </a:schemeClr>
                </a:solidFill>
              </a:rPr>
              <a:t>Comission</a:t>
            </a:r>
            <a:endParaRPr lang="hr-HR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6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8E82AF1-DB60-BD3B-4C8D-E18C953170FC}"/>
              </a:ext>
            </a:extLst>
          </p:cNvPr>
          <p:cNvGrpSpPr/>
          <p:nvPr/>
        </p:nvGrpSpPr>
        <p:grpSpPr>
          <a:xfrm>
            <a:off x="179795" y="767133"/>
            <a:ext cx="6702211" cy="2098721"/>
            <a:chOff x="3064397" y="1058043"/>
            <a:chExt cx="6702211" cy="209872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48275A7-84A1-99DE-8100-0FBB7AC91898}"/>
                </a:ext>
              </a:extLst>
            </p:cNvPr>
            <p:cNvSpPr/>
            <p:nvPr/>
          </p:nvSpPr>
          <p:spPr>
            <a:xfrm>
              <a:off x="6548487" y="1058043"/>
              <a:ext cx="3218121" cy="2098721"/>
            </a:xfrm>
            <a:prstGeom prst="roundRect">
              <a:avLst>
                <a:gd name="adj" fmla="val 10000"/>
              </a:avLst>
            </a:prstGeom>
            <a:blipFill rotWithShape="1">
              <a:blip r:embed="rId2"/>
              <a:srcRect/>
              <a:stretch>
                <a:fillRect t="-7000" b="-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379620C-AB49-CC3D-F565-79D1DD94197A}"/>
                </a:ext>
              </a:extLst>
            </p:cNvPr>
            <p:cNvGrpSpPr/>
            <p:nvPr/>
          </p:nvGrpSpPr>
          <p:grpSpPr>
            <a:xfrm>
              <a:off x="3064397" y="1760266"/>
              <a:ext cx="3600000" cy="612000"/>
              <a:chOff x="-1" y="0"/>
              <a:chExt cx="5181601" cy="74353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51B9BE6-502E-45F3-D7FE-2293D24DD312}"/>
                  </a:ext>
                </a:extLst>
              </p:cNvPr>
              <p:cNvSpPr/>
              <p:nvPr/>
            </p:nvSpPr>
            <p:spPr>
              <a:xfrm>
                <a:off x="-1" y="0"/>
                <a:ext cx="5181601" cy="743535"/>
              </a:xfrm>
              <a:prstGeom prst="roundRect">
                <a:avLst/>
              </a:prstGeom>
              <a:solidFill>
                <a:srgbClr val="47A9CD"/>
              </a:solidFill>
              <a:ln>
                <a:solidFill>
                  <a:srgbClr val="2F8BAB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Rectangle: Rounded Corners 4">
                <a:extLst>
                  <a:ext uri="{FF2B5EF4-FFF2-40B4-BE49-F238E27FC236}">
                    <a16:creationId xmlns:a16="http://schemas.microsoft.com/office/drawing/2014/main" id="{622ACDDF-EF43-C70C-F6BB-46FA05910BFF}"/>
                  </a:ext>
                </a:extLst>
              </p:cNvPr>
              <p:cNvSpPr txBox="1"/>
              <p:nvPr/>
            </p:nvSpPr>
            <p:spPr>
              <a:xfrm>
                <a:off x="36294" y="36296"/>
                <a:ext cx="5109010" cy="67094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8110" tIns="118110" rIns="118110" bIns="118110" numCol="1" spcCol="1270" anchor="ctr" anchorCtr="0">
                <a:noAutofit/>
              </a:bodyPr>
              <a:lstStyle/>
              <a:p>
                <a:pPr marL="0" lvl="0" indent="0" algn="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hr-HR" sz="2200" kern="1200" dirty="0" err="1"/>
                  <a:t>Virtual</a:t>
                </a:r>
                <a:r>
                  <a:rPr lang="hr-HR" sz="2200" kern="1200" dirty="0"/>
                  <a:t> Power </a:t>
                </a:r>
                <a:r>
                  <a:rPr lang="hr-HR" sz="2200" kern="1200" dirty="0" err="1"/>
                  <a:t>Plants</a:t>
                </a:r>
                <a:endParaRPr lang="hr-HR" sz="2200" kern="1200" dirty="0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1E28233-F041-7E48-40DA-41A1BF7FF319}"/>
              </a:ext>
            </a:extLst>
          </p:cNvPr>
          <p:cNvGrpSpPr/>
          <p:nvPr/>
        </p:nvGrpSpPr>
        <p:grpSpPr>
          <a:xfrm>
            <a:off x="1884565" y="2021442"/>
            <a:ext cx="6608986" cy="2098721"/>
            <a:chOff x="1137422" y="2770820"/>
            <a:chExt cx="6608986" cy="205390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E7F6FD2-51E0-8E98-A244-1CEB365A5991}"/>
                </a:ext>
              </a:extLst>
            </p:cNvPr>
            <p:cNvSpPr/>
            <p:nvPr/>
          </p:nvSpPr>
          <p:spPr>
            <a:xfrm>
              <a:off x="4608877" y="2770820"/>
              <a:ext cx="3137531" cy="2053901"/>
            </a:xfrm>
            <a:prstGeom prst="roundRect">
              <a:avLst>
                <a:gd name="adj" fmla="val 10000"/>
              </a:avLst>
            </a:prstGeom>
            <a:blipFill rotWithShape="1">
              <a:blip r:embed="rId3"/>
              <a:srcRect/>
              <a:stretch>
                <a:fillRect t="-12000" b="-1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13F9145-D1B1-BDD8-D815-2D0B18D5AB21}"/>
                </a:ext>
              </a:extLst>
            </p:cNvPr>
            <p:cNvGrpSpPr/>
            <p:nvPr/>
          </p:nvGrpSpPr>
          <p:grpSpPr>
            <a:xfrm>
              <a:off x="1137422" y="3741222"/>
              <a:ext cx="3600000" cy="612000"/>
              <a:chOff x="-44539" y="565298"/>
              <a:chExt cx="5181600" cy="1628731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91BB23A9-C0E6-AA7D-44F0-55C34B72FA3B}"/>
                  </a:ext>
                </a:extLst>
              </p:cNvPr>
              <p:cNvSpPr/>
              <p:nvPr/>
            </p:nvSpPr>
            <p:spPr>
              <a:xfrm>
                <a:off x="-44539" y="565298"/>
                <a:ext cx="5181600" cy="1628731"/>
              </a:xfrm>
              <a:prstGeom prst="roundRect">
                <a:avLst/>
              </a:prstGeom>
              <a:solidFill>
                <a:srgbClr val="47A9CD"/>
              </a:solidFill>
              <a:ln>
                <a:solidFill>
                  <a:srgbClr val="2F8BAB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Rectangle: Rounded Corners 4">
                <a:extLst>
                  <a:ext uri="{FF2B5EF4-FFF2-40B4-BE49-F238E27FC236}">
                    <a16:creationId xmlns:a16="http://schemas.microsoft.com/office/drawing/2014/main" id="{624D68C8-98B7-42E0-8DD4-330DD5C36BF0}"/>
                  </a:ext>
                </a:extLst>
              </p:cNvPr>
              <p:cNvSpPr txBox="1"/>
              <p:nvPr/>
            </p:nvSpPr>
            <p:spPr>
              <a:xfrm>
                <a:off x="92529" y="616864"/>
                <a:ext cx="5022584" cy="14697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6210" tIns="156210" rIns="156210" bIns="156210" numCol="1" spcCol="1270" anchor="ctr" anchorCtr="0">
                <a:noAutofit/>
              </a:bodyPr>
              <a:lstStyle/>
              <a:p>
                <a:pPr marL="0" lvl="0" indent="0" algn="r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hr-HR" sz="2200" kern="1200" dirty="0" err="1"/>
                  <a:t>Agrovoltaics</a:t>
                </a:r>
                <a:endParaRPr lang="hr-HR" sz="2200" kern="1200" dirty="0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74040C2-2491-A8FF-1D51-C9778AB1E513}"/>
              </a:ext>
            </a:extLst>
          </p:cNvPr>
          <p:cNvGrpSpPr/>
          <p:nvPr/>
        </p:nvGrpSpPr>
        <p:grpSpPr>
          <a:xfrm>
            <a:off x="756246" y="3401981"/>
            <a:ext cx="9001141" cy="2734903"/>
            <a:chOff x="1131608" y="3443791"/>
            <a:chExt cx="9001141" cy="273490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0DB60D1-0821-CBCA-F4EA-A88343B254E3}"/>
                </a:ext>
              </a:extLst>
            </p:cNvPr>
            <p:cNvGrpSpPr/>
            <p:nvPr/>
          </p:nvGrpSpPr>
          <p:grpSpPr>
            <a:xfrm>
              <a:off x="3346885" y="4332824"/>
              <a:ext cx="3600001" cy="612001"/>
              <a:chOff x="-156149" y="232665"/>
              <a:chExt cx="5181601" cy="743536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B114BC7A-991F-F7D2-4CA6-87707DEF1321}"/>
                  </a:ext>
                </a:extLst>
              </p:cNvPr>
              <p:cNvSpPr/>
              <p:nvPr/>
            </p:nvSpPr>
            <p:spPr>
              <a:xfrm>
                <a:off x="-156149" y="232665"/>
                <a:ext cx="5181601" cy="743536"/>
              </a:xfrm>
              <a:prstGeom prst="roundRect">
                <a:avLst/>
              </a:prstGeom>
              <a:solidFill>
                <a:srgbClr val="47A9CD"/>
              </a:solidFill>
              <a:ln>
                <a:solidFill>
                  <a:srgbClr val="2F8BAB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Rectangle: Rounded Corners 4">
                <a:extLst>
                  <a:ext uri="{FF2B5EF4-FFF2-40B4-BE49-F238E27FC236}">
                    <a16:creationId xmlns:a16="http://schemas.microsoft.com/office/drawing/2014/main" id="{5B4A55A1-7716-1061-84CA-FD62BC6DC0FF}"/>
                  </a:ext>
                </a:extLst>
              </p:cNvPr>
              <p:cNvSpPr txBox="1"/>
              <p:nvPr/>
            </p:nvSpPr>
            <p:spPr>
              <a:xfrm>
                <a:off x="-119853" y="305257"/>
                <a:ext cx="5109008" cy="67094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8110" tIns="118110" rIns="118110" bIns="118110" numCol="1" spcCol="1270" anchor="ctr" anchorCtr="0">
                <a:noAutofit/>
              </a:bodyPr>
              <a:lstStyle/>
              <a:p>
                <a:pPr marL="0" lvl="0" indent="0" algn="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hr-HR" sz="2200" kern="1200" dirty="0" err="1"/>
                  <a:t>Special</a:t>
                </a:r>
                <a:r>
                  <a:rPr lang="hr-HR" sz="2200" kern="1200" dirty="0"/>
                  <a:t> </a:t>
                </a:r>
                <a:r>
                  <a:rPr lang="hr-HR" sz="2200" kern="1200" dirty="0" err="1"/>
                  <a:t>lending</a:t>
                </a:r>
                <a:r>
                  <a:rPr lang="hr-HR" sz="2200" kern="1200" dirty="0"/>
                  <a:t> </a:t>
                </a:r>
                <a:r>
                  <a:rPr lang="hr-HR" sz="2200" kern="1200" dirty="0" err="1"/>
                  <a:t>conditions</a:t>
                </a:r>
                <a:endParaRPr lang="hr-HR" sz="2200" kern="120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440E8D3-D8AA-6AA6-B193-8281AF755D8D}"/>
                </a:ext>
              </a:extLst>
            </p:cNvPr>
            <p:cNvGrpSpPr/>
            <p:nvPr/>
          </p:nvGrpSpPr>
          <p:grpSpPr>
            <a:xfrm>
              <a:off x="1131608" y="3443791"/>
              <a:ext cx="9001141" cy="2734903"/>
              <a:chOff x="1131608" y="3443791"/>
              <a:chExt cx="9001141" cy="2734903"/>
            </a:xfrm>
          </p:grpSpPr>
          <p:sp>
            <p:nvSpPr>
              <p:cNvPr id="27" name="Rectangle: Rounded Corners 26" descr="A picture containing indoor, several&#10;&#10;Description automatically generated">
                <a:extLst>
                  <a:ext uri="{FF2B5EF4-FFF2-40B4-BE49-F238E27FC236}">
                    <a16:creationId xmlns:a16="http://schemas.microsoft.com/office/drawing/2014/main" id="{D0253947-C7D9-8911-A983-712A0CFFC194}"/>
                  </a:ext>
                </a:extLst>
              </p:cNvPr>
              <p:cNvSpPr/>
              <p:nvPr/>
            </p:nvSpPr>
            <p:spPr>
              <a:xfrm>
                <a:off x="6914628" y="3443791"/>
                <a:ext cx="3218121" cy="2207135"/>
              </a:xfrm>
              <a:prstGeom prst="roundRect">
                <a:avLst/>
              </a:prstGeom>
              <a:blipFill>
                <a:blip r:embed="rId4"/>
                <a:srcRect/>
                <a:stretch>
                  <a:fillRect l="-2000" r="-2000"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9DB86EC-8F1F-3E97-A798-FD9FFD2C7F77}"/>
                  </a:ext>
                </a:extLst>
              </p:cNvPr>
              <p:cNvSpPr/>
              <p:nvPr/>
            </p:nvSpPr>
            <p:spPr>
              <a:xfrm flipH="1">
                <a:off x="1131608" y="4699671"/>
                <a:ext cx="3374606" cy="1479023"/>
              </a:xfrm>
              <a:custGeom>
                <a:avLst/>
                <a:gdLst>
                  <a:gd name="connsiteX0" fmla="*/ 0 w 3374606"/>
                  <a:gd name="connsiteY0" fmla="*/ 0 h 1479023"/>
                  <a:gd name="connsiteX1" fmla="*/ 3374606 w 3374606"/>
                  <a:gd name="connsiteY1" fmla="*/ 0 h 1479023"/>
                  <a:gd name="connsiteX2" fmla="*/ 3374606 w 3374606"/>
                  <a:gd name="connsiteY2" fmla="*/ 1479023 h 1479023"/>
                  <a:gd name="connsiteX3" fmla="*/ 0 w 3374606"/>
                  <a:gd name="connsiteY3" fmla="*/ 1479023 h 1479023"/>
                  <a:gd name="connsiteX4" fmla="*/ 0 w 3374606"/>
                  <a:gd name="connsiteY4" fmla="*/ 0 h 147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4606" h="1479023">
                    <a:moveTo>
                      <a:pt x="0" y="0"/>
                    </a:moveTo>
                    <a:lnTo>
                      <a:pt x="3374606" y="0"/>
                    </a:lnTo>
                    <a:lnTo>
                      <a:pt x="3374606" y="1479023"/>
                    </a:lnTo>
                    <a:lnTo>
                      <a:pt x="0" y="147902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62280" tIns="462280" rIns="462280" bIns="0" numCol="1" spcCol="1270" anchor="t" anchorCtr="0">
                <a:noAutofit/>
              </a:bodyPr>
              <a:lstStyle/>
              <a:p>
                <a:pPr marL="0" lvl="0" indent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hr-HR" sz="6500" kern="1200" dirty="0"/>
              </a:p>
            </p:txBody>
          </p:sp>
        </p:grp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E604BBC-B462-EEC1-217D-79252772EAC6}"/>
              </a:ext>
            </a:extLst>
          </p:cNvPr>
          <p:cNvSpPr/>
          <p:nvPr/>
        </p:nvSpPr>
        <p:spPr>
          <a:xfrm>
            <a:off x="8403674" y="4769962"/>
            <a:ext cx="3218121" cy="2090383"/>
          </a:xfrm>
          <a:prstGeom prst="roundRect">
            <a:avLst>
              <a:gd name="adj" fmla="val 10000"/>
            </a:avLst>
          </a:prstGeom>
          <a:blipFill rotWithShape="1">
            <a:blip r:embed="rId5"/>
            <a:srcRect/>
            <a:stretch>
              <a:fillRect t="-12000" b="-1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F0F75CDF-79B4-6F94-5FD5-3B0ADFC84BB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18582787"/>
              </p:ext>
            </p:extLst>
          </p:nvPr>
        </p:nvGraphicFramePr>
        <p:xfrm>
          <a:off x="4974141" y="5758187"/>
          <a:ext cx="3600000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5646725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8B8811-9DFC-E041-8165-56AC1ABE9A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56D0A0-3F1F-217E-E9A0-A24AF20EE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240" y="3965569"/>
            <a:ext cx="11978640" cy="23876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b="0" i="0" dirty="0">
                <a:solidFill>
                  <a:srgbClr val="FFFFFF"/>
                </a:solidFill>
                <a:effectLst/>
                <a:latin typeface="Nunito" pitchFamily="2" charset="-18"/>
              </a:rPr>
              <a:t>Panel II </a:t>
            </a:r>
            <a:br>
              <a:rPr lang="hr-HR" b="0" i="0" dirty="0">
                <a:solidFill>
                  <a:srgbClr val="FFFFFF"/>
                </a:solidFill>
                <a:effectLst/>
                <a:latin typeface="Nunito" pitchFamily="2" charset="-18"/>
              </a:rPr>
            </a:br>
            <a:br>
              <a:rPr lang="hr-HR" b="0" i="0" dirty="0">
                <a:solidFill>
                  <a:srgbClr val="FFFFFF"/>
                </a:solidFill>
                <a:effectLst/>
                <a:latin typeface="Nunito" pitchFamily="2" charset="-18"/>
              </a:rPr>
            </a:br>
            <a:r>
              <a:rPr lang="en-US" b="1" i="0" dirty="0">
                <a:solidFill>
                  <a:srgbClr val="FFFFFF"/>
                </a:solidFill>
                <a:effectLst/>
                <a:latin typeface="Nunito" pitchFamily="2" charset="-18"/>
              </a:rPr>
              <a:t>Business and Private Sector Initiatives Driving Energy Sector Reform</a:t>
            </a:r>
            <a:br>
              <a:rPr lang="hr-HR" b="0" i="0" dirty="0">
                <a:solidFill>
                  <a:srgbClr val="FFFFFF"/>
                </a:solidFill>
                <a:effectLst/>
                <a:latin typeface="Nunito" pitchFamily="2" charset="-18"/>
              </a:rPr>
            </a:br>
            <a:br>
              <a:rPr lang="hr-HR" b="0" i="0" dirty="0">
                <a:solidFill>
                  <a:srgbClr val="FFFFFF"/>
                </a:solidFill>
                <a:effectLst/>
                <a:latin typeface="Nunito" pitchFamily="2" charset="-18"/>
              </a:rPr>
            </a:br>
            <a:r>
              <a:rPr lang="hr-HR" sz="3100" b="0" i="0" dirty="0" err="1">
                <a:solidFill>
                  <a:srgbClr val="FFFFFF"/>
                </a:solidFill>
                <a:effectLst/>
                <a:latin typeface="Nunito" pitchFamily="2" charset="-18"/>
              </a:rPr>
              <a:t>Coming</a:t>
            </a:r>
            <a:r>
              <a:rPr lang="hr-HR" sz="3100" b="0" i="0" dirty="0">
                <a:solidFill>
                  <a:srgbClr val="FFFFFF"/>
                </a:solidFill>
                <a:effectLst/>
                <a:latin typeface="Nunito" pitchFamily="2" charset="-18"/>
              </a:rPr>
              <a:t> </a:t>
            </a:r>
            <a:r>
              <a:rPr lang="hr-HR" sz="3100" b="0" i="0" dirty="0" err="1">
                <a:solidFill>
                  <a:srgbClr val="FFFFFF"/>
                </a:solidFill>
                <a:effectLst/>
                <a:latin typeface="Nunito" pitchFamily="2" charset="-18"/>
              </a:rPr>
              <a:t>up</a:t>
            </a:r>
            <a:r>
              <a:rPr lang="hr-HR" sz="3100" b="0" i="0" dirty="0">
                <a:solidFill>
                  <a:srgbClr val="FFFFFF"/>
                </a:solidFill>
                <a:effectLst/>
                <a:latin typeface="Nunito" pitchFamily="2" charset="-18"/>
              </a:rPr>
              <a:t>…</a:t>
            </a:r>
            <a:endParaRPr lang="en-US" b="0" i="0" dirty="0">
              <a:solidFill>
                <a:srgbClr val="FFFFFF"/>
              </a:solidFill>
              <a:effectLst/>
              <a:latin typeface="Nunito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369373232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257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Nunito</vt:lpstr>
      <vt:lpstr>Office Theme</vt:lpstr>
      <vt:lpstr>HOW CAN BUSINESS AND PRIVATE SECTOR INITIATIVES DRIVE ENERGY SECTOR REFORMS?</vt:lpstr>
      <vt:lpstr>PowerPoint Presentation</vt:lpstr>
      <vt:lpstr>Why are power companies essential for energy sector reforms?</vt:lpstr>
      <vt:lpstr>       The „Green energy” model </vt:lpstr>
      <vt:lpstr>The role of power companies in driving energy reforms</vt:lpstr>
      <vt:lpstr>How can other stakeholders drive the energy sector reforms?</vt:lpstr>
      <vt:lpstr>PowerPoint Presentation</vt:lpstr>
      <vt:lpstr>PowerPoint Presentation</vt:lpstr>
      <vt:lpstr>Panel II   Business and Private Sector Initiatives Driving Energy Sector Reform  Coming up…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Ajla Merzic</dc:creator>
  <cp:lastModifiedBy>Ajla Merzic</cp:lastModifiedBy>
  <cp:revision>19</cp:revision>
  <dcterms:created xsi:type="dcterms:W3CDTF">2022-02-28T15:41:29Z</dcterms:created>
  <dcterms:modified xsi:type="dcterms:W3CDTF">2023-04-25T08:59:44Z</dcterms:modified>
</cp:coreProperties>
</file>