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Lst>
  <p:notesMasterIdLst>
    <p:notesMasterId r:id="rId28"/>
  </p:notesMasterIdLst>
  <p:sldIdLst>
    <p:sldId id="473" r:id="rId2"/>
    <p:sldId id="2407" r:id="rId3"/>
    <p:sldId id="2408" r:id="rId4"/>
    <p:sldId id="2409" r:id="rId5"/>
    <p:sldId id="2410" r:id="rId6"/>
    <p:sldId id="2411" r:id="rId7"/>
    <p:sldId id="2412" r:id="rId8"/>
    <p:sldId id="2413" r:id="rId9"/>
    <p:sldId id="2414" r:id="rId10"/>
    <p:sldId id="2415" r:id="rId11"/>
    <p:sldId id="2416" r:id="rId12"/>
    <p:sldId id="2417" r:id="rId13"/>
    <p:sldId id="2418" r:id="rId14"/>
    <p:sldId id="2419" r:id="rId15"/>
    <p:sldId id="2420" r:id="rId16"/>
    <p:sldId id="2421" r:id="rId17"/>
    <p:sldId id="2422" r:id="rId18"/>
    <p:sldId id="2423" r:id="rId19"/>
    <p:sldId id="2424" r:id="rId20"/>
    <p:sldId id="2425" r:id="rId21"/>
    <p:sldId id="2426" r:id="rId22"/>
    <p:sldId id="2427" r:id="rId23"/>
    <p:sldId id="2428" r:id="rId24"/>
    <p:sldId id="2429" r:id="rId25"/>
    <p:sldId id="2430" r:id="rId26"/>
    <p:sldId id="2431" r:id="rId27"/>
  </p:sldIdLst>
  <p:sldSz cx="12188825"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iADGrpuiYtOWZLXhtPmr1y/tCbz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Bernice Perks" initials="RBP" lastIdx="11" clrIdx="0">
    <p:extLst>
      <p:ext uri="{19B8F6BF-5375-455C-9EA6-DF929625EA0E}">
        <p15:presenceInfo xmlns:p15="http://schemas.microsoft.com/office/powerpoint/2012/main" userId="S::rperks@worldbank.org::a631ce62-9ba1-4545-a456-74ab4dbba58d" providerId="AD"/>
      </p:ext>
    </p:extLst>
  </p:cmAuthor>
  <p:cmAuthor id="2" name="Kate Jinghua Zhou" initials="KJZ" lastIdx="2" clrIdx="1">
    <p:extLst>
      <p:ext uri="{19B8F6BF-5375-455C-9EA6-DF929625EA0E}">
        <p15:presenceInfo xmlns:p15="http://schemas.microsoft.com/office/powerpoint/2012/main" userId="S::jzhou4@worldbank.org::100d3d90-b549-4872-9943-e601fe79cb5a" providerId="AD"/>
      </p:ext>
    </p:extLst>
  </p:cmAuthor>
  <p:cmAuthor id="3" name="Shane Brown" initials="" lastIdx="1" clrIdx="2"/>
  <p:cmAuthor id="4" name="Margaret Arnold" initials="MA" lastIdx="1" clrIdx="3">
    <p:extLst>
      <p:ext uri="{19B8F6BF-5375-455C-9EA6-DF929625EA0E}">
        <p15:presenceInfo xmlns:p15="http://schemas.microsoft.com/office/powerpoint/2012/main" userId="S::marnold@worldbank.org::b69a1c26-7592-4cdf-ab89-5abbbffd236a" providerId="AD"/>
      </p:ext>
    </p:extLst>
  </p:cmAuthor>
  <p:cmAuthor id="5" name="Dzenan Malovic" initials="DM" lastIdx="15" clrIdx="4">
    <p:extLst>
      <p:ext uri="{19B8F6BF-5375-455C-9EA6-DF929625EA0E}">
        <p15:presenceInfo xmlns:p15="http://schemas.microsoft.com/office/powerpoint/2012/main" userId="S::dmalovic@worldbank.org::1df34238-dbcc-48f6-9f96-941ef84801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70DA"/>
    <a:srgbClr val="0066FF"/>
    <a:srgbClr val="EEFFD5"/>
    <a:srgbClr val="FCF8E8"/>
    <a:srgbClr val="F3E2A3"/>
    <a:srgbClr val="195868"/>
    <a:srgbClr val="190868"/>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6723B3-6500-49B6-BC15-33F1D7FA6449}" v="32" dt="2023-04-23T23:52:06.1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8" autoAdjust="0"/>
  </p:normalViewPr>
  <p:slideViewPr>
    <p:cSldViewPr snapToGrid="0">
      <p:cViewPr varScale="1">
        <p:scale>
          <a:sx n="75" d="100"/>
          <a:sy n="75" d="100"/>
        </p:scale>
        <p:origin x="874" y="6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63"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59"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64"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zenan Malovic" userId="1df34238-dbcc-48f6-9f96-941ef84801ae" providerId="ADAL" clId="{606723B3-6500-49B6-BC15-33F1D7FA6449}"/>
    <pc:docChg chg="undo custSel addSld delSld modSld">
      <pc:chgData name="Dzenan Malovic" userId="1df34238-dbcc-48f6-9f96-941ef84801ae" providerId="ADAL" clId="{606723B3-6500-49B6-BC15-33F1D7FA6449}" dt="2023-04-24T00:02:42.551" v="360" actId="948"/>
      <pc:docMkLst>
        <pc:docMk/>
      </pc:docMkLst>
      <pc:sldChg chg="del">
        <pc:chgData name="Dzenan Malovic" userId="1df34238-dbcc-48f6-9f96-941ef84801ae" providerId="ADAL" clId="{606723B3-6500-49B6-BC15-33F1D7FA6449}" dt="2023-04-23T09:42:25.606" v="105" actId="47"/>
        <pc:sldMkLst>
          <pc:docMk/>
          <pc:sldMk cId="0" sldId="260"/>
        </pc:sldMkLst>
      </pc:sldChg>
      <pc:sldChg chg="delSp mod">
        <pc:chgData name="Dzenan Malovic" userId="1df34238-dbcc-48f6-9f96-941ef84801ae" providerId="ADAL" clId="{606723B3-6500-49B6-BC15-33F1D7FA6449}" dt="2023-04-23T09:04:22.374" v="0" actId="478"/>
        <pc:sldMkLst>
          <pc:docMk/>
          <pc:sldMk cId="0" sldId="473"/>
        </pc:sldMkLst>
        <pc:spChg chg="del">
          <ac:chgData name="Dzenan Malovic" userId="1df34238-dbcc-48f6-9f96-941ef84801ae" providerId="ADAL" clId="{606723B3-6500-49B6-BC15-33F1D7FA6449}" dt="2023-04-23T09:04:22.374" v="0" actId="478"/>
          <ac:spMkLst>
            <pc:docMk/>
            <pc:sldMk cId="0" sldId="473"/>
            <ac:spMk id="3" creationId="{A755AA57-E0FC-D17A-7911-1286E9E30EB9}"/>
          </ac:spMkLst>
        </pc:spChg>
      </pc:sldChg>
      <pc:sldChg chg="del">
        <pc:chgData name="Dzenan Malovic" userId="1df34238-dbcc-48f6-9f96-941ef84801ae" providerId="ADAL" clId="{606723B3-6500-49B6-BC15-33F1D7FA6449}" dt="2023-04-23T09:50:26.780" v="184" actId="47"/>
        <pc:sldMkLst>
          <pc:docMk/>
          <pc:sldMk cId="2250349431" sldId="528"/>
        </pc:sldMkLst>
      </pc:sldChg>
      <pc:sldChg chg="del">
        <pc:chgData name="Dzenan Malovic" userId="1df34238-dbcc-48f6-9f96-941ef84801ae" providerId="ADAL" clId="{606723B3-6500-49B6-BC15-33F1D7FA6449}" dt="2023-04-23T09:50:22.401" v="183" actId="47"/>
        <pc:sldMkLst>
          <pc:docMk/>
          <pc:sldMk cId="44065603" sldId="533"/>
        </pc:sldMkLst>
      </pc:sldChg>
      <pc:sldChg chg="del">
        <pc:chgData name="Dzenan Malovic" userId="1df34238-dbcc-48f6-9f96-941ef84801ae" providerId="ADAL" clId="{606723B3-6500-49B6-BC15-33F1D7FA6449}" dt="2023-04-23T09:35:50.702" v="63" actId="47"/>
        <pc:sldMkLst>
          <pc:docMk/>
          <pc:sldMk cId="3361846758" sldId="534"/>
        </pc:sldMkLst>
      </pc:sldChg>
      <pc:sldChg chg="del">
        <pc:chgData name="Dzenan Malovic" userId="1df34238-dbcc-48f6-9f96-941ef84801ae" providerId="ADAL" clId="{606723B3-6500-49B6-BC15-33F1D7FA6449}" dt="2023-04-23T09:34:38.671" v="56" actId="47"/>
        <pc:sldMkLst>
          <pc:docMk/>
          <pc:sldMk cId="3315430274" sldId="536"/>
        </pc:sldMkLst>
      </pc:sldChg>
      <pc:sldChg chg="del">
        <pc:chgData name="Dzenan Malovic" userId="1df34238-dbcc-48f6-9f96-941ef84801ae" providerId="ADAL" clId="{606723B3-6500-49B6-BC15-33F1D7FA6449}" dt="2023-04-23T09:36:44.580" v="70" actId="47"/>
        <pc:sldMkLst>
          <pc:docMk/>
          <pc:sldMk cId="3357347153" sldId="2364"/>
        </pc:sldMkLst>
      </pc:sldChg>
      <pc:sldChg chg="del">
        <pc:chgData name="Dzenan Malovic" userId="1df34238-dbcc-48f6-9f96-941ef84801ae" providerId="ADAL" clId="{606723B3-6500-49B6-BC15-33F1D7FA6449}" dt="2023-04-23T09:43:47.726" v="113" actId="47"/>
        <pc:sldMkLst>
          <pc:docMk/>
          <pc:sldMk cId="4133942076" sldId="2366"/>
        </pc:sldMkLst>
      </pc:sldChg>
      <pc:sldChg chg="del">
        <pc:chgData name="Dzenan Malovic" userId="1df34238-dbcc-48f6-9f96-941ef84801ae" providerId="ADAL" clId="{606723B3-6500-49B6-BC15-33F1D7FA6449}" dt="2023-04-23T09:44:41.484" v="119" actId="47"/>
        <pc:sldMkLst>
          <pc:docMk/>
          <pc:sldMk cId="1641114847" sldId="2369"/>
        </pc:sldMkLst>
      </pc:sldChg>
      <pc:sldChg chg="del">
        <pc:chgData name="Dzenan Malovic" userId="1df34238-dbcc-48f6-9f96-941ef84801ae" providerId="ADAL" clId="{606723B3-6500-49B6-BC15-33F1D7FA6449}" dt="2023-04-23T09:49:05.771" v="172" actId="47"/>
        <pc:sldMkLst>
          <pc:docMk/>
          <pc:sldMk cId="294195777" sldId="2373"/>
        </pc:sldMkLst>
      </pc:sldChg>
      <pc:sldChg chg="del">
        <pc:chgData name="Dzenan Malovic" userId="1df34238-dbcc-48f6-9f96-941ef84801ae" providerId="ADAL" clId="{606723B3-6500-49B6-BC15-33F1D7FA6449}" dt="2023-04-23T09:41:22.366" v="90" actId="47"/>
        <pc:sldMkLst>
          <pc:docMk/>
          <pc:sldMk cId="429041263" sldId="2376"/>
        </pc:sldMkLst>
      </pc:sldChg>
      <pc:sldChg chg="del">
        <pc:chgData name="Dzenan Malovic" userId="1df34238-dbcc-48f6-9f96-941ef84801ae" providerId="ADAL" clId="{606723B3-6500-49B6-BC15-33F1D7FA6449}" dt="2023-04-23T09:29:40.378" v="6" actId="47"/>
        <pc:sldMkLst>
          <pc:docMk/>
          <pc:sldMk cId="505625574" sldId="2379"/>
        </pc:sldMkLst>
      </pc:sldChg>
      <pc:sldChg chg="del">
        <pc:chgData name="Dzenan Malovic" userId="1df34238-dbcc-48f6-9f96-941ef84801ae" providerId="ADAL" clId="{606723B3-6500-49B6-BC15-33F1D7FA6449}" dt="2023-04-23T09:52:02.919" v="200" actId="47"/>
        <pc:sldMkLst>
          <pc:docMk/>
          <pc:sldMk cId="1644171454" sldId="2381"/>
        </pc:sldMkLst>
      </pc:sldChg>
      <pc:sldChg chg="del">
        <pc:chgData name="Dzenan Malovic" userId="1df34238-dbcc-48f6-9f96-941ef84801ae" providerId="ADAL" clId="{606723B3-6500-49B6-BC15-33F1D7FA6449}" dt="2023-04-23T09:52:00.474" v="199" actId="47"/>
        <pc:sldMkLst>
          <pc:docMk/>
          <pc:sldMk cId="2239077112" sldId="2382"/>
        </pc:sldMkLst>
      </pc:sldChg>
      <pc:sldChg chg="del">
        <pc:chgData name="Dzenan Malovic" userId="1df34238-dbcc-48f6-9f96-941ef84801ae" providerId="ADAL" clId="{606723B3-6500-49B6-BC15-33F1D7FA6449}" dt="2023-04-23T09:52:40.236" v="203" actId="47"/>
        <pc:sldMkLst>
          <pc:docMk/>
          <pc:sldMk cId="2820700050" sldId="2383"/>
        </pc:sldMkLst>
      </pc:sldChg>
      <pc:sldChg chg="del">
        <pc:chgData name="Dzenan Malovic" userId="1df34238-dbcc-48f6-9f96-941ef84801ae" providerId="ADAL" clId="{606723B3-6500-49B6-BC15-33F1D7FA6449}" dt="2023-04-23T09:53:06.296" v="206" actId="47"/>
        <pc:sldMkLst>
          <pc:docMk/>
          <pc:sldMk cId="982355120" sldId="2384"/>
        </pc:sldMkLst>
      </pc:sldChg>
      <pc:sldChg chg="del">
        <pc:chgData name="Dzenan Malovic" userId="1df34238-dbcc-48f6-9f96-941ef84801ae" providerId="ADAL" clId="{606723B3-6500-49B6-BC15-33F1D7FA6449}" dt="2023-04-23T09:53:49.822" v="213" actId="47"/>
        <pc:sldMkLst>
          <pc:docMk/>
          <pc:sldMk cId="1640227222" sldId="2385"/>
        </pc:sldMkLst>
      </pc:sldChg>
      <pc:sldChg chg="addSp del mod">
        <pc:chgData name="Dzenan Malovic" userId="1df34238-dbcc-48f6-9f96-941ef84801ae" providerId="ADAL" clId="{606723B3-6500-49B6-BC15-33F1D7FA6449}" dt="2023-04-23T09:53:30.858" v="210" actId="47"/>
        <pc:sldMkLst>
          <pc:docMk/>
          <pc:sldMk cId="3788839257" sldId="2386"/>
        </pc:sldMkLst>
        <pc:spChg chg="add">
          <ac:chgData name="Dzenan Malovic" userId="1df34238-dbcc-48f6-9f96-941ef84801ae" providerId="ADAL" clId="{606723B3-6500-49B6-BC15-33F1D7FA6449}" dt="2023-04-23T09:53:14.513" v="207" actId="22"/>
          <ac:spMkLst>
            <pc:docMk/>
            <pc:sldMk cId="3788839257" sldId="2386"/>
            <ac:spMk id="3" creationId="{97CB0D11-C0AF-1F8C-5DCF-0B99BAA2546F}"/>
          </ac:spMkLst>
        </pc:spChg>
      </pc:sldChg>
      <pc:sldChg chg="del">
        <pc:chgData name="Dzenan Malovic" userId="1df34238-dbcc-48f6-9f96-941ef84801ae" providerId="ADAL" clId="{606723B3-6500-49B6-BC15-33F1D7FA6449}" dt="2023-04-23T09:55:07.183" v="229" actId="47"/>
        <pc:sldMkLst>
          <pc:docMk/>
          <pc:sldMk cId="2691163902" sldId="2387"/>
        </pc:sldMkLst>
      </pc:sldChg>
      <pc:sldChg chg="del">
        <pc:chgData name="Dzenan Malovic" userId="1df34238-dbcc-48f6-9f96-941ef84801ae" providerId="ADAL" clId="{606723B3-6500-49B6-BC15-33F1D7FA6449}" dt="2023-04-23T09:55:44.852" v="236" actId="47"/>
        <pc:sldMkLst>
          <pc:docMk/>
          <pc:sldMk cId="1723203207" sldId="2388"/>
        </pc:sldMkLst>
      </pc:sldChg>
      <pc:sldChg chg="del">
        <pc:chgData name="Dzenan Malovic" userId="1df34238-dbcc-48f6-9f96-941ef84801ae" providerId="ADAL" clId="{606723B3-6500-49B6-BC15-33F1D7FA6449}" dt="2023-04-23T09:57:25.158" v="255" actId="47"/>
        <pc:sldMkLst>
          <pc:docMk/>
          <pc:sldMk cId="147233283" sldId="2389"/>
        </pc:sldMkLst>
      </pc:sldChg>
      <pc:sldChg chg="del">
        <pc:chgData name="Dzenan Malovic" userId="1df34238-dbcc-48f6-9f96-941ef84801ae" providerId="ADAL" clId="{606723B3-6500-49B6-BC15-33F1D7FA6449}" dt="2023-04-23T09:50:28.955" v="185" actId="47"/>
        <pc:sldMkLst>
          <pc:docMk/>
          <pc:sldMk cId="4180583307" sldId="2391"/>
        </pc:sldMkLst>
      </pc:sldChg>
      <pc:sldChg chg="del">
        <pc:chgData name="Dzenan Malovic" userId="1df34238-dbcc-48f6-9f96-941ef84801ae" providerId="ADAL" clId="{606723B3-6500-49B6-BC15-33F1D7FA6449}" dt="2023-04-23T09:56:23.818" v="243" actId="47"/>
        <pc:sldMkLst>
          <pc:docMk/>
          <pc:sldMk cId="33421456" sldId="2394"/>
        </pc:sldMkLst>
      </pc:sldChg>
      <pc:sldChg chg="del">
        <pc:chgData name="Dzenan Malovic" userId="1df34238-dbcc-48f6-9f96-941ef84801ae" providerId="ADAL" clId="{606723B3-6500-49B6-BC15-33F1D7FA6449}" dt="2023-04-23T09:56:55.618" v="251" actId="47"/>
        <pc:sldMkLst>
          <pc:docMk/>
          <pc:sldMk cId="4054483691" sldId="2395"/>
        </pc:sldMkLst>
      </pc:sldChg>
      <pc:sldChg chg="del">
        <pc:chgData name="Dzenan Malovic" userId="1df34238-dbcc-48f6-9f96-941ef84801ae" providerId="ADAL" clId="{606723B3-6500-49B6-BC15-33F1D7FA6449}" dt="2023-04-23T09:54:06.029" v="216" actId="47"/>
        <pc:sldMkLst>
          <pc:docMk/>
          <pc:sldMk cId="3513117550" sldId="2400"/>
        </pc:sldMkLst>
      </pc:sldChg>
      <pc:sldChg chg="modSp add mod">
        <pc:chgData name="Dzenan Malovic" userId="1df34238-dbcc-48f6-9f96-941ef84801ae" providerId="ADAL" clId="{606723B3-6500-49B6-BC15-33F1D7FA6449}" dt="2023-04-23T09:29:35.932" v="5"/>
        <pc:sldMkLst>
          <pc:docMk/>
          <pc:sldMk cId="688731803" sldId="2407"/>
        </pc:sldMkLst>
        <pc:spChg chg="mod">
          <ac:chgData name="Dzenan Malovic" userId="1df34238-dbcc-48f6-9f96-941ef84801ae" providerId="ADAL" clId="{606723B3-6500-49B6-BC15-33F1D7FA6449}" dt="2023-04-23T09:29:35.932" v="5"/>
          <ac:spMkLst>
            <pc:docMk/>
            <pc:sldMk cId="688731803" sldId="2407"/>
            <ac:spMk id="5" creationId="{00B7FEC7-8032-5B3C-21ED-941417B6C4FB}"/>
          </ac:spMkLst>
        </pc:spChg>
      </pc:sldChg>
      <pc:sldChg chg="modSp add mod">
        <pc:chgData name="Dzenan Malovic" userId="1df34238-dbcc-48f6-9f96-941ef84801ae" providerId="ADAL" clId="{606723B3-6500-49B6-BC15-33F1D7FA6449}" dt="2023-04-24T00:02:42.551" v="360" actId="948"/>
        <pc:sldMkLst>
          <pc:docMk/>
          <pc:sldMk cId="2854578678" sldId="2408"/>
        </pc:sldMkLst>
        <pc:spChg chg="mod">
          <ac:chgData name="Dzenan Malovic" userId="1df34238-dbcc-48f6-9f96-941ef84801ae" providerId="ADAL" clId="{606723B3-6500-49B6-BC15-33F1D7FA6449}" dt="2023-04-23T09:34:00.181" v="52" actId="2711"/>
          <ac:spMkLst>
            <pc:docMk/>
            <pc:sldMk cId="2854578678" sldId="2408"/>
            <ac:spMk id="5" creationId="{00B7FEC7-8032-5B3C-21ED-941417B6C4FB}"/>
          </ac:spMkLst>
        </pc:spChg>
        <pc:spChg chg="mod">
          <ac:chgData name="Dzenan Malovic" userId="1df34238-dbcc-48f6-9f96-941ef84801ae" providerId="ADAL" clId="{606723B3-6500-49B6-BC15-33F1D7FA6449}" dt="2023-04-23T09:34:00.181" v="52" actId="2711"/>
          <ac:spMkLst>
            <pc:docMk/>
            <pc:sldMk cId="2854578678" sldId="2408"/>
            <ac:spMk id="52" creationId="{93C76109-1D00-32DB-F7CB-9DAF344B5F0B}"/>
          </ac:spMkLst>
        </pc:spChg>
        <pc:spChg chg="mod">
          <ac:chgData name="Dzenan Malovic" userId="1df34238-dbcc-48f6-9f96-941ef84801ae" providerId="ADAL" clId="{606723B3-6500-49B6-BC15-33F1D7FA6449}" dt="2023-04-23T09:34:00.181" v="52" actId="2711"/>
          <ac:spMkLst>
            <pc:docMk/>
            <pc:sldMk cId="2854578678" sldId="2408"/>
            <ac:spMk id="53" creationId="{42E9195A-2CCF-7904-979B-85F538123A4C}"/>
          </ac:spMkLst>
        </pc:spChg>
        <pc:spChg chg="mod">
          <ac:chgData name="Dzenan Malovic" userId="1df34238-dbcc-48f6-9f96-941ef84801ae" providerId="ADAL" clId="{606723B3-6500-49B6-BC15-33F1D7FA6449}" dt="2023-04-23T23:49:54.108" v="311" actId="14100"/>
          <ac:spMkLst>
            <pc:docMk/>
            <pc:sldMk cId="2854578678" sldId="2408"/>
            <ac:spMk id="54" creationId="{03EF6253-61D8-DF29-E427-319E9212B330}"/>
          </ac:spMkLst>
        </pc:spChg>
        <pc:spChg chg="mod">
          <ac:chgData name="Dzenan Malovic" userId="1df34238-dbcc-48f6-9f96-941ef84801ae" providerId="ADAL" clId="{606723B3-6500-49B6-BC15-33F1D7FA6449}" dt="2023-04-23T23:49:50.062" v="310" actId="14100"/>
          <ac:spMkLst>
            <pc:docMk/>
            <pc:sldMk cId="2854578678" sldId="2408"/>
            <ac:spMk id="55" creationId="{606B7368-4E1F-78EE-6D06-94EAEDBCDDC8}"/>
          </ac:spMkLst>
        </pc:spChg>
        <pc:spChg chg="mod">
          <ac:chgData name="Dzenan Malovic" userId="1df34238-dbcc-48f6-9f96-941ef84801ae" providerId="ADAL" clId="{606723B3-6500-49B6-BC15-33F1D7FA6449}" dt="2023-04-23T23:49:44.845" v="309" actId="14100"/>
          <ac:spMkLst>
            <pc:docMk/>
            <pc:sldMk cId="2854578678" sldId="2408"/>
            <ac:spMk id="56" creationId="{17041818-761C-13F5-B779-4E772BB82CD8}"/>
          </ac:spMkLst>
        </pc:spChg>
        <pc:spChg chg="mod">
          <ac:chgData name="Dzenan Malovic" userId="1df34238-dbcc-48f6-9f96-941ef84801ae" providerId="ADAL" clId="{606723B3-6500-49B6-BC15-33F1D7FA6449}" dt="2023-04-23T09:34:00.181" v="52" actId="2711"/>
          <ac:spMkLst>
            <pc:docMk/>
            <pc:sldMk cId="2854578678" sldId="2408"/>
            <ac:spMk id="58" creationId="{AF63A91D-F6ED-E8F9-6183-5A36B45C9704}"/>
          </ac:spMkLst>
        </pc:spChg>
        <pc:spChg chg="mod">
          <ac:chgData name="Dzenan Malovic" userId="1df34238-dbcc-48f6-9f96-941ef84801ae" providerId="ADAL" clId="{606723B3-6500-49B6-BC15-33F1D7FA6449}" dt="2023-04-23T09:34:00.181" v="52" actId="2711"/>
          <ac:spMkLst>
            <pc:docMk/>
            <pc:sldMk cId="2854578678" sldId="2408"/>
            <ac:spMk id="59" creationId="{BF3BA935-C624-CA1F-66E4-35878BD902F8}"/>
          </ac:spMkLst>
        </pc:spChg>
        <pc:spChg chg="mod">
          <ac:chgData name="Dzenan Malovic" userId="1df34238-dbcc-48f6-9f96-941ef84801ae" providerId="ADAL" clId="{606723B3-6500-49B6-BC15-33F1D7FA6449}" dt="2023-04-23T09:34:00.181" v="52" actId="2711"/>
          <ac:spMkLst>
            <pc:docMk/>
            <pc:sldMk cId="2854578678" sldId="2408"/>
            <ac:spMk id="61" creationId="{AB7E5BE4-5E5A-D89D-8523-E77FCB24C259}"/>
          </ac:spMkLst>
        </pc:spChg>
        <pc:spChg chg="mod">
          <ac:chgData name="Dzenan Malovic" userId="1df34238-dbcc-48f6-9f96-941ef84801ae" providerId="ADAL" clId="{606723B3-6500-49B6-BC15-33F1D7FA6449}" dt="2023-04-23T09:34:00.181" v="52" actId="2711"/>
          <ac:spMkLst>
            <pc:docMk/>
            <pc:sldMk cId="2854578678" sldId="2408"/>
            <ac:spMk id="62" creationId="{F0E6A278-2DC3-EEEF-DAFB-E6653AA8C26A}"/>
          </ac:spMkLst>
        </pc:spChg>
        <pc:spChg chg="mod">
          <ac:chgData name="Dzenan Malovic" userId="1df34238-dbcc-48f6-9f96-941ef84801ae" providerId="ADAL" clId="{606723B3-6500-49B6-BC15-33F1D7FA6449}" dt="2023-04-23T09:34:00.181" v="52" actId="2711"/>
          <ac:spMkLst>
            <pc:docMk/>
            <pc:sldMk cId="2854578678" sldId="2408"/>
            <ac:spMk id="64" creationId="{03BBA8A6-DDDA-AFC1-C8B8-6E8F2449A6AF}"/>
          </ac:spMkLst>
        </pc:spChg>
        <pc:spChg chg="mod">
          <ac:chgData name="Dzenan Malovic" userId="1df34238-dbcc-48f6-9f96-941ef84801ae" providerId="ADAL" clId="{606723B3-6500-49B6-BC15-33F1D7FA6449}" dt="2023-04-23T09:34:00.181" v="52" actId="2711"/>
          <ac:spMkLst>
            <pc:docMk/>
            <pc:sldMk cId="2854578678" sldId="2408"/>
            <ac:spMk id="65" creationId="{8C3EEF47-1830-6A37-7402-C511FDE3F3BC}"/>
          </ac:spMkLst>
        </pc:spChg>
        <pc:spChg chg="mod">
          <ac:chgData name="Dzenan Malovic" userId="1df34238-dbcc-48f6-9f96-941ef84801ae" providerId="ADAL" clId="{606723B3-6500-49B6-BC15-33F1D7FA6449}" dt="2023-04-23T09:34:00.181" v="52" actId="2711"/>
          <ac:spMkLst>
            <pc:docMk/>
            <pc:sldMk cId="2854578678" sldId="2408"/>
            <ac:spMk id="67" creationId="{2401DEB5-0293-B667-6C2D-D57304215534}"/>
          </ac:spMkLst>
        </pc:spChg>
        <pc:spChg chg="mod">
          <ac:chgData name="Dzenan Malovic" userId="1df34238-dbcc-48f6-9f96-941ef84801ae" providerId="ADAL" clId="{606723B3-6500-49B6-BC15-33F1D7FA6449}" dt="2023-04-23T09:34:00.181" v="52" actId="2711"/>
          <ac:spMkLst>
            <pc:docMk/>
            <pc:sldMk cId="2854578678" sldId="2408"/>
            <ac:spMk id="68" creationId="{B6840532-1284-2323-BFFA-016C9BCC4056}"/>
          </ac:spMkLst>
        </pc:spChg>
        <pc:spChg chg="mod">
          <ac:chgData name="Dzenan Malovic" userId="1df34238-dbcc-48f6-9f96-941ef84801ae" providerId="ADAL" clId="{606723B3-6500-49B6-BC15-33F1D7FA6449}" dt="2023-04-23T09:34:00.181" v="52" actId="2711"/>
          <ac:spMkLst>
            <pc:docMk/>
            <pc:sldMk cId="2854578678" sldId="2408"/>
            <ac:spMk id="70" creationId="{E7A03E18-0CB3-3246-32FD-B84A8010CCF8}"/>
          </ac:spMkLst>
        </pc:spChg>
        <pc:spChg chg="mod">
          <ac:chgData name="Dzenan Malovic" userId="1df34238-dbcc-48f6-9f96-941ef84801ae" providerId="ADAL" clId="{606723B3-6500-49B6-BC15-33F1D7FA6449}" dt="2023-04-24T00:02:42.551" v="360" actId="948"/>
          <ac:spMkLst>
            <pc:docMk/>
            <pc:sldMk cId="2854578678" sldId="2408"/>
            <ac:spMk id="71" creationId="{5AFDB087-15AC-1865-885C-808ADFC3BA3C}"/>
          </ac:spMkLst>
        </pc:spChg>
        <pc:spChg chg="mod">
          <ac:chgData name="Dzenan Malovic" userId="1df34238-dbcc-48f6-9f96-941ef84801ae" providerId="ADAL" clId="{606723B3-6500-49B6-BC15-33F1D7FA6449}" dt="2023-04-23T09:34:00.181" v="52" actId="2711"/>
          <ac:spMkLst>
            <pc:docMk/>
            <pc:sldMk cId="2854578678" sldId="2408"/>
            <ac:spMk id="73" creationId="{85B7F429-2F57-D970-6309-5D042EB805D4}"/>
          </ac:spMkLst>
        </pc:spChg>
        <pc:spChg chg="mod">
          <ac:chgData name="Dzenan Malovic" userId="1df34238-dbcc-48f6-9f96-941ef84801ae" providerId="ADAL" clId="{606723B3-6500-49B6-BC15-33F1D7FA6449}" dt="2023-04-23T09:34:00.181" v="52" actId="2711"/>
          <ac:spMkLst>
            <pc:docMk/>
            <pc:sldMk cId="2854578678" sldId="2408"/>
            <ac:spMk id="74" creationId="{4FD6FA4E-8E4C-B5E4-1490-4A8250D4C08F}"/>
          </ac:spMkLst>
        </pc:spChg>
        <pc:spChg chg="mod">
          <ac:chgData name="Dzenan Malovic" userId="1df34238-dbcc-48f6-9f96-941ef84801ae" providerId="ADAL" clId="{606723B3-6500-49B6-BC15-33F1D7FA6449}" dt="2023-04-23T09:34:00.181" v="52" actId="2711"/>
          <ac:spMkLst>
            <pc:docMk/>
            <pc:sldMk cId="2854578678" sldId="2408"/>
            <ac:spMk id="76" creationId="{669838B3-A033-F382-DD33-28AE79362D55}"/>
          </ac:spMkLst>
        </pc:spChg>
        <pc:spChg chg="mod">
          <ac:chgData name="Dzenan Malovic" userId="1df34238-dbcc-48f6-9f96-941ef84801ae" providerId="ADAL" clId="{606723B3-6500-49B6-BC15-33F1D7FA6449}" dt="2023-04-23T09:34:00.181" v="52" actId="2711"/>
          <ac:spMkLst>
            <pc:docMk/>
            <pc:sldMk cId="2854578678" sldId="2408"/>
            <ac:spMk id="77" creationId="{9B246810-D838-31E7-679C-91BC8E591FF7}"/>
          </ac:spMkLst>
        </pc:spChg>
        <pc:spChg chg="mod">
          <ac:chgData name="Dzenan Malovic" userId="1df34238-dbcc-48f6-9f96-941ef84801ae" providerId="ADAL" clId="{606723B3-6500-49B6-BC15-33F1D7FA6449}" dt="2023-04-23T09:34:00.181" v="52" actId="2711"/>
          <ac:spMkLst>
            <pc:docMk/>
            <pc:sldMk cId="2854578678" sldId="2408"/>
            <ac:spMk id="79" creationId="{0EF9DB20-D7F8-7D22-FCB6-C1249ED46086}"/>
          </ac:spMkLst>
        </pc:spChg>
        <pc:spChg chg="mod">
          <ac:chgData name="Dzenan Malovic" userId="1df34238-dbcc-48f6-9f96-941ef84801ae" providerId="ADAL" clId="{606723B3-6500-49B6-BC15-33F1D7FA6449}" dt="2023-04-23T09:34:00.181" v="52" actId="2711"/>
          <ac:spMkLst>
            <pc:docMk/>
            <pc:sldMk cId="2854578678" sldId="2408"/>
            <ac:spMk id="80" creationId="{479E55EE-AA3F-C159-CE04-7C0D39CB8263}"/>
          </ac:spMkLst>
        </pc:spChg>
        <pc:grpChg chg="mod">
          <ac:chgData name="Dzenan Malovic" userId="1df34238-dbcc-48f6-9f96-941ef84801ae" providerId="ADAL" clId="{606723B3-6500-49B6-BC15-33F1D7FA6449}" dt="2023-04-23T09:34:13.036" v="55" actId="14100"/>
          <ac:grpSpMkLst>
            <pc:docMk/>
            <pc:sldMk cId="2854578678" sldId="2408"/>
            <ac:grpSpMk id="66" creationId="{C3C17A35-1CB7-E0BC-2054-6BAB33161D9C}"/>
          </ac:grpSpMkLst>
        </pc:grpChg>
      </pc:sldChg>
      <pc:sldChg chg="modSp add mod">
        <pc:chgData name="Dzenan Malovic" userId="1df34238-dbcc-48f6-9f96-941ef84801ae" providerId="ADAL" clId="{606723B3-6500-49B6-BC15-33F1D7FA6449}" dt="2023-04-23T23:50:37.123" v="331" actId="20577"/>
        <pc:sldMkLst>
          <pc:docMk/>
          <pc:sldMk cId="1867554401" sldId="2409"/>
        </pc:sldMkLst>
        <pc:spChg chg="mod">
          <ac:chgData name="Dzenan Malovic" userId="1df34238-dbcc-48f6-9f96-941ef84801ae" providerId="ADAL" clId="{606723B3-6500-49B6-BC15-33F1D7FA6449}" dt="2023-04-23T10:00:35.291" v="256" actId="2711"/>
          <ac:spMkLst>
            <pc:docMk/>
            <pc:sldMk cId="1867554401" sldId="2409"/>
            <ac:spMk id="2" creationId="{A253AB63-20A5-13F6-F19F-A6DE9F6B0AC5}"/>
          </ac:spMkLst>
        </pc:spChg>
        <pc:spChg chg="mod">
          <ac:chgData name="Dzenan Malovic" userId="1df34238-dbcc-48f6-9f96-941ef84801ae" providerId="ADAL" clId="{606723B3-6500-49B6-BC15-33F1D7FA6449}" dt="2023-04-23T23:50:25.233" v="322" actId="20577"/>
          <ac:spMkLst>
            <pc:docMk/>
            <pc:sldMk cId="1867554401" sldId="2409"/>
            <ac:spMk id="4" creationId="{969B7FF4-41D4-3758-1C39-6F284F89EAF5}"/>
          </ac:spMkLst>
        </pc:spChg>
        <pc:spChg chg="mod">
          <ac:chgData name="Dzenan Malovic" userId="1df34238-dbcc-48f6-9f96-941ef84801ae" providerId="ADAL" clId="{606723B3-6500-49B6-BC15-33F1D7FA6449}" dt="2023-04-23T09:35:03.919" v="58"/>
          <ac:spMkLst>
            <pc:docMk/>
            <pc:sldMk cId="1867554401" sldId="2409"/>
            <ac:spMk id="5" creationId="{00B7FEC7-8032-5B3C-21ED-941417B6C4FB}"/>
          </ac:spMkLst>
        </pc:spChg>
        <pc:spChg chg="mod">
          <ac:chgData name="Dzenan Malovic" userId="1df34238-dbcc-48f6-9f96-941ef84801ae" providerId="ADAL" clId="{606723B3-6500-49B6-BC15-33F1D7FA6449}" dt="2023-04-23T23:50:37.123" v="331" actId="20577"/>
          <ac:spMkLst>
            <pc:docMk/>
            <pc:sldMk cId="1867554401" sldId="2409"/>
            <ac:spMk id="7" creationId="{84A8996E-F426-7E55-1669-40899AE67741}"/>
          </ac:spMkLst>
        </pc:spChg>
        <pc:spChg chg="mod">
          <ac:chgData name="Dzenan Malovic" userId="1df34238-dbcc-48f6-9f96-941ef84801ae" providerId="ADAL" clId="{606723B3-6500-49B6-BC15-33F1D7FA6449}" dt="2023-04-23T10:00:57.227" v="259" actId="2711"/>
          <ac:spMkLst>
            <pc:docMk/>
            <pc:sldMk cId="1867554401" sldId="2409"/>
            <ac:spMk id="9" creationId="{E37D3D9C-C295-786A-DAB8-EC1918C04896}"/>
          </ac:spMkLst>
        </pc:spChg>
      </pc:sldChg>
      <pc:sldChg chg="modSp add mod">
        <pc:chgData name="Dzenan Malovic" userId="1df34238-dbcc-48f6-9f96-941ef84801ae" providerId="ADAL" clId="{606723B3-6500-49B6-BC15-33F1D7FA6449}" dt="2023-04-23T23:51:40.471" v="338" actId="20577"/>
        <pc:sldMkLst>
          <pc:docMk/>
          <pc:sldMk cId="49315781" sldId="2410"/>
        </pc:sldMkLst>
        <pc:spChg chg="mod">
          <ac:chgData name="Dzenan Malovic" userId="1df34238-dbcc-48f6-9f96-941ef84801ae" providerId="ADAL" clId="{606723B3-6500-49B6-BC15-33F1D7FA6449}" dt="2023-04-23T23:51:10.813" v="336" actId="20577"/>
          <ac:spMkLst>
            <pc:docMk/>
            <pc:sldMk cId="49315781" sldId="2410"/>
            <ac:spMk id="2" creationId="{A253AB63-20A5-13F6-F19F-A6DE9F6B0AC5}"/>
          </ac:spMkLst>
        </pc:spChg>
        <pc:spChg chg="mod">
          <ac:chgData name="Dzenan Malovic" userId="1df34238-dbcc-48f6-9f96-941ef84801ae" providerId="ADAL" clId="{606723B3-6500-49B6-BC15-33F1D7FA6449}" dt="2023-04-23T10:01:42.206" v="261" actId="2711"/>
          <ac:spMkLst>
            <pc:docMk/>
            <pc:sldMk cId="49315781" sldId="2410"/>
            <ac:spMk id="4" creationId="{969B7FF4-41D4-3758-1C39-6F284F89EAF5}"/>
          </ac:spMkLst>
        </pc:spChg>
        <pc:spChg chg="mod">
          <ac:chgData name="Dzenan Malovic" userId="1df34238-dbcc-48f6-9f96-941ef84801ae" providerId="ADAL" clId="{606723B3-6500-49B6-BC15-33F1D7FA6449}" dt="2023-04-23T09:36:12.422" v="65"/>
          <ac:spMkLst>
            <pc:docMk/>
            <pc:sldMk cId="49315781" sldId="2410"/>
            <ac:spMk id="5" creationId="{00B7FEC7-8032-5B3C-21ED-941417B6C4FB}"/>
          </ac:spMkLst>
        </pc:spChg>
        <pc:spChg chg="mod">
          <ac:chgData name="Dzenan Malovic" userId="1df34238-dbcc-48f6-9f96-941ef84801ae" providerId="ADAL" clId="{606723B3-6500-49B6-BC15-33F1D7FA6449}" dt="2023-04-23T10:01:46.372" v="262" actId="2711"/>
          <ac:spMkLst>
            <pc:docMk/>
            <pc:sldMk cId="49315781" sldId="2410"/>
            <ac:spMk id="7" creationId="{84A8996E-F426-7E55-1669-40899AE67741}"/>
          </ac:spMkLst>
        </pc:spChg>
        <pc:spChg chg="mod">
          <ac:chgData name="Dzenan Malovic" userId="1df34238-dbcc-48f6-9f96-941ef84801ae" providerId="ADAL" clId="{606723B3-6500-49B6-BC15-33F1D7FA6449}" dt="2023-04-23T23:51:40.471" v="338" actId="20577"/>
          <ac:spMkLst>
            <pc:docMk/>
            <pc:sldMk cId="49315781" sldId="2410"/>
            <ac:spMk id="9" creationId="{E37D3D9C-C295-786A-DAB8-EC1918C04896}"/>
          </ac:spMkLst>
        </pc:spChg>
      </pc:sldChg>
      <pc:sldChg chg="addSp delSp modSp add mod">
        <pc:chgData name="Dzenan Malovic" userId="1df34238-dbcc-48f6-9f96-941ef84801ae" providerId="ADAL" clId="{606723B3-6500-49B6-BC15-33F1D7FA6449}" dt="2023-04-23T09:41:18.715" v="89" actId="1076"/>
        <pc:sldMkLst>
          <pc:docMk/>
          <pc:sldMk cId="1098766954" sldId="2411"/>
        </pc:sldMkLst>
        <pc:spChg chg="mod">
          <ac:chgData name="Dzenan Malovic" userId="1df34238-dbcc-48f6-9f96-941ef84801ae" providerId="ADAL" clId="{606723B3-6500-49B6-BC15-33F1D7FA6449}" dt="2023-04-23T09:37:23.425" v="72"/>
          <ac:spMkLst>
            <pc:docMk/>
            <pc:sldMk cId="1098766954" sldId="2411"/>
            <ac:spMk id="5" creationId="{00B7FEC7-8032-5B3C-21ED-941417B6C4FB}"/>
          </ac:spMkLst>
        </pc:spChg>
        <pc:spChg chg="del">
          <ac:chgData name="Dzenan Malovic" userId="1df34238-dbcc-48f6-9f96-941ef84801ae" providerId="ADAL" clId="{606723B3-6500-49B6-BC15-33F1D7FA6449}" dt="2023-04-23T09:38:06.492" v="77" actId="478"/>
          <ac:spMkLst>
            <pc:docMk/>
            <pc:sldMk cId="1098766954" sldId="2411"/>
            <ac:spMk id="13" creationId="{B7DABD2A-6435-E12E-2AA3-EF5FC8AEF815}"/>
          </ac:spMkLst>
        </pc:spChg>
        <pc:spChg chg="del mod">
          <ac:chgData name="Dzenan Malovic" userId="1df34238-dbcc-48f6-9f96-941ef84801ae" providerId="ADAL" clId="{606723B3-6500-49B6-BC15-33F1D7FA6449}" dt="2023-04-23T09:40:51.825" v="80" actId="478"/>
          <ac:spMkLst>
            <pc:docMk/>
            <pc:sldMk cId="1098766954" sldId="2411"/>
            <ac:spMk id="14" creationId="{9946DC21-1AF4-D792-4987-A03B5F9B2B63}"/>
          </ac:spMkLst>
        </pc:spChg>
        <pc:spChg chg="del">
          <ac:chgData name="Dzenan Malovic" userId="1df34238-dbcc-48f6-9f96-941ef84801ae" providerId="ADAL" clId="{606723B3-6500-49B6-BC15-33F1D7FA6449}" dt="2023-04-23T09:40:56.838" v="81" actId="478"/>
          <ac:spMkLst>
            <pc:docMk/>
            <pc:sldMk cId="1098766954" sldId="2411"/>
            <ac:spMk id="15" creationId="{1633C235-68E8-C07A-4C8F-BDE782FB6986}"/>
          </ac:spMkLst>
        </pc:spChg>
        <pc:spChg chg="del">
          <ac:chgData name="Dzenan Malovic" userId="1df34238-dbcc-48f6-9f96-941ef84801ae" providerId="ADAL" clId="{606723B3-6500-49B6-BC15-33F1D7FA6449}" dt="2023-04-23T09:40:56.838" v="81" actId="478"/>
          <ac:spMkLst>
            <pc:docMk/>
            <pc:sldMk cId="1098766954" sldId="2411"/>
            <ac:spMk id="16" creationId="{18C42CFB-E972-1443-BFED-EFE3569B8767}"/>
          </ac:spMkLst>
        </pc:spChg>
        <pc:spChg chg="del">
          <ac:chgData name="Dzenan Malovic" userId="1df34238-dbcc-48f6-9f96-941ef84801ae" providerId="ADAL" clId="{606723B3-6500-49B6-BC15-33F1D7FA6449}" dt="2023-04-23T09:40:56.838" v="81" actId="478"/>
          <ac:spMkLst>
            <pc:docMk/>
            <pc:sldMk cId="1098766954" sldId="2411"/>
            <ac:spMk id="17" creationId="{CDED239A-1907-7424-3FF2-BFE9029E6A6F}"/>
          </ac:spMkLst>
        </pc:spChg>
        <pc:spChg chg="del">
          <ac:chgData name="Dzenan Malovic" userId="1df34238-dbcc-48f6-9f96-941ef84801ae" providerId="ADAL" clId="{606723B3-6500-49B6-BC15-33F1D7FA6449}" dt="2023-04-23T09:40:56.838" v="81" actId="478"/>
          <ac:spMkLst>
            <pc:docMk/>
            <pc:sldMk cId="1098766954" sldId="2411"/>
            <ac:spMk id="18" creationId="{AF95B378-E3E9-887E-D371-39F1FEF9D7C3}"/>
          </ac:spMkLst>
        </pc:spChg>
        <pc:spChg chg="del">
          <ac:chgData name="Dzenan Malovic" userId="1df34238-dbcc-48f6-9f96-941ef84801ae" providerId="ADAL" clId="{606723B3-6500-49B6-BC15-33F1D7FA6449}" dt="2023-04-23T09:40:56.838" v="81" actId="478"/>
          <ac:spMkLst>
            <pc:docMk/>
            <pc:sldMk cId="1098766954" sldId="2411"/>
            <ac:spMk id="19" creationId="{72B03A6D-B04B-F8B9-9BFE-841B4CC65BFD}"/>
          </ac:spMkLst>
        </pc:spChg>
        <pc:picChg chg="add del mod">
          <ac:chgData name="Dzenan Malovic" userId="1df34238-dbcc-48f6-9f96-941ef84801ae" providerId="ADAL" clId="{606723B3-6500-49B6-BC15-33F1D7FA6449}" dt="2023-04-23T09:40:56.838" v="81" actId="478"/>
          <ac:picMkLst>
            <pc:docMk/>
            <pc:sldMk cId="1098766954" sldId="2411"/>
            <ac:picMk id="2" creationId="{E62C890F-DF6F-9B09-775B-3785AB4BE29F}"/>
          </ac:picMkLst>
        </pc:picChg>
        <pc:picChg chg="add mod">
          <ac:chgData name="Dzenan Malovic" userId="1df34238-dbcc-48f6-9f96-941ef84801ae" providerId="ADAL" clId="{606723B3-6500-49B6-BC15-33F1D7FA6449}" dt="2023-04-23T09:41:18.715" v="89" actId="1076"/>
          <ac:picMkLst>
            <pc:docMk/>
            <pc:sldMk cId="1098766954" sldId="2411"/>
            <ac:picMk id="3" creationId="{E50CDDC0-DD77-618A-E8B2-78A75370B309}"/>
          </ac:picMkLst>
        </pc:picChg>
        <pc:picChg chg="add del">
          <ac:chgData name="Dzenan Malovic" userId="1df34238-dbcc-48f6-9f96-941ef84801ae" providerId="ADAL" clId="{606723B3-6500-49B6-BC15-33F1D7FA6449}" dt="2023-04-23T09:38:00.103" v="75" actId="478"/>
          <ac:picMkLst>
            <pc:docMk/>
            <pc:sldMk cId="1098766954" sldId="2411"/>
            <ac:picMk id="12" creationId="{C2E06CD8-E89E-131F-5D17-C1B8B7D3A7DD}"/>
          </ac:picMkLst>
        </pc:picChg>
      </pc:sldChg>
      <pc:sldChg chg="delSp modSp add mod">
        <pc:chgData name="Dzenan Malovic" userId="1df34238-dbcc-48f6-9f96-941ef84801ae" providerId="ADAL" clId="{606723B3-6500-49B6-BC15-33F1D7FA6449}" dt="2023-04-23T23:52:06.152" v="339" actId="478"/>
        <pc:sldMkLst>
          <pc:docMk/>
          <pc:sldMk cId="205299505" sldId="2412"/>
        </pc:sldMkLst>
        <pc:spChg chg="mod">
          <ac:chgData name="Dzenan Malovic" userId="1df34238-dbcc-48f6-9f96-941ef84801ae" providerId="ADAL" clId="{606723B3-6500-49B6-BC15-33F1D7FA6449}" dt="2023-04-23T09:42:09.257" v="104" actId="20577"/>
          <ac:spMkLst>
            <pc:docMk/>
            <pc:sldMk cId="205299505" sldId="2412"/>
            <ac:spMk id="5" creationId="{00B7FEC7-8032-5B3C-21ED-941417B6C4FB}"/>
          </ac:spMkLst>
        </pc:spChg>
        <pc:spChg chg="del">
          <ac:chgData name="Dzenan Malovic" userId="1df34238-dbcc-48f6-9f96-941ef84801ae" providerId="ADAL" clId="{606723B3-6500-49B6-BC15-33F1D7FA6449}" dt="2023-04-23T23:52:06.152" v="339" actId="478"/>
          <ac:spMkLst>
            <pc:docMk/>
            <pc:sldMk cId="205299505" sldId="2412"/>
            <ac:spMk id="9" creationId="{F05F5E37-FBE7-EB1B-B035-2AFE3CCC854E}"/>
          </ac:spMkLst>
        </pc:spChg>
      </pc:sldChg>
      <pc:sldChg chg="modSp add mod setBg">
        <pc:chgData name="Dzenan Malovic" userId="1df34238-dbcc-48f6-9f96-941ef84801ae" providerId="ADAL" clId="{606723B3-6500-49B6-BC15-33F1D7FA6449}" dt="2023-04-23T09:43:35.427" v="112"/>
        <pc:sldMkLst>
          <pc:docMk/>
          <pc:sldMk cId="350636276" sldId="2413"/>
        </pc:sldMkLst>
        <pc:spChg chg="mod">
          <ac:chgData name="Dzenan Malovic" userId="1df34238-dbcc-48f6-9f96-941ef84801ae" providerId="ADAL" clId="{606723B3-6500-49B6-BC15-33F1D7FA6449}" dt="2023-04-23T09:43:35.427" v="112"/>
          <ac:spMkLst>
            <pc:docMk/>
            <pc:sldMk cId="350636276" sldId="2413"/>
            <ac:spMk id="4" creationId="{E9A96E1F-E6BB-8A79-2D21-EC623B862110}"/>
          </ac:spMkLst>
        </pc:spChg>
        <pc:spChg chg="mod">
          <ac:chgData name="Dzenan Malovic" userId="1df34238-dbcc-48f6-9f96-941ef84801ae" providerId="ADAL" clId="{606723B3-6500-49B6-BC15-33F1D7FA6449}" dt="2023-04-23T09:43:10.943" v="109"/>
          <ac:spMkLst>
            <pc:docMk/>
            <pc:sldMk cId="350636276" sldId="2413"/>
            <ac:spMk id="5" creationId="{00B7FEC7-8032-5B3C-21ED-941417B6C4FB}"/>
          </ac:spMkLst>
        </pc:spChg>
      </pc:sldChg>
      <pc:sldChg chg="modSp add mod">
        <pc:chgData name="Dzenan Malovic" userId="1df34238-dbcc-48f6-9f96-941ef84801ae" providerId="ADAL" clId="{606723B3-6500-49B6-BC15-33F1D7FA6449}" dt="2023-04-23T10:03:02.591" v="265" actId="1076"/>
        <pc:sldMkLst>
          <pc:docMk/>
          <pc:sldMk cId="3941847932" sldId="2414"/>
        </pc:sldMkLst>
        <pc:spChg chg="mod">
          <ac:chgData name="Dzenan Malovic" userId="1df34238-dbcc-48f6-9f96-941ef84801ae" providerId="ADAL" clId="{606723B3-6500-49B6-BC15-33F1D7FA6449}" dt="2023-04-23T09:44:09.026" v="116" actId="27636"/>
          <ac:spMkLst>
            <pc:docMk/>
            <pc:sldMk cId="3941847932" sldId="2414"/>
            <ac:spMk id="5" creationId="{00B7FEC7-8032-5B3C-21ED-941417B6C4FB}"/>
          </ac:spMkLst>
        </pc:spChg>
        <pc:spChg chg="mod">
          <ac:chgData name="Dzenan Malovic" userId="1df34238-dbcc-48f6-9f96-941ef84801ae" providerId="ADAL" clId="{606723B3-6500-49B6-BC15-33F1D7FA6449}" dt="2023-04-23T09:45:07.003" v="126" actId="6549"/>
          <ac:spMkLst>
            <pc:docMk/>
            <pc:sldMk cId="3941847932" sldId="2414"/>
            <ac:spMk id="6" creationId="{6C008E17-536F-88E8-1227-6517D65C490E}"/>
          </ac:spMkLst>
        </pc:spChg>
        <pc:spChg chg="mod">
          <ac:chgData name="Dzenan Malovic" userId="1df34238-dbcc-48f6-9f96-941ef84801ae" providerId="ADAL" clId="{606723B3-6500-49B6-BC15-33F1D7FA6449}" dt="2023-04-23T10:03:02.591" v="265" actId="1076"/>
          <ac:spMkLst>
            <pc:docMk/>
            <pc:sldMk cId="3941847932" sldId="2414"/>
            <ac:spMk id="8" creationId="{8DF10A85-1A9C-8AB9-D2E9-34449EA785E1}"/>
          </ac:spMkLst>
        </pc:spChg>
        <pc:spChg chg="mod">
          <ac:chgData name="Dzenan Malovic" userId="1df34238-dbcc-48f6-9f96-941ef84801ae" providerId="ADAL" clId="{606723B3-6500-49B6-BC15-33F1D7FA6449}" dt="2023-04-23T09:45:12.572" v="127" actId="1076"/>
          <ac:spMkLst>
            <pc:docMk/>
            <pc:sldMk cId="3941847932" sldId="2414"/>
            <ac:spMk id="9" creationId="{45AE4EEC-BB95-39FE-FCB7-8FA44AB3C932}"/>
          </ac:spMkLst>
        </pc:spChg>
      </pc:sldChg>
      <pc:sldChg chg="modSp add mod">
        <pc:chgData name="Dzenan Malovic" userId="1df34238-dbcc-48f6-9f96-941ef84801ae" providerId="ADAL" clId="{606723B3-6500-49B6-BC15-33F1D7FA6449}" dt="2023-04-23T09:46:58.260" v="137" actId="404"/>
        <pc:sldMkLst>
          <pc:docMk/>
          <pc:sldMk cId="539886554" sldId="2415"/>
        </pc:sldMkLst>
        <pc:spChg chg="mod">
          <ac:chgData name="Dzenan Malovic" userId="1df34238-dbcc-48f6-9f96-941ef84801ae" providerId="ADAL" clId="{606723B3-6500-49B6-BC15-33F1D7FA6449}" dt="2023-04-23T09:46:06.495" v="129"/>
          <ac:spMkLst>
            <pc:docMk/>
            <pc:sldMk cId="539886554" sldId="2415"/>
            <ac:spMk id="5" creationId="{00B7FEC7-8032-5B3C-21ED-941417B6C4FB}"/>
          </ac:spMkLst>
        </pc:spChg>
        <pc:spChg chg="mod">
          <ac:chgData name="Dzenan Malovic" userId="1df34238-dbcc-48f6-9f96-941ef84801ae" providerId="ADAL" clId="{606723B3-6500-49B6-BC15-33F1D7FA6449}" dt="2023-04-23T09:46:58.260" v="137" actId="404"/>
          <ac:spMkLst>
            <pc:docMk/>
            <pc:sldMk cId="539886554" sldId="2415"/>
            <ac:spMk id="7" creationId="{1F0110FC-AB62-DD19-843E-7B23F240010F}"/>
          </ac:spMkLst>
        </pc:spChg>
      </pc:sldChg>
      <pc:sldChg chg="modSp add mod">
        <pc:chgData name="Dzenan Malovic" userId="1df34238-dbcc-48f6-9f96-941ef84801ae" providerId="ADAL" clId="{606723B3-6500-49B6-BC15-33F1D7FA6449}" dt="2023-04-23T23:53:34.778" v="342" actId="20577"/>
        <pc:sldMkLst>
          <pc:docMk/>
          <pc:sldMk cId="412360882" sldId="2416"/>
        </pc:sldMkLst>
        <pc:spChg chg="mod">
          <ac:chgData name="Dzenan Malovic" userId="1df34238-dbcc-48f6-9f96-941ef84801ae" providerId="ADAL" clId="{606723B3-6500-49B6-BC15-33F1D7FA6449}" dt="2023-04-23T23:53:34.778" v="342" actId="20577"/>
          <ac:spMkLst>
            <pc:docMk/>
            <pc:sldMk cId="412360882" sldId="2416"/>
            <ac:spMk id="4" creationId="{FE27DB4B-9C01-7781-C331-2B4A46412838}"/>
          </ac:spMkLst>
        </pc:spChg>
        <pc:spChg chg="mod">
          <ac:chgData name="Dzenan Malovic" userId="1df34238-dbcc-48f6-9f96-941ef84801ae" providerId="ADAL" clId="{606723B3-6500-49B6-BC15-33F1D7FA6449}" dt="2023-04-23T09:47:25.509" v="139"/>
          <ac:spMkLst>
            <pc:docMk/>
            <pc:sldMk cId="412360882" sldId="2416"/>
            <ac:spMk id="5" creationId="{00B7FEC7-8032-5B3C-21ED-941417B6C4FB}"/>
          </ac:spMkLst>
        </pc:spChg>
      </pc:sldChg>
      <pc:sldChg chg="modSp add mod">
        <pc:chgData name="Dzenan Malovic" userId="1df34238-dbcc-48f6-9f96-941ef84801ae" providerId="ADAL" clId="{606723B3-6500-49B6-BC15-33F1D7FA6449}" dt="2023-04-23T23:56:44.189" v="357" actId="6549"/>
        <pc:sldMkLst>
          <pc:docMk/>
          <pc:sldMk cId="3895215216" sldId="2417"/>
        </pc:sldMkLst>
        <pc:spChg chg="mod">
          <ac:chgData name="Dzenan Malovic" userId="1df34238-dbcc-48f6-9f96-941ef84801ae" providerId="ADAL" clId="{606723B3-6500-49B6-BC15-33F1D7FA6449}" dt="2023-04-23T23:56:44.189" v="357" actId="6549"/>
          <ac:spMkLst>
            <pc:docMk/>
            <pc:sldMk cId="3895215216" sldId="2417"/>
            <ac:spMk id="2" creationId="{B3292C50-5C3B-3EC3-4508-317D26584399}"/>
          </ac:spMkLst>
        </pc:spChg>
        <pc:spChg chg="mod">
          <ac:chgData name="Dzenan Malovic" userId="1df34238-dbcc-48f6-9f96-941ef84801ae" providerId="ADAL" clId="{606723B3-6500-49B6-BC15-33F1D7FA6449}" dt="2023-04-23T09:48:24.351" v="168"/>
          <ac:spMkLst>
            <pc:docMk/>
            <pc:sldMk cId="3895215216" sldId="2417"/>
            <ac:spMk id="5" creationId="{00B7FEC7-8032-5B3C-21ED-941417B6C4FB}"/>
          </ac:spMkLst>
        </pc:spChg>
      </pc:sldChg>
      <pc:sldChg chg="modSp add mod">
        <pc:chgData name="Dzenan Malovic" userId="1df34238-dbcc-48f6-9f96-941ef84801ae" providerId="ADAL" clId="{606723B3-6500-49B6-BC15-33F1D7FA6449}" dt="2023-04-23T09:50:12.392" v="182" actId="6549"/>
        <pc:sldMkLst>
          <pc:docMk/>
          <pc:sldMk cId="1587918491" sldId="2418"/>
        </pc:sldMkLst>
        <pc:spChg chg="mod">
          <ac:chgData name="Dzenan Malovic" userId="1df34238-dbcc-48f6-9f96-941ef84801ae" providerId="ADAL" clId="{606723B3-6500-49B6-BC15-33F1D7FA6449}" dt="2023-04-23T09:50:12.392" v="182" actId="6549"/>
          <ac:spMkLst>
            <pc:docMk/>
            <pc:sldMk cId="1587918491" sldId="2418"/>
            <ac:spMk id="3" creationId="{A56F363E-A997-8BE3-0EB4-F359436E8C50}"/>
          </ac:spMkLst>
        </pc:spChg>
        <pc:spChg chg="mod">
          <ac:chgData name="Dzenan Malovic" userId="1df34238-dbcc-48f6-9f96-941ef84801ae" providerId="ADAL" clId="{606723B3-6500-49B6-BC15-33F1D7FA6449}" dt="2023-04-23T09:49:21.253" v="174"/>
          <ac:spMkLst>
            <pc:docMk/>
            <pc:sldMk cId="1587918491" sldId="2418"/>
            <ac:spMk id="5" creationId="{00B7FEC7-8032-5B3C-21ED-941417B6C4FB}"/>
          </ac:spMkLst>
        </pc:spChg>
      </pc:sldChg>
      <pc:sldChg chg="modSp add mod">
        <pc:chgData name="Dzenan Malovic" userId="1df34238-dbcc-48f6-9f96-941ef84801ae" providerId="ADAL" clId="{606723B3-6500-49B6-BC15-33F1D7FA6449}" dt="2023-04-23T09:51:00.819" v="189" actId="6549"/>
        <pc:sldMkLst>
          <pc:docMk/>
          <pc:sldMk cId="2149686874" sldId="2419"/>
        </pc:sldMkLst>
        <pc:spChg chg="mod">
          <ac:chgData name="Dzenan Malovic" userId="1df34238-dbcc-48f6-9f96-941ef84801ae" providerId="ADAL" clId="{606723B3-6500-49B6-BC15-33F1D7FA6449}" dt="2023-04-23T09:51:00.819" v="189" actId="6549"/>
          <ac:spMkLst>
            <pc:docMk/>
            <pc:sldMk cId="2149686874" sldId="2419"/>
            <ac:spMk id="2" creationId="{82B99AC4-7E47-7F43-D9D4-BE1D091E9B31}"/>
          </ac:spMkLst>
        </pc:spChg>
        <pc:spChg chg="mod">
          <ac:chgData name="Dzenan Malovic" userId="1df34238-dbcc-48f6-9f96-941ef84801ae" providerId="ADAL" clId="{606723B3-6500-49B6-BC15-33F1D7FA6449}" dt="2023-04-23T09:50:48.783" v="187"/>
          <ac:spMkLst>
            <pc:docMk/>
            <pc:sldMk cId="2149686874" sldId="2419"/>
            <ac:spMk id="5" creationId="{00B7FEC7-8032-5B3C-21ED-941417B6C4FB}"/>
          </ac:spMkLst>
        </pc:spChg>
      </pc:sldChg>
      <pc:sldChg chg="addSp delSp modSp add mod">
        <pc:chgData name="Dzenan Malovic" userId="1df34238-dbcc-48f6-9f96-941ef84801ae" providerId="ADAL" clId="{606723B3-6500-49B6-BC15-33F1D7FA6449}" dt="2023-04-23T10:04:45.890" v="266" actId="14100"/>
        <pc:sldMkLst>
          <pc:docMk/>
          <pc:sldMk cId="3713816945" sldId="2420"/>
        </pc:sldMkLst>
        <pc:spChg chg="mod">
          <ac:chgData name="Dzenan Malovic" userId="1df34238-dbcc-48f6-9f96-941ef84801ae" providerId="ADAL" clId="{606723B3-6500-49B6-BC15-33F1D7FA6449}" dt="2023-04-23T09:51:36.209" v="191"/>
          <ac:spMkLst>
            <pc:docMk/>
            <pc:sldMk cId="3713816945" sldId="2420"/>
            <ac:spMk id="5" creationId="{00B7FEC7-8032-5B3C-21ED-941417B6C4FB}"/>
          </ac:spMkLst>
        </pc:spChg>
        <pc:graphicFrameChg chg="add mod modGraphic">
          <ac:chgData name="Dzenan Malovic" userId="1df34238-dbcc-48f6-9f96-941ef84801ae" providerId="ADAL" clId="{606723B3-6500-49B6-BC15-33F1D7FA6449}" dt="2023-04-23T10:04:45.890" v="266" actId="14100"/>
          <ac:graphicFrameMkLst>
            <pc:docMk/>
            <pc:sldMk cId="3713816945" sldId="2420"/>
            <ac:graphicFrameMk id="2" creationId="{9C8E8FBA-37E4-397A-E8A2-3364707F0B4A}"/>
          </ac:graphicFrameMkLst>
        </pc:graphicFrameChg>
        <pc:graphicFrameChg chg="del">
          <ac:chgData name="Dzenan Malovic" userId="1df34238-dbcc-48f6-9f96-941ef84801ae" providerId="ADAL" clId="{606723B3-6500-49B6-BC15-33F1D7FA6449}" dt="2023-04-23T09:51:46.383" v="192" actId="478"/>
          <ac:graphicFrameMkLst>
            <pc:docMk/>
            <pc:sldMk cId="3713816945" sldId="2420"/>
            <ac:graphicFrameMk id="6" creationId="{7F4BF330-9C44-4249-F068-8ADC2C47EC0A}"/>
          </ac:graphicFrameMkLst>
        </pc:graphicFrameChg>
      </pc:sldChg>
      <pc:sldChg chg="modSp add mod">
        <pc:chgData name="Dzenan Malovic" userId="1df34238-dbcc-48f6-9f96-941ef84801ae" providerId="ADAL" clId="{606723B3-6500-49B6-BC15-33F1D7FA6449}" dt="2023-04-23T10:05:00.919" v="275" actId="20577"/>
        <pc:sldMkLst>
          <pc:docMk/>
          <pc:sldMk cId="3728147868" sldId="2421"/>
        </pc:sldMkLst>
        <pc:spChg chg="mod">
          <ac:chgData name="Dzenan Malovic" userId="1df34238-dbcc-48f6-9f96-941ef84801ae" providerId="ADAL" clId="{606723B3-6500-49B6-BC15-33F1D7FA6449}" dt="2023-04-23T10:05:00.919" v="275" actId="20577"/>
          <ac:spMkLst>
            <pc:docMk/>
            <pc:sldMk cId="3728147868" sldId="2421"/>
            <ac:spMk id="5" creationId="{00B7FEC7-8032-5B3C-21ED-941417B6C4FB}"/>
          </ac:spMkLst>
        </pc:spChg>
      </pc:sldChg>
      <pc:sldChg chg="modSp add mod">
        <pc:chgData name="Dzenan Malovic" userId="1df34238-dbcc-48f6-9f96-941ef84801ae" providerId="ADAL" clId="{606723B3-6500-49B6-BC15-33F1D7FA6449}" dt="2023-04-23T10:05:10.633" v="284" actId="20577"/>
        <pc:sldMkLst>
          <pc:docMk/>
          <pc:sldMk cId="2401433095" sldId="2422"/>
        </pc:sldMkLst>
        <pc:spChg chg="mod">
          <ac:chgData name="Dzenan Malovic" userId="1df34238-dbcc-48f6-9f96-941ef84801ae" providerId="ADAL" clId="{606723B3-6500-49B6-BC15-33F1D7FA6449}" dt="2023-04-23T10:05:10.633" v="284" actId="20577"/>
          <ac:spMkLst>
            <pc:docMk/>
            <pc:sldMk cId="2401433095" sldId="2422"/>
            <ac:spMk id="5" creationId="{00B7FEC7-8032-5B3C-21ED-941417B6C4FB}"/>
          </ac:spMkLst>
        </pc:spChg>
      </pc:sldChg>
      <pc:sldChg chg="modSp add mod">
        <pc:chgData name="Dzenan Malovic" userId="1df34238-dbcc-48f6-9f96-941ef84801ae" providerId="ADAL" clId="{606723B3-6500-49B6-BC15-33F1D7FA6449}" dt="2023-04-23T09:53:27.295" v="209"/>
        <pc:sldMkLst>
          <pc:docMk/>
          <pc:sldMk cId="3233881492" sldId="2423"/>
        </pc:sldMkLst>
        <pc:spChg chg="mod">
          <ac:chgData name="Dzenan Malovic" userId="1df34238-dbcc-48f6-9f96-941ef84801ae" providerId="ADAL" clId="{606723B3-6500-49B6-BC15-33F1D7FA6449}" dt="2023-04-23T09:53:27.295" v="209"/>
          <ac:spMkLst>
            <pc:docMk/>
            <pc:sldMk cId="3233881492" sldId="2423"/>
            <ac:spMk id="5" creationId="{00B7FEC7-8032-5B3C-21ED-941417B6C4FB}"/>
          </ac:spMkLst>
        </pc:spChg>
      </pc:sldChg>
      <pc:sldChg chg="modSp add mod">
        <pc:chgData name="Dzenan Malovic" userId="1df34238-dbcc-48f6-9f96-941ef84801ae" providerId="ADAL" clId="{606723B3-6500-49B6-BC15-33F1D7FA6449}" dt="2023-04-23T09:53:45.532" v="212"/>
        <pc:sldMkLst>
          <pc:docMk/>
          <pc:sldMk cId="692549616" sldId="2424"/>
        </pc:sldMkLst>
        <pc:spChg chg="mod">
          <ac:chgData name="Dzenan Malovic" userId="1df34238-dbcc-48f6-9f96-941ef84801ae" providerId="ADAL" clId="{606723B3-6500-49B6-BC15-33F1D7FA6449}" dt="2023-04-23T09:53:45.532" v="212"/>
          <ac:spMkLst>
            <pc:docMk/>
            <pc:sldMk cId="692549616" sldId="2424"/>
            <ac:spMk id="5" creationId="{00B7FEC7-8032-5B3C-21ED-941417B6C4FB}"/>
          </ac:spMkLst>
        </pc:spChg>
      </pc:sldChg>
      <pc:sldChg chg="modSp add mod">
        <pc:chgData name="Dzenan Malovic" userId="1df34238-dbcc-48f6-9f96-941ef84801ae" providerId="ADAL" clId="{606723B3-6500-49B6-BC15-33F1D7FA6449}" dt="2023-04-23T09:54:03.074" v="215"/>
        <pc:sldMkLst>
          <pc:docMk/>
          <pc:sldMk cId="3510790076" sldId="2425"/>
        </pc:sldMkLst>
        <pc:spChg chg="mod">
          <ac:chgData name="Dzenan Malovic" userId="1df34238-dbcc-48f6-9f96-941ef84801ae" providerId="ADAL" clId="{606723B3-6500-49B6-BC15-33F1D7FA6449}" dt="2023-04-23T09:54:03.074" v="215"/>
          <ac:spMkLst>
            <pc:docMk/>
            <pc:sldMk cId="3510790076" sldId="2425"/>
            <ac:spMk id="5" creationId="{00B7FEC7-8032-5B3C-21ED-941417B6C4FB}"/>
          </ac:spMkLst>
        </pc:spChg>
      </pc:sldChg>
      <pc:sldChg chg="modSp add mod">
        <pc:chgData name="Dzenan Malovic" userId="1df34238-dbcc-48f6-9f96-941ef84801ae" providerId="ADAL" clId="{606723B3-6500-49B6-BC15-33F1D7FA6449}" dt="2023-04-23T09:54:57.640" v="228" actId="947"/>
        <pc:sldMkLst>
          <pc:docMk/>
          <pc:sldMk cId="1031132010" sldId="2426"/>
        </pc:sldMkLst>
        <pc:spChg chg="mod">
          <ac:chgData name="Dzenan Malovic" userId="1df34238-dbcc-48f6-9f96-941ef84801ae" providerId="ADAL" clId="{606723B3-6500-49B6-BC15-33F1D7FA6449}" dt="2023-04-23T09:54:57.640" v="228" actId="947"/>
          <ac:spMkLst>
            <pc:docMk/>
            <pc:sldMk cId="1031132010" sldId="2426"/>
            <ac:spMk id="3" creationId="{6B5868A2-1356-A52F-B2C2-8B366D0D486F}"/>
          </ac:spMkLst>
        </pc:spChg>
        <pc:spChg chg="mod">
          <ac:chgData name="Dzenan Malovic" userId="1df34238-dbcc-48f6-9f96-941ef84801ae" providerId="ADAL" clId="{606723B3-6500-49B6-BC15-33F1D7FA6449}" dt="2023-04-23T09:54:27.749" v="220" actId="207"/>
          <ac:spMkLst>
            <pc:docMk/>
            <pc:sldMk cId="1031132010" sldId="2426"/>
            <ac:spMk id="5" creationId="{00B7FEC7-8032-5B3C-21ED-941417B6C4FB}"/>
          </ac:spMkLst>
        </pc:spChg>
      </pc:sldChg>
      <pc:sldChg chg="modSp add mod">
        <pc:chgData name="Dzenan Malovic" userId="1df34238-dbcc-48f6-9f96-941ef84801ae" providerId="ADAL" clId="{606723B3-6500-49B6-BC15-33F1D7FA6449}" dt="2023-04-23T10:06:59.939" v="292" actId="948"/>
        <pc:sldMkLst>
          <pc:docMk/>
          <pc:sldMk cId="1662432275" sldId="2427"/>
        </pc:sldMkLst>
        <pc:spChg chg="mod">
          <ac:chgData name="Dzenan Malovic" userId="1df34238-dbcc-48f6-9f96-941ef84801ae" providerId="ADAL" clId="{606723B3-6500-49B6-BC15-33F1D7FA6449}" dt="2023-04-23T09:55:25.200" v="232" actId="207"/>
          <ac:spMkLst>
            <pc:docMk/>
            <pc:sldMk cId="1662432275" sldId="2427"/>
            <ac:spMk id="5" creationId="{00B7FEC7-8032-5B3C-21ED-941417B6C4FB}"/>
          </ac:spMkLst>
        </pc:spChg>
        <pc:spChg chg="mod">
          <ac:chgData name="Dzenan Malovic" userId="1df34238-dbcc-48f6-9f96-941ef84801ae" providerId="ADAL" clId="{606723B3-6500-49B6-BC15-33F1D7FA6449}" dt="2023-04-23T10:06:59.939" v="292" actId="948"/>
          <ac:spMkLst>
            <pc:docMk/>
            <pc:sldMk cId="1662432275" sldId="2427"/>
            <ac:spMk id="6" creationId="{95AE444D-F845-ED9A-9FE6-84CF8482A9A6}"/>
          </ac:spMkLst>
        </pc:spChg>
      </pc:sldChg>
      <pc:sldChg chg="addSp delSp modSp add mod">
        <pc:chgData name="Dzenan Malovic" userId="1df34238-dbcc-48f6-9f96-941ef84801ae" providerId="ADAL" clId="{606723B3-6500-49B6-BC15-33F1D7FA6449}" dt="2023-04-23T10:07:39.273" v="294" actId="14100"/>
        <pc:sldMkLst>
          <pc:docMk/>
          <pc:sldMk cId="3184053921" sldId="2428"/>
        </pc:sldMkLst>
        <pc:spChg chg="mod">
          <ac:chgData name="Dzenan Malovic" userId="1df34238-dbcc-48f6-9f96-941ef84801ae" providerId="ADAL" clId="{606723B3-6500-49B6-BC15-33F1D7FA6449}" dt="2023-04-23T09:56:03.772" v="239" actId="207"/>
          <ac:spMkLst>
            <pc:docMk/>
            <pc:sldMk cId="3184053921" sldId="2428"/>
            <ac:spMk id="5" creationId="{00B7FEC7-8032-5B3C-21ED-941417B6C4FB}"/>
          </ac:spMkLst>
        </pc:spChg>
        <pc:graphicFrameChg chg="add mod">
          <ac:chgData name="Dzenan Malovic" userId="1df34238-dbcc-48f6-9f96-941ef84801ae" providerId="ADAL" clId="{606723B3-6500-49B6-BC15-33F1D7FA6449}" dt="2023-04-23T10:07:39.273" v="294" actId="14100"/>
          <ac:graphicFrameMkLst>
            <pc:docMk/>
            <pc:sldMk cId="3184053921" sldId="2428"/>
            <ac:graphicFrameMk id="2" creationId="{E7E6C30F-8AD1-4DD9-0B82-F97390C8422A}"/>
          </ac:graphicFrameMkLst>
        </pc:graphicFrameChg>
        <pc:graphicFrameChg chg="del">
          <ac:chgData name="Dzenan Malovic" userId="1df34238-dbcc-48f6-9f96-941ef84801ae" providerId="ADAL" clId="{606723B3-6500-49B6-BC15-33F1D7FA6449}" dt="2023-04-23T09:56:06.975" v="240" actId="478"/>
          <ac:graphicFrameMkLst>
            <pc:docMk/>
            <pc:sldMk cId="3184053921" sldId="2428"/>
            <ac:graphicFrameMk id="4" creationId="{37CA096B-D8EA-8DCA-1737-8FBA49E84F03}"/>
          </ac:graphicFrameMkLst>
        </pc:graphicFrameChg>
      </pc:sldChg>
      <pc:sldChg chg="addSp delSp modSp add mod">
        <pc:chgData name="Dzenan Malovic" userId="1df34238-dbcc-48f6-9f96-941ef84801ae" providerId="ADAL" clId="{606723B3-6500-49B6-BC15-33F1D7FA6449}" dt="2023-04-23T10:10:38.311" v="308" actId="1076"/>
        <pc:sldMkLst>
          <pc:docMk/>
          <pc:sldMk cId="826085224" sldId="2429"/>
        </pc:sldMkLst>
        <pc:spChg chg="mod">
          <ac:chgData name="Dzenan Malovic" userId="1df34238-dbcc-48f6-9f96-941ef84801ae" providerId="ADAL" clId="{606723B3-6500-49B6-BC15-33F1D7FA6449}" dt="2023-04-23T09:56:40.894" v="246" actId="207"/>
          <ac:spMkLst>
            <pc:docMk/>
            <pc:sldMk cId="826085224" sldId="2429"/>
            <ac:spMk id="5" creationId="{00B7FEC7-8032-5B3C-21ED-941417B6C4FB}"/>
          </ac:spMkLst>
        </pc:spChg>
        <pc:graphicFrameChg chg="del">
          <ac:chgData name="Dzenan Malovic" userId="1df34238-dbcc-48f6-9f96-941ef84801ae" providerId="ADAL" clId="{606723B3-6500-49B6-BC15-33F1D7FA6449}" dt="2023-04-23T09:56:43.120" v="247" actId="478"/>
          <ac:graphicFrameMkLst>
            <pc:docMk/>
            <pc:sldMk cId="826085224" sldId="2429"/>
            <ac:graphicFrameMk id="2" creationId="{19EC1FDF-F3F3-878B-1FF7-9F874672F85E}"/>
          </ac:graphicFrameMkLst>
        </pc:graphicFrameChg>
        <pc:graphicFrameChg chg="add mod">
          <ac:chgData name="Dzenan Malovic" userId="1df34238-dbcc-48f6-9f96-941ef84801ae" providerId="ADAL" clId="{606723B3-6500-49B6-BC15-33F1D7FA6449}" dt="2023-04-23T10:10:38.311" v="308" actId="1076"/>
          <ac:graphicFrameMkLst>
            <pc:docMk/>
            <pc:sldMk cId="826085224" sldId="2429"/>
            <ac:graphicFrameMk id="3" creationId="{588A077C-2DC8-C778-E153-8CBB3247659A}"/>
          </ac:graphicFrameMkLst>
        </pc:graphicFrameChg>
      </pc:sldChg>
      <pc:sldChg chg="modSp add mod">
        <pc:chgData name="Dzenan Malovic" userId="1df34238-dbcc-48f6-9f96-941ef84801ae" providerId="ADAL" clId="{606723B3-6500-49B6-BC15-33F1D7FA6449}" dt="2023-04-23T10:09:25.765" v="303" actId="113"/>
        <pc:sldMkLst>
          <pc:docMk/>
          <pc:sldMk cId="802849167" sldId="2430"/>
        </pc:sldMkLst>
        <pc:spChg chg="mod">
          <ac:chgData name="Dzenan Malovic" userId="1df34238-dbcc-48f6-9f96-941ef84801ae" providerId="ADAL" clId="{606723B3-6500-49B6-BC15-33F1D7FA6449}" dt="2023-04-23T10:09:25.765" v="303" actId="113"/>
          <ac:spMkLst>
            <pc:docMk/>
            <pc:sldMk cId="802849167" sldId="2430"/>
            <ac:spMk id="3" creationId="{98FC126A-09A6-1A13-2EF3-2686AE1B9007}"/>
          </ac:spMkLst>
        </pc:spChg>
        <pc:spChg chg="mod">
          <ac:chgData name="Dzenan Malovic" userId="1df34238-dbcc-48f6-9f96-941ef84801ae" providerId="ADAL" clId="{606723B3-6500-49B6-BC15-33F1D7FA6449}" dt="2023-04-23T09:57:08.372" v="253"/>
          <ac:spMkLst>
            <pc:docMk/>
            <pc:sldMk cId="802849167" sldId="2430"/>
            <ac:spMk id="5" creationId="{00B7FEC7-8032-5B3C-21ED-941417B6C4FB}"/>
          </ac:spMkLst>
        </pc:spChg>
      </pc:sldChg>
      <pc:sldChg chg="addSp delSp modSp mod">
        <pc:chgData name="Dzenan Malovic" userId="1df34238-dbcc-48f6-9f96-941ef84801ae" providerId="ADAL" clId="{606723B3-6500-49B6-BC15-33F1D7FA6449}" dt="2023-04-23T09:28:15.584" v="3"/>
        <pc:sldMkLst>
          <pc:docMk/>
          <pc:sldMk cId="0" sldId="2431"/>
        </pc:sldMkLst>
        <pc:spChg chg="add mod">
          <ac:chgData name="Dzenan Malovic" userId="1df34238-dbcc-48f6-9f96-941ef84801ae" providerId="ADAL" clId="{606723B3-6500-49B6-BC15-33F1D7FA6449}" dt="2023-04-23T09:28:15.584" v="3"/>
          <ac:spMkLst>
            <pc:docMk/>
            <pc:sldMk cId="0" sldId="2431"/>
            <ac:spMk id="2" creationId="{4F2530D1-7BE5-C1B9-086C-82C8BFCBDAFC}"/>
          </ac:spMkLst>
        </pc:spChg>
        <pc:spChg chg="del mod">
          <ac:chgData name="Dzenan Malovic" userId="1df34238-dbcc-48f6-9f96-941ef84801ae" providerId="ADAL" clId="{606723B3-6500-49B6-BC15-33F1D7FA6449}" dt="2023-04-23T09:28:14.814" v="2" actId="478"/>
          <ac:spMkLst>
            <pc:docMk/>
            <pc:sldMk cId="0" sldId="2431"/>
            <ac:spMk id="407" creationId="{00000000-0000-0000-0000-000000000000}"/>
          </ac:spMkLst>
        </pc:spChg>
      </pc:sldChg>
      <pc:sldChg chg="add del">
        <pc:chgData name="Dzenan Malovic" userId="1df34238-dbcc-48f6-9f96-941ef84801ae" providerId="ADAL" clId="{606723B3-6500-49B6-BC15-33F1D7FA6449}" dt="2023-04-23T09:42:49.810" v="107" actId="47"/>
        <pc:sldMkLst>
          <pc:docMk/>
          <pc:sldMk cId="3283899565" sldId="2432"/>
        </pc:sldMkLst>
      </pc:sldChg>
      <pc:sldMasterChg chg="delSldLayout">
        <pc:chgData name="Dzenan Malovic" userId="1df34238-dbcc-48f6-9f96-941ef84801ae" providerId="ADAL" clId="{606723B3-6500-49B6-BC15-33F1D7FA6449}" dt="2023-04-23T09:57:25.158" v="255" actId="47"/>
        <pc:sldMasterMkLst>
          <pc:docMk/>
          <pc:sldMasterMk cId="1702362395" sldId="2147483675"/>
        </pc:sldMasterMkLst>
        <pc:sldLayoutChg chg="del">
          <pc:chgData name="Dzenan Malovic" userId="1df34238-dbcc-48f6-9f96-941ef84801ae" providerId="ADAL" clId="{606723B3-6500-49B6-BC15-33F1D7FA6449}" dt="2023-04-23T09:57:25.158" v="255" actId="47"/>
          <pc:sldLayoutMkLst>
            <pc:docMk/>
            <pc:sldMasterMk cId="1702362395" sldId="2147483675"/>
            <pc:sldLayoutMk cId="3519426721" sldId="214748368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https://worldbankgroup-my.sharepoint.com/personal/dmalovic_worldbank_org/Documents/My%20documents/WB/energy%20transition/CEM/coal%20consumption/coal%20consumption%20-%20all%20plan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0"/>
          <c:order val="0"/>
          <c:tx>
            <c:strRef>
              <c:f>'7..Graphs(EnSecurity&amp;HD)'!$B$6</c:f>
              <c:strCache>
                <c:ptCount val="1"/>
                <c:pt idx="0">
                  <c:v>Uranium</c:v>
                </c:pt>
              </c:strCache>
            </c:strRef>
          </c:tx>
          <c:spPr>
            <a:solidFill>
              <a:srgbClr val="70AD47">
                <a:lumMod val="75000"/>
              </a:srgbClr>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'7..Graphs(EnSecurity&amp;HD)'!$C$6:$O$6</c:f>
              <c:numCache>
                <c:formatCode>#,##0</c:formatCode>
                <c:ptCount val="13"/>
                <c:pt idx="0">
                  <c:v>9.9999999999999995E-7</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00-4BC5-42A5-8F45-0710EF57668F}"/>
            </c:ext>
          </c:extLst>
        </c:ser>
        <c:ser>
          <c:idx val="1"/>
          <c:order val="1"/>
          <c:tx>
            <c:strRef>
              <c:f>'7..Graphs(EnSecurity&amp;HD)'!$B$7</c:f>
              <c:strCache>
                <c:ptCount val="1"/>
                <c:pt idx="0">
                  <c:v>Coal</c:v>
                </c:pt>
              </c:strCache>
            </c:strRef>
          </c:tx>
          <c:spPr>
            <a:solidFill>
              <a:srgbClr val="A5A5A5"/>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'7..Graphs(EnSecurity&amp;HD)'!$C$7:$O$7</c:f>
              <c:numCache>
                <c:formatCode>#,##0</c:formatCode>
                <c:ptCount val="13"/>
                <c:pt idx="0">
                  <c:v>470.000001</c:v>
                </c:pt>
                <c:pt idx="1">
                  <c:v>380.000001</c:v>
                </c:pt>
                <c:pt idx="2">
                  <c:v>380.000001</c:v>
                </c:pt>
                <c:pt idx="3">
                  <c:v>380.000001</c:v>
                </c:pt>
                <c:pt idx="4">
                  <c:v>380.000001</c:v>
                </c:pt>
                <c:pt idx="5">
                  <c:v>200.000001</c:v>
                </c:pt>
                <c:pt idx="6">
                  <c:v>200.000001</c:v>
                </c:pt>
                <c:pt idx="7">
                  <c:v>200.000001</c:v>
                </c:pt>
                <c:pt idx="8">
                  <c:v>200.000001</c:v>
                </c:pt>
                <c:pt idx="9">
                  <c:v>200.000001</c:v>
                </c:pt>
                <c:pt idx="10">
                  <c:v>200.000001</c:v>
                </c:pt>
                <c:pt idx="11">
                  <c:v>9.9999999999999995E-7</c:v>
                </c:pt>
                <c:pt idx="12">
                  <c:v>9.9999999999999995E-7</c:v>
                </c:pt>
              </c:numCache>
            </c:numRef>
          </c:val>
          <c:extLst>
            <c:ext xmlns:c16="http://schemas.microsoft.com/office/drawing/2014/chart" uri="{C3380CC4-5D6E-409C-BE32-E72D297353CC}">
              <c16:uniqueId val="{00000001-4BC5-42A5-8F45-0710EF57668F}"/>
            </c:ext>
          </c:extLst>
        </c:ser>
        <c:ser>
          <c:idx val="2"/>
          <c:order val="2"/>
          <c:tx>
            <c:strRef>
              <c:f>'7..Graphs(EnSecurity&amp;HD)'!$B$8</c:f>
              <c:strCache>
                <c:ptCount val="1"/>
                <c:pt idx="0">
                  <c:v>Coal</c:v>
                </c:pt>
              </c:strCache>
            </c:strRef>
          </c:tx>
          <c:spPr>
            <a:solidFill>
              <a:srgbClr val="A5A5A5"/>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'7..Graphs(EnSecurity&amp;HD)'!$C$8:$O$8</c:f>
              <c:numCache>
                <c:formatCode>#,##0</c:formatCode>
                <c:ptCount val="13"/>
                <c:pt idx="0">
                  <c:v>308.000001</c:v>
                </c:pt>
                <c:pt idx="1">
                  <c:v>308.000001</c:v>
                </c:pt>
                <c:pt idx="2">
                  <c:v>208.000001</c:v>
                </c:pt>
                <c:pt idx="3">
                  <c:v>208.000001</c:v>
                </c:pt>
                <c:pt idx="4">
                  <c:v>208.000001</c:v>
                </c:pt>
                <c:pt idx="5">
                  <c:v>208.000001</c:v>
                </c:pt>
                <c:pt idx="6">
                  <c:v>208.000001</c:v>
                </c:pt>
                <c:pt idx="7">
                  <c:v>208.000001</c:v>
                </c:pt>
                <c:pt idx="8">
                  <c:v>208.000001</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02-4BC5-42A5-8F45-0710EF57668F}"/>
            </c:ext>
          </c:extLst>
        </c:ser>
        <c:ser>
          <c:idx val="3"/>
          <c:order val="3"/>
          <c:tx>
            <c:strRef>
              <c:f>'7..Graphs(EnSecurity&amp;HD)'!$B$9</c:f>
              <c:strCache>
                <c:ptCount val="1"/>
                <c:pt idx="0">
                  <c:v>Coal</c:v>
                </c:pt>
              </c:strCache>
            </c:strRef>
          </c:tx>
          <c:spPr>
            <a:solidFill>
              <a:srgbClr val="A5A5A5"/>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'7..Graphs(EnSecurity&amp;HD)'!$C$9:$O$9</c:f>
              <c:numCache>
                <c:formatCode>#,##0</c:formatCode>
                <c:ptCount val="13"/>
                <c:pt idx="0">
                  <c:v>276.000001</c:v>
                </c:pt>
                <c:pt idx="1">
                  <c:v>276.000001</c:v>
                </c:pt>
                <c:pt idx="2">
                  <c:v>276.000001</c:v>
                </c:pt>
                <c:pt idx="3">
                  <c:v>276.000001</c:v>
                </c:pt>
                <c:pt idx="4">
                  <c:v>276.000001</c:v>
                </c:pt>
                <c:pt idx="5">
                  <c:v>276.000001</c:v>
                </c:pt>
                <c:pt idx="6">
                  <c:v>9.9999999999999995E-7</c:v>
                </c:pt>
                <c:pt idx="7">
                  <c:v>9.9999999999999995E-7</c:v>
                </c:pt>
                <c:pt idx="8">
                  <c:v>9.9999999999999995E-7</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03-4BC5-42A5-8F45-0710EF57668F}"/>
            </c:ext>
          </c:extLst>
        </c:ser>
        <c:ser>
          <c:idx val="4"/>
          <c:order val="4"/>
          <c:tx>
            <c:strRef>
              <c:f>'7..Graphs(EnSecurity&amp;HD)'!$B$10</c:f>
              <c:strCache>
                <c:ptCount val="1"/>
                <c:pt idx="0">
                  <c:v>Coal</c:v>
                </c:pt>
              </c:strCache>
            </c:strRef>
          </c:tx>
          <c:spPr>
            <a:solidFill>
              <a:srgbClr val="A5A5A5"/>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'7..Graphs(EnSecurity&amp;HD)'!$C$10:$O$10</c:f>
              <c:numCache>
                <c:formatCode>#,##0</c:formatCode>
                <c:ptCount val="13"/>
                <c:pt idx="0">
                  <c:v>279.000001</c:v>
                </c:pt>
                <c:pt idx="1">
                  <c:v>279.000001</c:v>
                </c:pt>
                <c:pt idx="2">
                  <c:v>279.000001</c:v>
                </c:pt>
                <c:pt idx="3">
                  <c:v>279.000001</c:v>
                </c:pt>
                <c:pt idx="4">
                  <c:v>279.000001</c:v>
                </c:pt>
                <c:pt idx="5">
                  <c:v>279.000001</c:v>
                </c:pt>
                <c:pt idx="6">
                  <c:v>279.000001</c:v>
                </c:pt>
                <c:pt idx="7">
                  <c:v>279.000001</c:v>
                </c:pt>
                <c:pt idx="8">
                  <c:v>279.000001</c:v>
                </c:pt>
                <c:pt idx="9">
                  <c:v>279.000001</c:v>
                </c:pt>
                <c:pt idx="10">
                  <c:v>9.9999999999999995E-7</c:v>
                </c:pt>
                <c:pt idx="11">
                  <c:v>9.9999999999999995E-7</c:v>
                </c:pt>
                <c:pt idx="12">
                  <c:v>9.9999999999999995E-7</c:v>
                </c:pt>
              </c:numCache>
            </c:numRef>
          </c:val>
          <c:extLst>
            <c:ext xmlns:c16="http://schemas.microsoft.com/office/drawing/2014/chart" uri="{C3380CC4-5D6E-409C-BE32-E72D297353CC}">
              <c16:uniqueId val="{00000004-4BC5-42A5-8F45-0710EF57668F}"/>
            </c:ext>
          </c:extLst>
        </c:ser>
        <c:ser>
          <c:idx val="5"/>
          <c:order val="5"/>
          <c:tx>
            <c:strRef>
              <c:f>'7..Graphs(EnSecurity&amp;HD)'!$B$11</c:f>
              <c:strCache>
                <c:ptCount val="1"/>
                <c:pt idx="0">
                  <c:v>Coal</c:v>
                </c:pt>
              </c:strCache>
            </c:strRef>
          </c:tx>
          <c:spPr>
            <a:solidFill>
              <a:srgbClr val="A5A5A5"/>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'7..Graphs(EnSecurity&amp;HD)'!$C$11:$O$11</c:f>
              <c:numCache>
                <c:formatCode>#,##0</c:formatCode>
                <c:ptCount val="13"/>
                <c:pt idx="0">
                  <c:v>275.000001</c:v>
                </c:pt>
                <c:pt idx="1">
                  <c:v>275.000001</c:v>
                </c:pt>
                <c:pt idx="2">
                  <c:v>275.000001</c:v>
                </c:pt>
                <c:pt idx="3">
                  <c:v>275.000001</c:v>
                </c:pt>
                <c:pt idx="4">
                  <c:v>275.000001</c:v>
                </c:pt>
                <c:pt idx="5">
                  <c:v>275.000001</c:v>
                </c:pt>
                <c:pt idx="6">
                  <c:v>275.000001</c:v>
                </c:pt>
                <c:pt idx="7">
                  <c:v>275.000001</c:v>
                </c:pt>
                <c:pt idx="8">
                  <c:v>275.000001</c:v>
                </c:pt>
                <c:pt idx="9">
                  <c:v>275.000001</c:v>
                </c:pt>
                <c:pt idx="10">
                  <c:v>275.000001</c:v>
                </c:pt>
                <c:pt idx="11">
                  <c:v>275.000001</c:v>
                </c:pt>
                <c:pt idx="12">
                  <c:v>275.000001</c:v>
                </c:pt>
              </c:numCache>
            </c:numRef>
          </c:val>
          <c:extLst>
            <c:ext xmlns:c16="http://schemas.microsoft.com/office/drawing/2014/chart" uri="{C3380CC4-5D6E-409C-BE32-E72D297353CC}">
              <c16:uniqueId val="{00000005-4BC5-42A5-8F45-0710EF57668F}"/>
            </c:ext>
          </c:extLst>
        </c:ser>
        <c:ser>
          <c:idx val="6"/>
          <c:order val="6"/>
          <c:tx>
            <c:strRef>
              <c:f>'7..Graphs(EnSecurity&amp;HD)'!$B$12</c:f>
              <c:strCache>
                <c:ptCount val="1"/>
                <c:pt idx="0">
                  <c:v>Coal</c:v>
                </c:pt>
              </c:strCache>
            </c:strRef>
          </c:tx>
          <c:spPr>
            <a:solidFill>
              <a:srgbClr val="A5A5A5"/>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'7..Graphs(EnSecurity&amp;HD)'!$C$12:$O$12</c:f>
              <c:numCache>
                <c:formatCode>#,##0</c:formatCode>
                <c:ptCount val="13"/>
                <c:pt idx="0">
                  <c:v>9.9999999999999995E-7</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06-4BC5-42A5-8F45-0710EF57668F}"/>
            </c:ext>
          </c:extLst>
        </c:ser>
        <c:ser>
          <c:idx val="7"/>
          <c:order val="7"/>
          <c:tx>
            <c:strRef>
              <c:f>'7..Graphs(EnSecurity&amp;HD)'!$B$13</c:f>
              <c:strCache>
                <c:ptCount val="1"/>
                <c:pt idx="0">
                  <c:v>Coal_Biomass_Mix</c:v>
                </c:pt>
              </c:strCache>
            </c:strRef>
          </c:tx>
          <c:spPr>
            <a:pattFill prst="solidDmnd">
              <a:fgClr>
                <a:sysClr val="windowText" lastClr="000000">
                  <a:lumMod val="85000"/>
                  <a:lumOff val="15000"/>
                </a:sysClr>
              </a:fgClr>
              <a:bgClr>
                <a:srgbClr val="70AD47"/>
              </a:bgClr>
            </a:patt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'7..Graphs(EnSecurity&amp;HD)'!$C$13:$O$13</c:f>
              <c:numCache>
                <c:formatCode>#,##0</c:formatCode>
                <c:ptCount val="13"/>
                <c:pt idx="0">
                  <c:v>180.000001</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07-4BC5-42A5-8F45-0710EF57668F}"/>
            </c:ext>
          </c:extLst>
        </c:ser>
        <c:ser>
          <c:idx val="8"/>
          <c:order val="8"/>
          <c:tx>
            <c:strRef>
              <c:f>'7..Graphs(EnSecurity&amp;HD)'!$B$14</c:f>
              <c:strCache>
                <c:ptCount val="1"/>
                <c:pt idx="0">
                  <c:v>Coal_Biomass_Mix</c:v>
                </c:pt>
              </c:strCache>
            </c:strRef>
          </c:tx>
          <c:spPr>
            <a:pattFill prst="solidDmnd">
              <a:fgClr>
                <a:sysClr val="windowText" lastClr="000000"/>
              </a:fgClr>
              <a:bgClr>
                <a:srgbClr val="70AD47"/>
              </a:bgClr>
            </a:patt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'7..Graphs(EnSecurity&amp;HD)'!$C$14:$O$14</c:f>
              <c:numCache>
                <c:formatCode>#,##0</c:formatCode>
                <c:ptCount val="13"/>
                <c:pt idx="0">
                  <c:v>100.000001</c:v>
                </c:pt>
                <c:pt idx="1">
                  <c:v>100.000001</c:v>
                </c:pt>
                <c:pt idx="2">
                  <c:v>100.000001</c:v>
                </c:pt>
                <c:pt idx="3">
                  <c:v>100.000001</c:v>
                </c:pt>
                <c:pt idx="4">
                  <c:v>100.000001</c:v>
                </c:pt>
                <c:pt idx="5">
                  <c:v>100.000001</c:v>
                </c:pt>
                <c:pt idx="6">
                  <c:v>100.000001</c:v>
                </c:pt>
                <c:pt idx="7">
                  <c:v>100.000001</c:v>
                </c:pt>
                <c:pt idx="8">
                  <c:v>100.000001</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08-4BC5-42A5-8F45-0710EF57668F}"/>
            </c:ext>
          </c:extLst>
        </c:ser>
        <c:ser>
          <c:idx val="9"/>
          <c:order val="9"/>
          <c:tx>
            <c:strRef>
              <c:f>'7..Graphs(EnSecurity&amp;HD)'!$B$15</c:f>
              <c:strCache>
                <c:ptCount val="1"/>
                <c:pt idx="0">
                  <c:v>10.CoalCCS</c:v>
                </c:pt>
              </c:strCache>
            </c:strRef>
          </c:tx>
          <c:spPr>
            <a:pattFill prst="trellis">
              <a:fgClr>
                <a:schemeClr val="accent4">
                  <a:lumMod val="50000"/>
                </a:schemeClr>
              </a:fgClr>
              <a:bgClr>
                <a:schemeClr val="bg1"/>
              </a:bgClr>
            </a:patt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'7..Graphs(EnSecurity&amp;HD)'!$C$15:$O$15</c:f>
              <c:numCache>
                <c:formatCode>#,##0</c:formatCode>
                <c:ptCount val="13"/>
                <c:pt idx="0">
                  <c:v>9.9999999999999995E-7</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09-4BC5-42A5-8F45-0710EF57668F}"/>
            </c:ext>
          </c:extLst>
        </c:ser>
        <c:ser>
          <c:idx val="10"/>
          <c:order val="10"/>
          <c:tx>
            <c:strRef>
              <c:f>'7..Graphs(EnSecurity&amp;HD)'!$B$16</c:f>
              <c:strCache>
                <c:ptCount val="1"/>
                <c:pt idx="0">
                  <c:v>11.GeoEx</c:v>
                </c:pt>
              </c:strCache>
            </c:strRef>
          </c:tx>
          <c:spPr>
            <a:solidFill>
              <a:schemeClr val="accent2">
                <a:lumMod val="75000"/>
              </a:schemeClr>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'7..Graphs(EnSecurity&amp;HD)'!$C$16:$O$16</c:f>
              <c:numCache>
                <c:formatCode>#,##0</c:formatCode>
                <c:ptCount val="13"/>
                <c:pt idx="0">
                  <c:v>9.9999999999999995E-7</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0A-4BC5-42A5-8F45-0710EF57668F}"/>
            </c:ext>
          </c:extLst>
        </c:ser>
        <c:ser>
          <c:idx val="11"/>
          <c:order val="11"/>
          <c:tx>
            <c:strRef>
              <c:f>'7..Graphs(EnSecurity&amp;HD)'!$B$17</c:f>
              <c:strCache>
                <c:ptCount val="1"/>
                <c:pt idx="0">
                  <c:v>12.Geo</c:v>
                </c:pt>
              </c:strCache>
            </c:strRef>
          </c:tx>
          <c:spPr>
            <a:solidFill>
              <a:schemeClr val="accent2">
                <a:lumMod val="75000"/>
              </a:schemeClr>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'7..Graphs(EnSecurity&amp;HD)'!$C$17:$O$17</c:f>
              <c:numCache>
                <c:formatCode>#,##0</c:formatCode>
                <c:ptCount val="13"/>
                <c:pt idx="0">
                  <c:v>9.9999999999999995E-7</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0B-4BC5-42A5-8F45-0710EF57668F}"/>
            </c:ext>
          </c:extLst>
        </c:ser>
        <c:ser>
          <c:idx val="12"/>
          <c:order val="12"/>
          <c:tx>
            <c:strRef>
              <c:f>'7..Graphs(EnSecurity&amp;HD)'!$B$18</c:f>
              <c:strCache>
                <c:ptCount val="1"/>
                <c:pt idx="0">
                  <c:v>Biomass</c:v>
                </c:pt>
              </c:strCache>
            </c:strRef>
          </c:tx>
          <c:spPr>
            <a:solidFill>
              <a:srgbClr val="92D050"/>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'7..Graphs(EnSecurity&amp;HD)'!$C$18:$O$18</c:f>
              <c:numCache>
                <c:formatCode>#,##0</c:formatCode>
                <c:ptCount val="13"/>
                <c:pt idx="0">
                  <c:v>9.9999999999999995E-7</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0C-4BC5-42A5-8F45-0710EF57668F}"/>
            </c:ext>
          </c:extLst>
        </c:ser>
        <c:ser>
          <c:idx val="13"/>
          <c:order val="13"/>
          <c:tx>
            <c:strRef>
              <c:f>'7..Graphs(EnSecurity&amp;HD)'!$B$19</c:f>
              <c:strCache>
                <c:ptCount val="1"/>
                <c:pt idx="0">
                  <c:v>Biomass</c:v>
                </c:pt>
              </c:strCache>
            </c:strRef>
          </c:tx>
          <c:spPr>
            <a:solidFill>
              <a:srgbClr val="92D050"/>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'7..Graphs(EnSecurity&amp;HD)'!$C$19:$O$19</c:f>
              <c:numCache>
                <c:formatCode>#,##0</c:formatCode>
                <c:ptCount val="13"/>
                <c:pt idx="0">
                  <c:v>9.9999999999999995E-7</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145.60000099999999</c:v>
                </c:pt>
                <c:pt idx="10">
                  <c:v>145.60000099999999</c:v>
                </c:pt>
                <c:pt idx="11">
                  <c:v>145.60000099999999</c:v>
                </c:pt>
                <c:pt idx="12">
                  <c:v>145.60000099999999</c:v>
                </c:pt>
              </c:numCache>
            </c:numRef>
          </c:val>
          <c:extLst>
            <c:ext xmlns:c16="http://schemas.microsoft.com/office/drawing/2014/chart" uri="{C3380CC4-5D6E-409C-BE32-E72D297353CC}">
              <c16:uniqueId val="{0000000D-4BC5-42A5-8F45-0710EF57668F}"/>
            </c:ext>
          </c:extLst>
        </c:ser>
        <c:ser>
          <c:idx val="14"/>
          <c:order val="14"/>
          <c:tx>
            <c:strRef>
              <c:f>'7..Graphs(EnSecurity&amp;HD)'!$B$20</c:f>
              <c:strCache>
                <c:ptCount val="1"/>
                <c:pt idx="0">
                  <c:v>Natural Gas</c:v>
                </c:pt>
              </c:strCache>
            </c:strRef>
          </c:tx>
          <c:spPr>
            <a:solidFill>
              <a:srgbClr val="FFFF00"/>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'7..Graphs(EnSecurity&amp;HD)'!$C$20:$O$20</c:f>
              <c:numCache>
                <c:formatCode>#,##0</c:formatCode>
                <c:ptCount val="13"/>
                <c:pt idx="0">
                  <c:v>9.9999999999999995E-7</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0E-4BC5-42A5-8F45-0710EF57668F}"/>
            </c:ext>
          </c:extLst>
        </c:ser>
        <c:ser>
          <c:idx val="15"/>
          <c:order val="15"/>
          <c:tx>
            <c:strRef>
              <c:f>'7..Graphs(EnSecurity&amp;HD)'!$B$21</c:f>
              <c:strCache>
                <c:ptCount val="1"/>
                <c:pt idx="0">
                  <c:v>Natural Gas</c:v>
                </c:pt>
              </c:strCache>
            </c:strRef>
          </c:tx>
          <c:spPr>
            <a:pattFill prst="dkUpDiag">
              <a:fgClr>
                <a:srgbClr val="FFFF00"/>
              </a:fgClr>
              <a:bgClr>
                <a:schemeClr val="bg1"/>
              </a:bgClr>
            </a:patt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'7..Graphs(EnSecurity&amp;HD)'!$C$21:$O$21</c:f>
              <c:numCache>
                <c:formatCode>#,##0</c:formatCode>
                <c:ptCount val="13"/>
                <c:pt idx="0">
                  <c:v>9.9999999999999995E-7</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0F-4BC5-42A5-8F45-0710EF57668F}"/>
            </c:ext>
          </c:extLst>
        </c:ser>
        <c:ser>
          <c:idx val="16"/>
          <c:order val="16"/>
          <c:tx>
            <c:strRef>
              <c:f>'7..Graphs(EnSecurity&amp;HD)'!$B$22</c:f>
              <c:strCache>
                <c:ptCount val="1"/>
                <c:pt idx="0">
                  <c:v>17.GasCCS</c:v>
                </c:pt>
              </c:strCache>
            </c:strRef>
          </c:tx>
          <c:spPr>
            <a:pattFill prst="sphere">
              <a:fgClr>
                <a:srgbClr val="FFFF00"/>
              </a:fgClr>
              <a:bgClr>
                <a:prstClr val="white"/>
              </a:bgClr>
            </a:patt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'7..Graphs(EnSecurity&amp;HD)'!$C$22:$O$22</c:f>
              <c:numCache>
                <c:formatCode>#,##0</c:formatCode>
                <c:ptCount val="13"/>
                <c:pt idx="0">
                  <c:v>9.9999999999999995E-7</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10-4BC5-42A5-8F45-0710EF57668F}"/>
            </c:ext>
          </c:extLst>
        </c:ser>
        <c:ser>
          <c:idx val="17"/>
          <c:order val="17"/>
          <c:tx>
            <c:strRef>
              <c:f>'7..Graphs(EnSecurity&amp;HD)'!$B$23</c:f>
              <c:strCache>
                <c:ptCount val="1"/>
                <c:pt idx="0">
                  <c:v>18.Hydrogen</c:v>
                </c:pt>
              </c:strCache>
            </c:strRef>
          </c:tx>
          <c:spPr>
            <a:solidFill>
              <a:srgbClr val="70AD47">
                <a:lumMod val="40000"/>
                <a:lumOff val="60000"/>
              </a:srgbClr>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'7..Graphs(EnSecurity&amp;HD)'!$C$23:$O$23</c:f>
              <c:numCache>
                <c:formatCode>#,##0</c:formatCode>
                <c:ptCount val="13"/>
                <c:pt idx="0">
                  <c:v>9.9999999999999995E-7</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11-4BC5-42A5-8F45-0710EF57668F}"/>
            </c:ext>
          </c:extLst>
        </c:ser>
        <c:ser>
          <c:idx val="18"/>
          <c:order val="18"/>
          <c:tx>
            <c:strRef>
              <c:f>'7..Graphs(EnSecurity&amp;HD)'!$B$24</c:f>
              <c:strCache>
                <c:ptCount val="1"/>
                <c:pt idx="0">
                  <c:v>19.FuelOilEx</c:v>
                </c:pt>
              </c:strCache>
            </c:strRef>
          </c:tx>
          <c:spPr>
            <a:solidFill>
              <a:srgbClr val="FF0000"/>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'7..Graphs(EnSecurity&amp;HD)'!$C$24:$O$24</c:f>
              <c:numCache>
                <c:formatCode>#,##0</c:formatCode>
                <c:ptCount val="13"/>
                <c:pt idx="0">
                  <c:v>9.9999999999999995E-7</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12-4BC5-42A5-8F45-0710EF57668F}"/>
            </c:ext>
          </c:extLst>
        </c:ser>
        <c:ser>
          <c:idx val="19"/>
          <c:order val="19"/>
          <c:tx>
            <c:strRef>
              <c:f>'7..Graphs(EnSecurity&amp;HD)'!$B$25</c:f>
              <c:strCache>
                <c:ptCount val="1"/>
                <c:pt idx="0">
                  <c:v>Hydro</c:v>
                </c:pt>
              </c:strCache>
            </c:strRef>
          </c:tx>
          <c:spPr>
            <a:solidFill>
              <a:srgbClr val="002060"/>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'7..Graphs(EnSecurity&amp;HD)'!$C$25:$O$25</c:f>
              <c:numCache>
                <c:formatCode>#,##0</c:formatCode>
                <c:ptCount val="13"/>
                <c:pt idx="0">
                  <c:v>1726.4300010000004</c:v>
                </c:pt>
                <c:pt idx="1">
                  <c:v>1726.4300010000004</c:v>
                </c:pt>
                <c:pt idx="2">
                  <c:v>1726.4300010000004</c:v>
                </c:pt>
                <c:pt idx="3">
                  <c:v>1726.4300010000004</c:v>
                </c:pt>
                <c:pt idx="4">
                  <c:v>1726.4300010000004</c:v>
                </c:pt>
                <c:pt idx="5">
                  <c:v>1726.4300010000004</c:v>
                </c:pt>
                <c:pt idx="6">
                  <c:v>1726.4300010000004</c:v>
                </c:pt>
                <c:pt idx="7">
                  <c:v>1726.4300010000004</c:v>
                </c:pt>
                <c:pt idx="8">
                  <c:v>1726.4300010000004</c:v>
                </c:pt>
                <c:pt idx="9">
                  <c:v>1726.4300010000004</c:v>
                </c:pt>
                <c:pt idx="10">
                  <c:v>1726.4300010000004</c:v>
                </c:pt>
                <c:pt idx="11">
                  <c:v>1726.4300010000004</c:v>
                </c:pt>
                <c:pt idx="12">
                  <c:v>1726.4300010000004</c:v>
                </c:pt>
              </c:numCache>
            </c:numRef>
          </c:val>
          <c:extLst>
            <c:ext xmlns:c16="http://schemas.microsoft.com/office/drawing/2014/chart" uri="{C3380CC4-5D6E-409C-BE32-E72D297353CC}">
              <c16:uniqueId val="{00000013-4BC5-42A5-8F45-0710EF57668F}"/>
            </c:ext>
          </c:extLst>
        </c:ser>
        <c:ser>
          <c:idx val="20"/>
          <c:order val="20"/>
          <c:tx>
            <c:strRef>
              <c:f>'7..Graphs(EnSecurity&amp;HD)'!$B$26</c:f>
              <c:strCache>
                <c:ptCount val="1"/>
                <c:pt idx="0">
                  <c:v>Hydro</c:v>
                </c:pt>
              </c:strCache>
            </c:strRef>
          </c:tx>
          <c:spPr>
            <a:solidFill>
              <a:srgbClr val="002060"/>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'7..Graphs(EnSecurity&amp;HD)'!$C$26:$O$26</c:f>
              <c:numCache>
                <c:formatCode>#,##0</c:formatCode>
                <c:ptCount val="13"/>
                <c:pt idx="0">
                  <c:v>9.9999999999999995E-7</c:v>
                </c:pt>
                <c:pt idx="1">
                  <c:v>9.9999999999999995E-7</c:v>
                </c:pt>
                <c:pt idx="2">
                  <c:v>10.374143867913316</c:v>
                </c:pt>
                <c:pt idx="3">
                  <c:v>10.374143867913316</c:v>
                </c:pt>
                <c:pt idx="4">
                  <c:v>10.374143867913316</c:v>
                </c:pt>
                <c:pt idx="5">
                  <c:v>51.233988959421936</c:v>
                </c:pt>
                <c:pt idx="6">
                  <c:v>51.233988959421936</c:v>
                </c:pt>
                <c:pt idx="7">
                  <c:v>51.233988959421936</c:v>
                </c:pt>
                <c:pt idx="8">
                  <c:v>51.233988959421936</c:v>
                </c:pt>
                <c:pt idx="9">
                  <c:v>286.17874523554559</c:v>
                </c:pt>
                <c:pt idx="10">
                  <c:v>741.63796661411493</c:v>
                </c:pt>
                <c:pt idx="11">
                  <c:v>741.63796661411493</c:v>
                </c:pt>
                <c:pt idx="12">
                  <c:v>741.63796661411493</c:v>
                </c:pt>
              </c:numCache>
            </c:numRef>
          </c:val>
          <c:extLst>
            <c:ext xmlns:c16="http://schemas.microsoft.com/office/drawing/2014/chart" uri="{C3380CC4-5D6E-409C-BE32-E72D297353CC}">
              <c16:uniqueId val="{00000014-4BC5-42A5-8F45-0710EF57668F}"/>
            </c:ext>
          </c:extLst>
        </c:ser>
        <c:ser>
          <c:idx val="21"/>
          <c:order val="21"/>
          <c:tx>
            <c:strRef>
              <c:f>'7..Graphs(EnSecurity&amp;HD)'!$B$27</c:f>
              <c:strCache>
                <c:ptCount val="1"/>
                <c:pt idx="0">
                  <c:v>Hydro</c:v>
                </c:pt>
              </c:strCache>
            </c:strRef>
          </c:tx>
          <c:spPr>
            <a:solidFill>
              <a:srgbClr val="002060"/>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'7..Graphs(EnSecurity&amp;HD)'!$C$27:$O$27</c:f>
              <c:numCache>
                <c:formatCode>#,##0</c:formatCode>
                <c:ptCount val="13"/>
                <c:pt idx="0">
                  <c:v>9.9999999999999995E-7</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9.9999999999999995E-7</c:v>
                </c:pt>
                <c:pt idx="10">
                  <c:v>408.000001</c:v>
                </c:pt>
                <c:pt idx="11">
                  <c:v>908.000001</c:v>
                </c:pt>
                <c:pt idx="12">
                  <c:v>1008.000001</c:v>
                </c:pt>
              </c:numCache>
            </c:numRef>
          </c:val>
          <c:extLst>
            <c:ext xmlns:c16="http://schemas.microsoft.com/office/drawing/2014/chart" uri="{C3380CC4-5D6E-409C-BE32-E72D297353CC}">
              <c16:uniqueId val="{00000015-4BC5-42A5-8F45-0710EF57668F}"/>
            </c:ext>
          </c:extLst>
        </c:ser>
        <c:ser>
          <c:idx val="22"/>
          <c:order val="22"/>
          <c:tx>
            <c:strRef>
              <c:f>'7..Graphs(EnSecurity&amp;HD)'!$B$28</c:f>
              <c:strCache>
                <c:ptCount val="1"/>
                <c:pt idx="0">
                  <c:v>Wind</c:v>
                </c:pt>
              </c:strCache>
            </c:strRef>
          </c:tx>
          <c:spPr>
            <a:solidFill>
              <a:srgbClr val="4472C4">
                <a:lumMod val="40000"/>
                <a:lumOff val="60000"/>
              </a:srgbClr>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'7..Graphs(EnSecurity&amp;HD)'!$C$28:$O$28</c:f>
              <c:numCache>
                <c:formatCode>#,##0</c:formatCode>
                <c:ptCount val="13"/>
                <c:pt idx="0">
                  <c:v>134.60000099999999</c:v>
                </c:pt>
                <c:pt idx="1">
                  <c:v>134.60000099999999</c:v>
                </c:pt>
                <c:pt idx="2">
                  <c:v>134.60000099999999</c:v>
                </c:pt>
                <c:pt idx="3">
                  <c:v>134.60000099999999</c:v>
                </c:pt>
                <c:pt idx="4">
                  <c:v>134.60000099999999</c:v>
                </c:pt>
                <c:pt idx="5">
                  <c:v>134.60000099999999</c:v>
                </c:pt>
                <c:pt idx="6">
                  <c:v>134.60000099999999</c:v>
                </c:pt>
                <c:pt idx="7">
                  <c:v>134.60000099999999</c:v>
                </c:pt>
                <c:pt idx="8">
                  <c:v>134.60000099999999</c:v>
                </c:pt>
                <c:pt idx="9">
                  <c:v>134.60000099999999</c:v>
                </c:pt>
                <c:pt idx="10">
                  <c:v>134.60000099999999</c:v>
                </c:pt>
                <c:pt idx="11">
                  <c:v>134.60000099999999</c:v>
                </c:pt>
                <c:pt idx="12">
                  <c:v>134.60000099999999</c:v>
                </c:pt>
              </c:numCache>
            </c:numRef>
          </c:val>
          <c:extLst>
            <c:ext xmlns:c16="http://schemas.microsoft.com/office/drawing/2014/chart" uri="{C3380CC4-5D6E-409C-BE32-E72D297353CC}">
              <c16:uniqueId val="{00000016-4BC5-42A5-8F45-0710EF57668F}"/>
            </c:ext>
          </c:extLst>
        </c:ser>
        <c:ser>
          <c:idx val="23"/>
          <c:order val="23"/>
          <c:tx>
            <c:strRef>
              <c:f>'7..Graphs(EnSecurity&amp;HD)'!$B$29</c:f>
              <c:strCache>
                <c:ptCount val="1"/>
                <c:pt idx="0">
                  <c:v>Wind</c:v>
                </c:pt>
              </c:strCache>
            </c:strRef>
          </c:tx>
          <c:spPr>
            <a:solidFill>
              <a:srgbClr val="4472C4">
                <a:lumMod val="40000"/>
                <a:lumOff val="60000"/>
              </a:srgbClr>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'7..Graphs(EnSecurity&amp;HD)'!$C$29:$O$29</c:f>
              <c:numCache>
                <c:formatCode>#,##0</c:formatCode>
                <c:ptCount val="13"/>
                <c:pt idx="0">
                  <c:v>200.000001</c:v>
                </c:pt>
                <c:pt idx="1">
                  <c:v>400.000001</c:v>
                </c:pt>
                <c:pt idx="2">
                  <c:v>600.000001</c:v>
                </c:pt>
                <c:pt idx="3">
                  <c:v>800.000001</c:v>
                </c:pt>
                <c:pt idx="4">
                  <c:v>1000.000001</c:v>
                </c:pt>
                <c:pt idx="5">
                  <c:v>1200.0000010000001</c:v>
                </c:pt>
                <c:pt idx="6">
                  <c:v>1400.0000010000001</c:v>
                </c:pt>
                <c:pt idx="7">
                  <c:v>1600.0000010000001</c:v>
                </c:pt>
                <c:pt idx="8">
                  <c:v>2101.8534323881681</c:v>
                </c:pt>
                <c:pt idx="9">
                  <c:v>2196.03170586532</c:v>
                </c:pt>
                <c:pt idx="10">
                  <c:v>2406.673202825375</c:v>
                </c:pt>
                <c:pt idx="11">
                  <c:v>2471.3653094616884</c:v>
                </c:pt>
                <c:pt idx="12">
                  <c:v>2683.2211164726755</c:v>
                </c:pt>
              </c:numCache>
            </c:numRef>
          </c:val>
          <c:extLst>
            <c:ext xmlns:c16="http://schemas.microsoft.com/office/drawing/2014/chart" uri="{C3380CC4-5D6E-409C-BE32-E72D297353CC}">
              <c16:uniqueId val="{00000017-4BC5-42A5-8F45-0710EF57668F}"/>
            </c:ext>
          </c:extLst>
        </c:ser>
        <c:ser>
          <c:idx val="24"/>
          <c:order val="24"/>
          <c:tx>
            <c:strRef>
              <c:f>'7..Graphs(EnSecurity&amp;HD)'!$B$30</c:f>
              <c:strCache>
                <c:ptCount val="1"/>
                <c:pt idx="0">
                  <c:v>25.Offshore</c:v>
                </c:pt>
              </c:strCache>
            </c:strRef>
          </c:tx>
          <c:spPr>
            <a:solidFill>
              <a:srgbClr val="ED7D31"/>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'7..Graphs(EnSecurity&amp;HD)'!$C$30:$O$30</c:f>
              <c:numCache>
                <c:formatCode>#,##0</c:formatCode>
                <c:ptCount val="13"/>
                <c:pt idx="0">
                  <c:v>9.9999999999999995E-7</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18-4BC5-42A5-8F45-0710EF57668F}"/>
            </c:ext>
          </c:extLst>
        </c:ser>
        <c:ser>
          <c:idx val="25"/>
          <c:order val="25"/>
          <c:tx>
            <c:strRef>
              <c:f>'7..Graphs(EnSecurity&amp;HD)'!$B$31</c:f>
              <c:strCache>
                <c:ptCount val="1"/>
                <c:pt idx="0">
                  <c:v>PV</c:v>
                </c:pt>
              </c:strCache>
            </c:strRef>
          </c:tx>
          <c:spPr>
            <a:solidFill>
              <a:srgbClr val="ED7D31"/>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'7..Graphs(EnSecurity&amp;HD)'!$C$31:$O$31</c:f>
              <c:numCache>
                <c:formatCode>#,##0</c:formatCode>
                <c:ptCount val="13"/>
                <c:pt idx="0">
                  <c:v>9.9999999999999995E-7</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19-4BC5-42A5-8F45-0710EF57668F}"/>
            </c:ext>
          </c:extLst>
        </c:ser>
        <c:ser>
          <c:idx val="26"/>
          <c:order val="26"/>
          <c:tx>
            <c:strRef>
              <c:f>'7..Graphs(EnSecurity&amp;HD)'!$B$32</c:f>
              <c:strCache>
                <c:ptCount val="1"/>
                <c:pt idx="0">
                  <c:v>PV</c:v>
                </c:pt>
              </c:strCache>
            </c:strRef>
          </c:tx>
          <c:spPr>
            <a:solidFill>
              <a:srgbClr val="EEFF41">
                <a:lumMod val="75000"/>
              </a:srgbClr>
            </a:solidFill>
            <a:ln w="25400">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'7..Graphs(EnSecurity&amp;HD)'!$C$32:$O$32</c:f>
              <c:numCache>
                <c:formatCode>#,##0</c:formatCode>
                <c:ptCount val="13"/>
                <c:pt idx="0">
                  <c:v>9.9999999999999995E-7</c:v>
                </c:pt>
                <c:pt idx="1">
                  <c:v>9.9999999999999995E-7</c:v>
                </c:pt>
                <c:pt idx="2">
                  <c:v>9.9999999999999995E-7</c:v>
                </c:pt>
                <c:pt idx="3">
                  <c:v>9.9999999999999995E-7</c:v>
                </c:pt>
                <c:pt idx="4">
                  <c:v>79.024098097375486</c:v>
                </c:pt>
                <c:pt idx="5">
                  <c:v>179.02409809737549</c:v>
                </c:pt>
                <c:pt idx="6">
                  <c:v>179.02409809737549</c:v>
                </c:pt>
                <c:pt idx="7">
                  <c:v>179.02409809737549</c:v>
                </c:pt>
                <c:pt idx="8">
                  <c:v>179.02409809737549</c:v>
                </c:pt>
                <c:pt idx="9">
                  <c:v>679.02409809737549</c:v>
                </c:pt>
                <c:pt idx="10">
                  <c:v>1179.0240980973756</c:v>
                </c:pt>
                <c:pt idx="11">
                  <c:v>1679.0240980973756</c:v>
                </c:pt>
                <c:pt idx="12">
                  <c:v>1779.0240980973756</c:v>
                </c:pt>
              </c:numCache>
            </c:numRef>
          </c:val>
          <c:extLst>
            <c:ext xmlns:c16="http://schemas.microsoft.com/office/drawing/2014/chart" uri="{C3380CC4-5D6E-409C-BE32-E72D297353CC}">
              <c16:uniqueId val="{0000001A-4BC5-42A5-8F45-0710EF57668F}"/>
            </c:ext>
          </c:extLst>
        </c:ser>
        <c:ser>
          <c:idx val="27"/>
          <c:order val="27"/>
          <c:tx>
            <c:strRef>
              <c:f>'7..Graphs(EnSecurity&amp;HD)'!$B$33</c:f>
              <c:strCache>
                <c:ptCount val="1"/>
                <c:pt idx="0">
                  <c:v>28.CSP</c:v>
                </c:pt>
              </c:strCache>
            </c:strRef>
          </c:tx>
          <c:spPr>
            <a:pattFill prst="smGrid">
              <a:fgClr>
                <a:srgbClr val="FF0000"/>
              </a:fgClr>
              <a:bgClr>
                <a:sysClr val="window" lastClr="FFFFFF"/>
              </a:bgClr>
            </a:pattFill>
            <a:ln>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'7..Graphs(EnSecurity&amp;HD)'!$C$33:$O$33</c:f>
              <c:numCache>
                <c:formatCode>#,##0</c:formatCode>
                <c:ptCount val="13"/>
                <c:pt idx="0">
                  <c:v>9.9999999999999995E-7</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9.9999999999999995E-7</c:v>
                </c:pt>
                <c:pt idx="10">
                  <c:v>9.9999999999999995E-7</c:v>
                </c:pt>
                <c:pt idx="11">
                  <c:v>9.9999999999999995E-7</c:v>
                </c:pt>
                <c:pt idx="12">
                  <c:v>9.9999999999999995E-7</c:v>
                </c:pt>
              </c:numCache>
            </c:numRef>
          </c:val>
          <c:extLst>
            <c:ext xmlns:c16="http://schemas.microsoft.com/office/drawing/2014/chart" uri="{C3380CC4-5D6E-409C-BE32-E72D297353CC}">
              <c16:uniqueId val="{0000001B-4BC5-42A5-8F45-0710EF57668F}"/>
            </c:ext>
          </c:extLst>
        </c:ser>
        <c:ser>
          <c:idx val="28"/>
          <c:order val="28"/>
          <c:tx>
            <c:strRef>
              <c:f>'7..Graphs(EnSecurity&amp;HD)'!$B$34</c:f>
              <c:strCache>
                <c:ptCount val="1"/>
                <c:pt idx="0">
                  <c:v>BESS</c:v>
                </c:pt>
              </c:strCache>
            </c:strRef>
          </c:tx>
          <c:spPr>
            <a:pattFill prst="horzBrick">
              <a:fgClr>
                <a:srgbClr val="FF0000"/>
              </a:fgClr>
              <a:bgClr>
                <a:sysClr val="window" lastClr="FFFFFF"/>
              </a:bgClr>
            </a:pattFill>
            <a:ln>
              <a:solidFill>
                <a:sysClr val="windowText" lastClr="000000"/>
              </a:solid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'7..Graphs(EnSecurity&amp;HD)'!$C$34:$O$34</c:f>
              <c:numCache>
                <c:formatCode>#,##0</c:formatCode>
                <c:ptCount val="13"/>
                <c:pt idx="0">
                  <c:v>9.9999999999999995E-7</c:v>
                </c:pt>
                <c:pt idx="1">
                  <c:v>9.9999999999999995E-7</c:v>
                </c:pt>
                <c:pt idx="2">
                  <c:v>9.9999999999999995E-7</c:v>
                </c:pt>
                <c:pt idx="3">
                  <c:v>9.9999999999999995E-7</c:v>
                </c:pt>
                <c:pt idx="4">
                  <c:v>9.9999999999999995E-7</c:v>
                </c:pt>
                <c:pt idx="5">
                  <c:v>9.9999999999999995E-7</c:v>
                </c:pt>
                <c:pt idx="6">
                  <c:v>9.9999999999999995E-7</c:v>
                </c:pt>
                <c:pt idx="7">
                  <c:v>9.9999999999999995E-7</c:v>
                </c:pt>
                <c:pt idx="8">
                  <c:v>9.9999999999999995E-7</c:v>
                </c:pt>
                <c:pt idx="9">
                  <c:v>16.2496867430023</c:v>
                </c:pt>
                <c:pt idx="10">
                  <c:v>16.2496867430023</c:v>
                </c:pt>
                <c:pt idx="11">
                  <c:v>16.2496867430023</c:v>
                </c:pt>
                <c:pt idx="12">
                  <c:v>16.2496867430023</c:v>
                </c:pt>
              </c:numCache>
            </c:numRef>
          </c:val>
          <c:extLst>
            <c:ext xmlns:c16="http://schemas.microsoft.com/office/drawing/2014/chart" uri="{C3380CC4-5D6E-409C-BE32-E72D297353CC}">
              <c16:uniqueId val="{0000001C-4BC5-42A5-8F45-0710EF57668F}"/>
            </c:ext>
          </c:extLst>
        </c:ser>
        <c:ser>
          <c:idx val="29"/>
          <c:order val="29"/>
          <c:tx>
            <c:strRef>
              <c:f>'7..Graphs(EnSecurity&amp;HD)'!$B$35</c:f>
              <c:strCache>
                <c:ptCount val="1"/>
                <c:pt idx="0">
                  <c:v>PHP</c:v>
                </c:pt>
              </c:strCache>
            </c:strRef>
          </c:tx>
          <c:spPr>
            <a:pattFill prst="trellis">
              <a:fgClr>
                <a:srgbClr val="FF0000"/>
              </a:fgClr>
              <a:bgClr>
                <a:sysClr val="window" lastClr="FFFFFF"/>
              </a:bgClr>
            </a:pattFill>
            <a:ln>
              <a:noFill/>
            </a:ln>
            <a:effectLst/>
          </c:spPr>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'7..Graphs(EnSecurity&amp;HD)'!$C$35:$O$35</c:f>
              <c:numCache>
                <c:formatCode>#,##0</c:formatCode>
                <c:ptCount val="13"/>
                <c:pt idx="0">
                  <c:v>440.000001</c:v>
                </c:pt>
                <c:pt idx="1">
                  <c:v>440.000001</c:v>
                </c:pt>
                <c:pt idx="2">
                  <c:v>440.000001</c:v>
                </c:pt>
                <c:pt idx="3">
                  <c:v>440.000001</c:v>
                </c:pt>
                <c:pt idx="4">
                  <c:v>440.000001</c:v>
                </c:pt>
                <c:pt idx="5">
                  <c:v>440.000001</c:v>
                </c:pt>
                <c:pt idx="6">
                  <c:v>440.000001</c:v>
                </c:pt>
                <c:pt idx="7">
                  <c:v>440.000001</c:v>
                </c:pt>
                <c:pt idx="8">
                  <c:v>506.000001</c:v>
                </c:pt>
                <c:pt idx="9">
                  <c:v>506.000001</c:v>
                </c:pt>
                <c:pt idx="10">
                  <c:v>506.000001</c:v>
                </c:pt>
                <c:pt idx="11">
                  <c:v>506.000001</c:v>
                </c:pt>
                <c:pt idx="12">
                  <c:v>506.000001</c:v>
                </c:pt>
              </c:numCache>
            </c:numRef>
          </c:val>
          <c:extLst>
            <c:ext xmlns:c16="http://schemas.microsoft.com/office/drawing/2014/chart" uri="{C3380CC4-5D6E-409C-BE32-E72D297353CC}">
              <c16:uniqueId val="{0000001D-4BC5-42A5-8F45-0710EF57668F}"/>
            </c:ext>
          </c:extLst>
        </c:ser>
        <c:dLbls>
          <c:showLegendKey val="0"/>
          <c:showVal val="0"/>
          <c:showCatName val="0"/>
          <c:showSerName val="0"/>
          <c:showPercent val="0"/>
          <c:showBubbleSize val="0"/>
        </c:dLbls>
        <c:axId val="614015864"/>
        <c:axId val="614016192"/>
      </c:areaChart>
      <c:lineChart>
        <c:grouping val="standard"/>
        <c:varyColors val="0"/>
        <c:ser>
          <c:idx val="30"/>
          <c:order val="30"/>
          <c:tx>
            <c:strRef>
              <c:f>'7..Graphs(EnSecurity&amp;HD)'!$B$36</c:f>
              <c:strCache>
                <c:ptCount val="1"/>
                <c:pt idx="0">
                  <c:v>Peak demand (MW)</c:v>
                </c:pt>
              </c:strCache>
            </c:strRef>
          </c:tx>
          <c:spPr>
            <a:ln w="28575" cap="rnd">
              <a:solidFill>
                <a:srgbClr val="FFAB40">
                  <a:lumMod val="75000"/>
                </a:srgbClr>
              </a:solidFill>
              <a:round/>
            </a:ln>
            <a:effectLst/>
          </c:spPr>
          <c:marker>
            <c:symbol val="none"/>
          </c:marker>
          <c:dPt>
            <c:idx val="8"/>
            <c:marker>
              <c:symbol val="none"/>
            </c:marker>
            <c:bubble3D val="0"/>
            <c:extLst>
              <c:ext xmlns:c16="http://schemas.microsoft.com/office/drawing/2014/chart" uri="{C3380CC4-5D6E-409C-BE32-E72D297353CC}">
                <c16:uniqueId val="{0000001E-4BC5-42A5-8F45-0710EF57668F}"/>
              </c:ext>
            </c:extLst>
          </c:dPt>
          <c:cat>
            <c:strRef>
              <c:f>'7..Graphs(EnSecurity&amp;HD)'!$C$5:$O$5</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'7..Graphs(EnSecurity&amp;HD)'!$C$36:$O$36</c:f>
              <c:numCache>
                <c:formatCode>#,##0</c:formatCode>
                <c:ptCount val="13"/>
                <c:pt idx="0">
                  <c:v>2355.9893947689475</c:v>
                </c:pt>
                <c:pt idx="1">
                  <c:v>2387.7952514633284</c:v>
                </c:pt>
                <c:pt idx="2">
                  <c:v>2409.2854086364982</c:v>
                </c:pt>
                <c:pt idx="3">
                  <c:v>2428.5596918255901</c:v>
                </c:pt>
                <c:pt idx="4">
                  <c:v>2446.7738894392819</c:v>
                </c:pt>
                <c:pt idx="5">
                  <c:v>2465.1246935350764</c:v>
                </c:pt>
                <c:pt idx="6">
                  <c:v>2479.9154416362867</c:v>
                </c:pt>
                <c:pt idx="7">
                  <c:v>2496.0348919419225</c:v>
                </c:pt>
                <c:pt idx="8">
                  <c:v>2508.515066351632</c:v>
                </c:pt>
                <c:pt idx="9">
                  <c:v>2561.6098652125879</c:v>
                </c:pt>
                <c:pt idx="10">
                  <c:v>2644.1064904945556</c:v>
                </c:pt>
                <c:pt idx="11">
                  <c:v>2755.4000729832323</c:v>
                </c:pt>
                <c:pt idx="12">
                  <c:v>2873.3723449300601</c:v>
                </c:pt>
              </c:numCache>
            </c:numRef>
          </c:val>
          <c:smooth val="0"/>
          <c:extLst>
            <c:ext xmlns:c16="http://schemas.microsoft.com/office/drawing/2014/chart" uri="{C3380CC4-5D6E-409C-BE32-E72D297353CC}">
              <c16:uniqueId val="{0000001F-4BC5-42A5-8F45-0710EF57668F}"/>
            </c:ext>
          </c:extLst>
        </c:ser>
        <c:dLbls>
          <c:showLegendKey val="0"/>
          <c:showVal val="0"/>
          <c:showCatName val="0"/>
          <c:showSerName val="0"/>
          <c:showPercent val="0"/>
          <c:showBubbleSize val="0"/>
        </c:dLbls>
        <c:marker val="1"/>
        <c:smooth val="0"/>
        <c:axId val="614015864"/>
        <c:axId val="614016192"/>
      </c:lineChart>
      <c:catAx>
        <c:axId val="614015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1" i="0" u="none" strike="noStrike" kern="1200" baseline="0">
                <a:solidFill>
                  <a:schemeClr val="tx1"/>
                </a:solidFill>
                <a:latin typeface="+mn-lt"/>
                <a:ea typeface="+mn-ea"/>
                <a:cs typeface="+mn-cs"/>
              </a:defRPr>
            </a:pPr>
            <a:endParaRPr lang="en-US"/>
          </a:p>
        </c:txPr>
        <c:crossAx val="614016192"/>
        <c:crosses val="autoZero"/>
        <c:auto val="1"/>
        <c:lblAlgn val="ctr"/>
        <c:lblOffset val="100"/>
        <c:noMultiLvlLbl val="0"/>
      </c:catAx>
      <c:valAx>
        <c:axId val="614016192"/>
        <c:scaling>
          <c:orientation val="minMax"/>
        </c:scaling>
        <c:delete val="0"/>
        <c:axPos val="l"/>
        <c:majorGridlines>
          <c:spPr>
            <a:ln w="9525" cap="flat" cmpd="sng" algn="ctr">
              <a:solidFill>
                <a:schemeClr val="tx1">
                  <a:lumMod val="15000"/>
                  <a:lumOff val="85000"/>
                </a:schemeClr>
              </a:solidFill>
              <a:prstDash val="sysDot"/>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hr-HR" b="1" dirty="0"/>
                  <a:t>Kapacitet</a:t>
                </a:r>
                <a:r>
                  <a:rPr lang="en-US" b="1" dirty="0"/>
                  <a:t> (MW)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614015864"/>
        <c:crosses val="autoZero"/>
        <c:crossBetween val="between"/>
      </c:valAx>
      <c:spPr>
        <a:noFill/>
        <a:ln>
          <a:noFill/>
        </a:ln>
        <a:effectLst/>
      </c:spPr>
    </c:plotArea>
    <c:legend>
      <c:legendPos val="t"/>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7"/>
        <c:delete val="1"/>
      </c:legendEntry>
      <c:legendEntry>
        <c:idx val="9"/>
        <c:delete val="1"/>
      </c:legendEntry>
      <c:legendEntry>
        <c:idx val="10"/>
        <c:delete val="1"/>
      </c:legendEntry>
      <c:legendEntry>
        <c:idx val="11"/>
        <c:delete val="1"/>
      </c:legendEntry>
      <c:legendEntry>
        <c:idx val="12"/>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2"/>
        <c:delete val="1"/>
      </c:legendEntry>
      <c:legendEntry>
        <c:idx val="24"/>
        <c:delete val="1"/>
      </c:legendEntry>
      <c:legendEntry>
        <c:idx val="25"/>
        <c:delete val="1"/>
      </c:legendEntry>
      <c:legendEntry>
        <c:idx val="27"/>
        <c:delete val="1"/>
      </c:legendEntry>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0"/>
          <c:order val="0"/>
          <c:tx>
            <c:strRef>
              <c:f>'7..Graphs(EnSecurity&amp;HD)'!$B$61</c:f>
              <c:strCache>
                <c:ptCount val="1"/>
                <c:pt idx="0">
                  <c:v>Uranium</c:v>
                </c:pt>
              </c:strCache>
            </c:strRef>
          </c:tx>
          <c:spPr>
            <a:solidFill>
              <a:srgbClr val="70AD47">
                <a:lumMod val="75000"/>
              </a:srgbClr>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'7..Graphs(EnSecurity&amp;HD)'!$C$61:$O$61</c:f>
              <c:numCache>
                <c:formatCode>#,##0</c:formatCode>
                <c:ptCount val="13"/>
                <c:pt idx="0">
                  <c:v>4.4000000000000006E-5</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00-F3BF-4C07-9349-1AA8E3DDF0C3}"/>
            </c:ext>
          </c:extLst>
        </c:ser>
        <c:ser>
          <c:idx val="1"/>
          <c:order val="1"/>
          <c:tx>
            <c:strRef>
              <c:f>'7..Graphs(EnSecurity&amp;HD)'!$B$62</c:f>
              <c:strCache>
                <c:ptCount val="1"/>
                <c:pt idx="0">
                  <c:v>Coal</c:v>
                </c:pt>
              </c:strCache>
            </c:strRef>
          </c:tx>
          <c:spPr>
            <a:solidFill>
              <a:srgbClr val="A5A5A5"/>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'7..Graphs(EnSecurity&amp;HD)'!$C$62:$O$62</c:f>
              <c:numCache>
                <c:formatCode>#,##0</c:formatCode>
                <c:ptCount val="13"/>
                <c:pt idx="0">
                  <c:v>2477.6484840870817</c:v>
                </c:pt>
                <c:pt idx="1">
                  <c:v>2180.0000440000003</c:v>
                </c:pt>
                <c:pt idx="2">
                  <c:v>2180.0000440000022</c:v>
                </c:pt>
                <c:pt idx="3">
                  <c:v>2180.0000439999999</c:v>
                </c:pt>
                <c:pt idx="4">
                  <c:v>2055.9814231766895</c:v>
                </c:pt>
                <c:pt idx="5">
                  <c:v>1115.8905948841821</c:v>
                </c:pt>
                <c:pt idx="6">
                  <c:v>1012.5035672809939</c:v>
                </c:pt>
                <c:pt idx="7">
                  <c:v>1011.3032586912536</c:v>
                </c:pt>
                <c:pt idx="8">
                  <c:v>1011.0393264628684</c:v>
                </c:pt>
                <c:pt idx="9">
                  <c:v>550.73559770769486</c:v>
                </c:pt>
                <c:pt idx="10">
                  <c:v>267.20536012112558</c:v>
                </c:pt>
                <c:pt idx="11">
                  <c:v>4.4000000000000006E-5</c:v>
                </c:pt>
                <c:pt idx="12">
                  <c:v>4.4000000000000006E-5</c:v>
                </c:pt>
              </c:numCache>
            </c:numRef>
          </c:val>
          <c:extLst>
            <c:ext xmlns:c16="http://schemas.microsoft.com/office/drawing/2014/chart" uri="{C3380CC4-5D6E-409C-BE32-E72D297353CC}">
              <c16:uniqueId val="{00000001-F3BF-4C07-9349-1AA8E3DDF0C3}"/>
            </c:ext>
          </c:extLst>
        </c:ser>
        <c:ser>
          <c:idx val="2"/>
          <c:order val="2"/>
          <c:tx>
            <c:strRef>
              <c:f>'7..Graphs(EnSecurity&amp;HD)'!$B$63</c:f>
              <c:strCache>
                <c:ptCount val="1"/>
                <c:pt idx="0">
                  <c:v>Coal</c:v>
                </c:pt>
              </c:strCache>
            </c:strRef>
          </c:tx>
          <c:spPr>
            <a:solidFill>
              <a:srgbClr val="A5A5A5"/>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'7..Graphs(EnSecurity&amp;HD)'!$C$63:$O$63</c:f>
              <c:numCache>
                <c:formatCode>#,##0</c:formatCode>
                <c:ptCount val="13"/>
                <c:pt idx="0">
                  <c:v>1700.000044000001</c:v>
                </c:pt>
                <c:pt idx="1">
                  <c:v>1700.0000440000017</c:v>
                </c:pt>
                <c:pt idx="2">
                  <c:v>1200.0000439999999</c:v>
                </c:pt>
                <c:pt idx="3">
                  <c:v>1192.4166783072167</c:v>
                </c:pt>
                <c:pt idx="4">
                  <c:v>1058.6081269765298</c:v>
                </c:pt>
                <c:pt idx="5">
                  <c:v>932.70013905662802</c:v>
                </c:pt>
                <c:pt idx="6">
                  <c:v>761.50322462874954</c:v>
                </c:pt>
                <c:pt idx="7">
                  <c:v>438.60361309602689</c:v>
                </c:pt>
                <c:pt idx="8">
                  <c:v>337.21051967572993</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02-F3BF-4C07-9349-1AA8E3DDF0C3}"/>
            </c:ext>
          </c:extLst>
        </c:ser>
        <c:ser>
          <c:idx val="3"/>
          <c:order val="3"/>
          <c:tx>
            <c:strRef>
              <c:f>'7..Graphs(EnSecurity&amp;HD)'!$B$64</c:f>
              <c:strCache>
                <c:ptCount val="1"/>
                <c:pt idx="0">
                  <c:v>Coal</c:v>
                </c:pt>
              </c:strCache>
            </c:strRef>
          </c:tx>
          <c:spPr>
            <a:solidFill>
              <a:srgbClr val="A5A5A5"/>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'7..Graphs(EnSecurity&amp;HD)'!$C$64:$O$64</c:f>
              <c:numCache>
                <c:formatCode>#,##0</c:formatCode>
                <c:ptCount val="13"/>
                <c:pt idx="0">
                  <c:v>1216.0564642739735</c:v>
                </c:pt>
                <c:pt idx="1">
                  <c:v>1216.056464273973</c:v>
                </c:pt>
                <c:pt idx="2">
                  <c:v>1216.056464273973</c:v>
                </c:pt>
                <c:pt idx="3">
                  <c:v>1216.0564642739735</c:v>
                </c:pt>
                <c:pt idx="4">
                  <c:v>1216.0564642739721</c:v>
                </c:pt>
                <c:pt idx="5">
                  <c:v>1216.0564642739726</c:v>
                </c:pt>
                <c:pt idx="6">
                  <c:v>4.4000000000000006E-5</c:v>
                </c:pt>
                <c:pt idx="7">
                  <c:v>4.4000000000000006E-5</c:v>
                </c:pt>
                <c:pt idx="8">
                  <c:v>4.4000000000000006E-5</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03-F3BF-4C07-9349-1AA8E3DDF0C3}"/>
            </c:ext>
          </c:extLst>
        </c:ser>
        <c:ser>
          <c:idx val="4"/>
          <c:order val="4"/>
          <c:tx>
            <c:strRef>
              <c:f>'7..Graphs(EnSecurity&amp;HD)'!$B$65</c:f>
              <c:strCache>
                <c:ptCount val="1"/>
                <c:pt idx="0">
                  <c:v>Coal</c:v>
                </c:pt>
              </c:strCache>
            </c:strRef>
          </c:tx>
          <c:spPr>
            <a:solidFill>
              <a:srgbClr val="A5A5A5"/>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'7..Graphs(EnSecurity&amp;HD)'!$C$65:$O$65</c:f>
              <c:numCache>
                <c:formatCode>#,##0</c:formatCode>
                <c:ptCount val="13"/>
                <c:pt idx="0">
                  <c:v>1546.2308346849311</c:v>
                </c:pt>
                <c:pt idx="1">
                  <c:v>1546.2308346849345</c:v>
                </c:pt>
                <c:pt idx="2">
                  <c:v>1546.2308346849336</c:v>
                </c:pt>
                <c:pt idx="3">
                  <c:v>1546.2308346849336</c:v>
                </c:pt>
                <c:pt idx="4">
                  <c:v>1546.2308346849334</c:v>
                </c:pt>
                <c:pt idx="5">
                  <c:v>1546.2308346849336</c:v>
                </c:pt>
                <c:pt idx="6">
                  <c:v>1546.2308346849322</c:v>
                </c:pt>
                <c:pt idx="7">
                  <c:v>1335.0286351288016</c:v>
                </c:pt>
                <c:pt idx="8">
                  <c:v>1260.1035804616999</c:v>
                </c:pt>
                <c:pt idx="9">
                  <c:v>456.52545409531848</c:v>
                </c:pt>
                <c:pt idx="10">
                  <c:v>4.4000000000000006E-5</c:v>
                </c:pt>
                <c:pt idx="11">
                  <c:v>4.4000000000000006E-5</c:v>
                </c:pt>
                <c:pt idx="12">
                  <c:v>4.4000000000000006E-5</c:v>
                </c:pt>
              </c:numCache>
            </c:numRef>
          </c:val>
          <c:extLst>
            <c:ext xmlns:c16="http://schemas.microsoft.com/office/drawing/2014/chart" uri="{C3380CC4-5D6E-409C-BE32-E72D297353CC}">
              <c16:uniqueId val="{00000004-F3BF-4C07-9349-1AA8E3DDF0C3}"/>
            </c:ext>
          </c:extLst>
        </c:ser>
        <c:ser>
          <c:idx val="5"/>
          <c:order val="5"/>
          <c:tx>
            <c:strRef>
              <c:f>'7..Graphs(EnSecurity&amp;HD)'!$B$66</c:f>
              <c:strCache>
                <c:ptCount val="1"/>
                <c:pt idx="0">
                  <c:v>Coal</c:v>
                </c:pt>
              </c:strCache>
            </c:strRef>
          </c:tx>
          <c:spPr>
            <a:solidFill>
              <a:srgbClr val="A5A5A5"/>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'7..Graphs(EnSecurity&amp;HD)'!$C$66:$O$66</c:f>
              <c:numCache>
                <c:formatCode>#,##0</c:formatCode>
                <c:ptCount val="13"/>
                <c:pt idx="0">
                  <c:v>2071.7400440000001</c:v>
                </c:pt>
                <c:pt idx="1">
                  <c:v>2071.7400440000006</c:v>
                </c:pt>
                <c:pt idx="2">
                  <c:v>2071.740044000001</c:v>
                </c:pt>
                <c:pt idx="3">
                  <c:v>2071.740044000001</c:v>
                </c:pt>
                <c:pt idx="4">
                  <c:v>2071.740044000001</c:v>
                </c:pt>
                <c:pt idx="5">
                  <c:v>2071.7400440000006</c:v>
                </c:pt>
                <c:pt idx="6">
                  <c:v>2071.740044000001</c:v>
                </c:pt>
                <c:pt idx="7">
                  <c:v>2071.7400440000006</c:v>
                </c:pt>
                <c:pt idx="8">
                  <c:v>1965.9025768318129</c:v>
                </c:pt>
                <c:pt idx="9">
                  <c:v>1518.2612898110513</c:v>
                </c:pt>
                <c:pt idx="10">
                  <c:v>60.119794672990352</c:v>
                </c:pt>
                <c:pt idx="11">
                  <c:v>9.3335888939029452</c:v>
                </c:pt>
                <c:pt idx="12">
                  <c:v>4.4000000000000006E-5</c:v>
                </c:pt>
              </c:numCache>
            </c:numRef>
          </c:val>
          <c:extLst>
            <c:ext xmlns:c16="http://schemas.microsoft.com/office/drawing/2014/chart" uri="{C3380CC4-5D6E-409C-BE32-E72D297353CC}">
              <c16:uniqueId val="{00000005-F3BF-4C07-9349-1AA8E3DDF0C3}"/>
            </c:ext>
          </c:extLst>
        </c:ser>
        <c:ser>
          <c:idx val="6"/>
          <c:order val="6"/>
          <c:tx>
            <c:strRef>
              <c:f>'7..Graphs(EnSecurity&amp;HD)'!$B$67</c:f>
              <c:strCache>
                <c:ptCount val="1"/>
                <c:pt idx="0">
                  <c:v>Coal</c:v>
                </c:pt>
              </c:strCache>
            </c:strRef>
          </c:tx>
          <c:spPr>
            <a:solidFill>
              <a:srgbClr val="A5A5A5"/>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'7..Graphs(EnSecurity&amp;HD)'!$C$67:$O$67</c:f>
              <c:numCache>
                <c:formatCode>#,##0</c:formatCode>
                <c:ptCount val="13"/>
                <c:pt idx="0">
                  <c:v>4.4000000000000006E-5</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06-F3BF-4C07-9349-1AA8E3DDF0C3}"/>
            </c:ext>
          </c:extLst>
        </c:ser>
        <c:ser>
          <c:idx val="7"/>
          <c:order val="7"/>
          <c:tx>
            <c:strRef>
              <c:f>'7..Graphs(EnSecurity&amp;HD)'!$B$68</c:f>
              <c:strCache>
                <c:ptCount val="1"/>
                <c:pt idx="0">
                  <c:v>Coal_Biomass_Mix</c:v>
                </c:pt>
              </c:strCache>
            </c:strRef>
          </c:tx>
          <c:spPr>
            <a:pattFill prst="solidDmnd">
              <a:fgClr>
                <a:sysClr val="windowText" lastClr="000000">
                  <a:lumMod val="85000"/>
                  <a:lumOff val="15000"/>
                </a:sysClr>
              </a:fgClr>
              <a:bgClr>
                <a:srgbClr val="70AD47"/>
              </a:bgClr>
            </a:patt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'7..Graphs(EnSecurity&amp;HD)'!$C$68:$O$68</c:f>
              <c:numCache>
                <c:formatCode>#,##0</c:formatCode>
                <c:ptCount val="13"/>
                <c:pt idx="0">
                  <c:v>337.32004399999988</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07-F3BF-4C07-9349-1AA8E3DDF0C3}"/>
            </c:ext>
          </c:extLst>
        </c:ser>
        <c:ser>
          <c:idx val="8"/>
          <c:order val="8"/>
          <c:tx>
            <c:strRef>
              <c:f>'7..Graphs(EnSecurity&amp;HD)'!$B$69</c:f>
              <c:strCache>
                <c:ptCount val="1"/>
                <c:pt idx="0">
                  <c:v>Coal_Biomass_Mix</c:v>
                </c:pt>
              </c:strCache>
            </c:strRef>
          </c:tx>
          <c:spPr>
            <a:pattFill prst="solidDmnd">
              <a:fgClr>
                <a:sysClr val="windowText" lastClr="000000"/>
              </a:fgClr>
              <a:bgClr>
                <a:srgbClr val="70AD47"/>
              </a:bgClr>
            </a:patt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'7..Graphs(EnSecurity&amp;HD)'!$C$69:$O$69</c:f>
              <c:numCache>
                <c:formatCode>#,##0</c:formatCode>
                <c:ptCount val="13"/>
                <c:pt idx="0">
                  <c:v>753.36004399999956</c:v>
                </c:pt>
                <c:pt idx="1">
                  <c:v>603.72420221205562</c:v>
                </c:pt>
                <c:pt idx="2">
                  <c:v>67.598180420836499</c:v>
                </c:pt>
                <c:pt idx="3">
                  <c:v>45.705689115298284</c:v>
                </c:pt>
                <c:pt idx="4">
                  <c:v>29.612104251789695</c:v>
                </c:pt>
                <c:pt idx="5">
                  <c:v>163.86858533769154</c:v>
                </c:pt>
                <c:pt idx="6">
                  <c:v>145.96950597429847</c:v>
                </c:pt>
                <c:pt idx="7">
                  <c:v>120.65209044818648</c:v>
                </c:pt>
                <c:pt idx="8">
                  <c:v>62.358700259763232</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08-F3BF-4C07-9349-1AA8E3DDF0C3}"/>
            </c:ext>
          </c:extLst>
        </c:ser>
        <c:ser>
          <c:idx val="9"/>
          <c:order val="9"/>
          <c:tx>
            <c:strRef>
              <c:f>'7..Graphs(EnSecurity&amp;HD)'!$B$70</c:f>
              <c:strCache>
                <c:ptCount val="1"/>
                <c:pt idx="0">
                  <c:v>10.CoalCCS</c:v>
                </c:pt>
              </c:strCache>
            </c:strRef>
          </c:tx>
          <c:spPr>
            <a:pattFill prst="trellis">
              <a:fgClr>
                <a:schemeClr val="accent4">
                  <a:lumMod val="50000"/>
                </a:schemeClr>
              </a:fgClr>
              <a:bgClr>
                <a:schemeClr val="bg1"/>
              </a:bgClr>
            </a:patt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'7..Graphs(EnSecurity&amp;HD)'!$C$70:$O$70</c:f>
              <c:numCache>
                <c:formatCode>#,##0</c:formatCode>
                <c:ptCount val="13"/>
                <c:pt idx="0">
                  <c:v>4.4000000000000006E-5</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09-F3BF-4C07-9349-1AA8E3DDF0C3}"/>
            </c:ext>
          </c:extLst>
        </c:ser>
        <c:ser>
          <c:idx val="10"/>
          <c:order val="10"/>
          <c:tx>
            <c:strRef>
              <c:f>'7..Graphs(EnSecurity&amp;HD)'!$B$71</c:f>
              <c:strCache>
                <c:ptCount val="1"/>
                <c:pt idx="0">
                  <c:v>11.GeoEx</c:v>
                </c:pt>
              </c:strCache>
            </c:strRef>
          </c:tx>
          <c:spPr>
            <a:solidFill>
              <a:schemeClr val="accent2">
                <a:lumMod val="75000"/>
              </a:schemeClr>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'7..Graphs(EnSecurity&amp;HD)'!$C$71:$O$71</c:f>
              <c:numCache>
                <c:formatCode>#,##0</c:formatCode>
                <c:ptCount val="13"/>
                <c:pt idx="0">
                  <c:v>4.4000000000000006E-5</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0A-F3BF-4C07-9349-1AA8E3DDF0C3}"/>
            </c:ext>
          </c:extLst>
        </c:ser>
        <c:ser>
          <c:idx val="11"/>
          <c:order val="11"/>
          <c:tx>
            <c:strRef>
              <c:f>'7..Graphs(EnSecurity&amp;HD)'!$B$72</c:f>
              <c:strCache>
                <c:ptCount val="1"/>
                <c:pt idx="0">
                  <c:v>12.Geo</c:v>
                </c:pt>
              </c:strCache>
            </c:strRef>
          </c:tx>
          <c:spPr>
            <a:solidFill>
              <a:schemeClr val="accent2">
                <a:lumMod val="75000"/>
              </a:schemeClr>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'7..Graphs(EnSecurity&amp;HD)'!$C$72:$O$72</c:f>
              <c:numCache>
                <c:formatCode>#,##0</c:formatCode>
                <c:ptCount val="13"/>
                <c:pt idx="0">
                  <c:v>4.4000000000000006E-5</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0B-F3BF-4C07-9349-1AA8E3DDF0C3}"/>
            </c:ext>
          </c:extLst>
        </c:ser>
        <c:ser>
          <c:idx val="12"/>
          <c:order val="12"/>
          <c:tx>
            <c:strRef>
              <c:f>'7..Graphs(EnSecurity&amp;HD)'!$B$73</c:f>
              <c:strCache>
                <c:ptCount val="1"/>
                <c:pt idx="0">
                  <c:v>Biomass</c:v>
                </c:pt>
              </c:strCache>
            </c:strRef>
          </c:tx>
          <c:spPr>
            <a:solidFill>
              <a:srgbClr val="92D050"/>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'7..Graphs(EnSecurity&amp;HD)'!$C$73:$O$73</c:f>
              <c:numCache>
                <c:formatCode>#,##0</c:formatCode>
                <c:ptCount val="13"/>
                <c:pt idx="0">
                  <c:v>4.4000000000000006E-5</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0C-F3BF-4C07-9349-1AA8E3DDF0C3}"/>
            </c:ext>
          </c:extLst>
        </c:ser>
        <c:ser>
          <c:idx val="13"/>
          <c:order val="13"/>
          <c:tx>
            <c:strRef>
              <c:f>'7..Graphs(EnSecurity&amp;HD)'!$B$74</c:f>
              <c:strCache>
                <c:ptCount val="1"/>
                <c:pt idx="0">
                  <c:v>Biomass</c:v>
                </c:pt>
              </c:strCache>
            </c:strRef>
          </c:tx>
          <c:spPr>
            <a:solidFill>
              <a:srgbClr val="92D050"/>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'7..Graphs(EnSecurity&amp;HD)'!$C$74:$O$74</c:f>
              <c:numCache>
                <c:formatCode>#,##0</c:formatCode>
                <c:ptCount val="13"/>
                <c:pt idx="0">
                  <c:v>4.4000000000000006E-5</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913.89615456919694</c:v>
                </c:pt>
                <c:pt idx="10">
                  <c:v>871.13528463827936</c:v>
                </c:pt>
                <c:pt idx="11">
                  <c:v>750.45358410787719</c:v>
                </c:pt>
                <c:pt idx="12">
                  <c:v>726.66279717390591</c:v>
                </c:pt>
              </c:numCache>
            </c:numRef>
          </c:val>
          <c:extLst>
            <c:ext xmlns:c16="http://schemas.microsoft.com/office/drawing/2014/chart" uri="{C3380CC4-5D6E-409C-BE32-E72D297353CC}">
              <c16:uniqueId val="{0000000D-F3BF-4C07-9349-1AA8E3DDF0C3}"/>
            </c:ext>
          </c:extLst>
        </c:ser>
        <c:ser>
          <c:idx val="14"/>
          <c:order val="14"/>
          <c:tx>
            <c:strRef>
              <c:f>'7..Graphs(EnSecurity&amp;HD)'!$B$75</c:f>
              <c:strCache>
                <c:ptCount val="1"/>
                <c:pt idx="0">
                  <c:v>Natural Gas</c:v>
                </c:pt>
              </c:strCache>
            </c:strRef>
          </c:tx>
          <c:spPr>
            <a:solidFill>
              <a:srgbClr val="FFFF00"/>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'7..Graphs(EnSecurity&amp;HD)'!$C$75:$O$75</c:f>
              <c:numCache>
                <c:formatCode>#,##0</c:formatCode>
                <c:ptCount val="13"/>
                <c:pt idx="0">
                  <c:v>4.4000000000000006E-5</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0E-F3BF-4C07-9349-1AA8E3DDF0C3}"/>
            </c:ext>
          </c:extLst>
        </c:ser>
        <c:ser>
          <c:idx val="15"/>
          <c:order val="15"/>
          <c:tx>
            <c:strRef>
              <c:f>'7..Graphs(EnSecurity&amp;HD)'!$B$76</c:f>
              <c:strCache>
                <c:ptCount val="1"/>
                <c:pt idx="0">
                  <c:v>Natural Gas</c:v>
                </c:pt>
              </c:strCache>
            </c:strRef>
          </c:tx>
          <c:spPr>
            <a:pattFill prst="dkUpDiag">
              <a:fgClr>
                <a:srgbClr val="FFFF00"/>
              </a:fgClr>
              <a:bgClr>
                <a:schemeClr val="bg1"/>
              </a:bgClr>
            </a:patt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'7..Graphs(EnSecurity&amp;HD)'!$C$76:$O$76</c:f>
              <c:numCache>
                <c:formatCode>#,##0</c:formatCode>
                <c:ptCount val="13"/>
                <c:pt idx="0">
                  <c:v>4.4000000000000006E-5</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0F-F3BF-4C07-9349-1AA8E3DDF0C3}"/>
            </c:ext>
          </c:extLst>
        </c:ser>
        <c:ser>
          <c:idx val="16"/>
          <c:order val="16"/>
          <c:tx>
            <c:strRef>
              <c:f>'7..Graphs(EnSecurity&amp;HD)'!$B$77</c:f>
              <c:strCache>
                <c:ptCount val="1"/>
                <c:pt idx="0">
                  <c:v>17.GasCCS</c:v>
                </c:pt>
              </c:strCache>
            </c:strRef>
          </c:tx>
          <c:spPr>
            <a:pattFill prst="sphere">
              <a:fgClr>
                <a:srgbClr val="FFFF00"/>
              </a:fgClr>
              <a:bgClr>
                <a:prstClr val="white"/>
              </a:bgClr>
            </a:patt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'7..Graphs(EnSecurity&amp;HD)'!$C$77:$O$77</c:f>
              <c:numCache>
                <c:formatCode>#,##0</c:formatCode>
                <c:ptCount val="13"/>
                <c:pt idx="0">
                  <c:v>4.4000000000000006E-5</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10-F3BF-4C07-9349-1AA8E3DDF0C3}"/>
            </c:ext>
          </c:extLst>
        </c:ser>
        <c:ser>
          <c:idx val="17"/>
          <c:order val="17"/>
          <c:tx>
            <c:strRef>
              <c:f>'7..Graphs(EnSecurity&amp;HD)'!$B$78</c:f>
              <c:strCache>
                <c:ptCount val="1"/>
                <c:pt idx="0">
                  <c:v>18.Hydrogen</c:v>
                </c:pt>
              </c:strCache>
            </c:strRef>
          </c:tx>
          <c:spPr>
            <a:solidFill>
              <a:srgbClr val="70AD47">
                <a:lumMod val="40000"/>
                <a:lumOff val="60000"/>
              </a:srgbClr>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'7..Graphs(EnSecurity&amp;HD)'!$C$78:$O$78</c:f>
              <c:numCache>
                <c:formatCode>#,##0</c:formatCode>
                <c:ptCount val="13"/>
                <c:pt idx="0">
                  <c:v>4.4000000000000006E-5</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11-F3BF-4C07-9349-1AA8E3DDF0C3}"/>
            </c:ext>
          </c:extLst>
        </c:ser>
        <c:ser>
          <c:idx val="18"/>
          <c:order val="18"/>
          <c:tx>
            <c:strRef>
              <c:f>'7..Graphs(EnSecurity&amp;HD)'!$B$79</c:f>
              <c:strCache>
                <c:ptCount val="1"/>
                <c:pt idx="0">
                  <c:v>19.FuelOilEx</c:v>
                </c:pt>
              </c:strCache>
            </c:strRef>
          </c:tx>
          <c:spPr>
            <a:solidFill>
              <a:srgbClr val="FF0000"/>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'7..Graphs(EnSecurity&amp;HD)'!$C$79:$O$79</c:f>
              <c:numCache>
                <c:formatCode>#,##0</c:formatCode>
                <c:ptCount val="13"/>
                <c:pt idx="0">
                  <c:v>4.4000000000000006E-5</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12-F3BF-4C07-9349-1AA8E3DDF0C3}"/>
            </c:ext>
          </c:extLst>
        </c:ser>
        <c:ser>
          <c:idx val="19"/>
          <c:order val="19"/>
          <c:tx>
            <c:strRef>
              <c:f>'7..Graphs(EnSecurity&amp;HD)'!$B$80</c:f>
              <c:strCache>
                <c:ptCount val="1"/>
                <c:pt idx="0">
                  <c:v>Hydro</c:v>
                </c:pt>
              </c:strCache>
            </c:strRef>
          </c:tx>
          <c:spPr>
            <a:solidFill>
              <a:srgbClr val="002060"/>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'7..Graphs(EnSecurity&amp;HD)'!$C$80:$O$80</c:f>
              <c:numCache>
                <c:formatCode>#,##0</c:formatCode>
                <c:ptCount val="13"/>
                <c:pt idx="0">
                  <c:v>5548.4297890030639</c:v>
                </c:pt>
                <c:pt idx="1">
                  <c:v>5548.4297890030757</c:v>
                </c:pt>
                <c:pt idx="2">
                  <c:v>5548.4297890030675</c:v>
                </c:pt>
                <c:pt idx="3">
                  <c:v>5548.4297890030721</c:v>
                </c:pt>
                <c:pt idx="4">
                  <c:v>5548.4297890030712</c:v>
                </c:pt>
                <c:pt idx="5">
                  <c:v>5548.4297890030775</c:v>
                </c:pt>
                <c:pt idx="6">
                  <c:v>5548.4297890030739</c:v>
                </c:pt>
                <c:pt idx="7">
                  <c:v>5548.4297890030821</c:v>
                </c:pt>
                <c:pt idx="8">
                  <c:v>5548.4297890030739</c:v>
                </c:pt>
                <c:pt idx="9">
                  <c:v>5544.4350711856259</c:v>
                </c:pt>
                <c:pt idx="10">
                  <c:v>4828.6627993453094</c:v>
                </c:pt>
                <c:pt idx="11">
                  <c:v>4675.60524345455</c:v>
                </c:pt>
                <c:pt idx="12">
                  <c:v>4636.766146191424</c:v>
                </c:pt>
              </c:numCache>
            </c:numRef>
          </c:val>
          <c:extLst>
            <c:ext xmlns:c16="http://schemas.microsoft.com/office/drawing/2014/chart" uri="{C3380CC4-5D6E-409C-BE32-E72D297353CC}">
              <c16:uniqueId val="{00000013-F3BF-4C07-9349-1AA8E3DDF0C3}"/>
            </c:ext>
          </c:extLst>
        </c:ser>
        <c:ser>
          <c:idx val="20"/>
          <c:order val="20"/>
          <c:tx>
            <c:strRef>
              <c:f>'7..Graphs(EnSecurity&amp;HD)'!$B$81</c:f>
              <c:strCache>
                <c:ptCount val="1"/>
                <c:pt idx="0">
                  <c:v>Hydro</c:v>
                </c:pt>
              </c:strCache>
            </c:strRef>
          </c:tx>
          <c:spPr>
            <a:solidFill>
              <a:srgbClr val="002060"/>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'7..Graphs(EnSecurity&amp;HD)'!$C$81:$O$81</c:f>
              <c:numCache>
                <c:formatCode>#,##0</c:formatCode>
                <c:ptCount val="13"/>
                <c:pt idx="0">
                  <c:v>4.4000000000000006E-5</c:v>
                </c:pt>
                <c:pt idx="1">
                  <c:v>4.4000000000000006E-5</c:v>
                </c:pt>
                <c:pt idx="2">
                  <c:v>49.528436862876859</c:v>
                </c:pt>
                <c:pt idx="3">
                  <c:v>49.528436862876859</c:v>
                </c:pt>
                <c:pt idx="4">
                  <c:v>49.528436862876859</c:v>
                </c:pt>
                <c:pt idx="5">
                  <c:v>244.60213941114228</c:v>
                </c:pt>
                <c:pt idx="6">
                  <c:v>244.60213941114228</c:v>
                </c:pt>
                <c:pt idx="7">
                  <c:v>244.60213941114228</c:v>
                </c:pt>
                <c:pt idx="8">
                  <c:v>244.60213941114228</c:v>
                </c:pt>
                <c:pt idx="9">
                  <c:v>1366.2790179808048</c:v>
                </c:pt>
                <c:pt idx="10">
                  <c:v>3540.1695923180264</c:v>
                </c:pt>
                <c:pt idx="11">
                  <c:v>3538.6679524175729</c:v>
                </c:pt>
                <c:pt idx="12">
                  <c:v>3530.8257219594111</c:v>
                </c:pt>
              </c:numCache>
            </c:numRef>
          </c:val>
          <c:extLst>
            <c:ext xmlns:c16="http://schemas.microsoft.com/office/drawing/2014/chart" uri="{C3380CC4-5D6E-409C-BE32-E72D297353CC}">
              <c16:uniqueId val="{00000014-F3BF-4C07-9349-1AA8E3DDF0C3}"/>
            </c:ext>
          </c:extLst>
        </c:ser>
        <c:ser>
          <c:idx val="21"/>
          <c:order val="21"/>
          <c:tx>
            <c:strRef>
              <c:f>'7..Graphs(EnSecurity&amp;HD)'!$B$82</c:f>
              <c:strCache>
                <c:ptCount val="1"/>
                <c:pt idx="0">
                  <c:v>Hydro</c:v>
                </c:pt>
              </c:strCache>
            </c:strRef>
          </c:tx>
          <c:spPr>
            <a:solidFill>
              <a:srgbClr val="002060"/>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'7..Graphs(EnSecurity&amp;HD)'!$C$82:$O$82</c:f>
              <c:numCache>
                <c:formatCode>#,##0</c:formatCode>
                <c:ptCount val="13"/>
                <c:pt idx="0">
                  <c:v>4.4000000000000006E-5</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4.4000000000000006E-5</c:v>
                </c:pt>
                <c:pt idx="10">
                  <c:v>1338.4952890739246</c:v>
                </c:pt>
                <c:pt idx="11">
                  <c:v>2826.1979660980332</c:v>
                </c:pt>
                <c:pt idx="12">
                  <c:v>3095.1423561649426</c:v>
                </c:pt>
              </c:numCache>
            </c:numRef>
          </c:val>
          <c:extLst>
            <c:ext xmlns:c16="http://schemas.microsoft.com/office/drawing/2014/chart" uri="{C3380CC4-5D6E-409C-BE32-E72D297353CC}">
              <c16:uniqueId val="{00000015-F3BF-4C07-9349-1AA8E3DDF0C3}"/>
            </c:ext>
          </c:extLst>
        </c:ser>
        <c:ser>
          <c:idx val="22"/>
          <c:order val="22"/>
          <c:tx>
            <c:strRef>
              <c:f>'7..Graphs(EnSecurity&amp;HD)'!$B$83</c:f>
              <c:strCache>
                <c:ptCount val="1"/>
                <c:pt idx="0">
                  <c:v>Wind</c:v>
                </c:pt>
              </c:strCache>
            </c:strRef>
          </c:tx>
          <c:spPr>
            <a:solidFill>
              <a:srgbClr val="4472C4">
                <a:lumMod val="40000"/>
                <a:lumOff val="60000"/>
              </a:srgbClr>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'7..Graphs(EnSecurity&amp;HD)'!$C$83:$O$83</c:f>
              <c:numCache>
                <c:formatCode>#,##0</c:formatCode>
                <c:ptCount val="13"/>
                <c:pt idx="0">
                  <c:v>458.95353252159578</c:v>
                </c:pt>
                <c:pt idx="1">
                  <c:v>458.95353252159578</c:v>
                </c:pt>
                <c:pt idx="2">
                  <c:v>458.95353252159578</c:v>
                </c:pt>
                <c:pt idx="3">
                  <c:v>458.95353252159578</c:v>
                </c:pt>
                <c:pt idx="4">
                  <c:v>458.95353252159578</c:v>
                </c:pt>
                <c:pt idx="5">
                  <c:v>458.95353252159578</c:v>
                </c:pt>
                <c:pt idx="6">
                  <c:v>458.95353252159578</c:v>
                </c:pt>
                <c:pt idx="7">
                  <c:v>458.95353252159578</c:v>
                </c:pt>
                <c:pt idx="8">
                  <c:v>458.94426288612976</c:v>
                </c:pt>
                <c:pt idx="9">
                  <c:v>458.9499857900135</c:v>
                </c:pt>
                <c:pt idx="10">
                  <c:v>458.94448073315624</c:v>
                </c:pt>
                <c:pt idx="11">
                  <c:v>458.25772086627234</c:v>
                </c:pt>
                <c:pt idx="12">
                  <c:v>458.92210435342093</c:v>
                </c:pt>
              </c:numCache>
            </c:numRef>
          </c:val>
          <c:extLst>
            <c:ext xmlns:c16="http://schemas.microsoft.com/office/drawing/2014/chart" uri="{C3380CC4-5D6E-409C-BE32-E72D297353CC}">
              <c16:uniqueId val="{00000016-F3BF-4C07-9349-1AA8E3DDF0C3}"/>
            </c:ext>
          </c:extLst>
        </c:ser>
        <c:ser>
          <c:idx val="23"/>
          <c:order val="23"/>
          <c:tx>
            <c:strRef>
              <c:f>'7..Graphs(EnSecurity&amp;HD)'!$B$84</c:f>
              <c:strCache>
                <c:ptCount val="1"/>
                <c:pt idx="0">
                  <c:v>Wind</c:v>
                </c:pt>
              </c:strCache>
            </c:strRef>
          </c:tx>
          <c:spPr>
            <a:solidFill>
              <a:srgbClr val="4472C4">
                <a:lumMod val="40000"/>
                <a:lumOff val="60000"/>
              </a:srgbClr>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'7..Graphs(EnSecurity&amp;HD)'!$C$84:$O$84</c:f>
              <c:numCache>
                <c:formatCode>#,##0</c:formatCode>
                <c:ptCount val="13"/>
                <c:pt idx="0">
                  <c:v>736.17595793836665</c:v>
                </c:pt>
                <c:pt idx="1">
                  <c:v>1472.3518718767339</c:v>
                </c:pt>
                <c:pt idx="2">
                  <c:v>2208.527785815098</c:v>
                </c:pt>
                <c:pt idx="3">
                  <c:v>2944.7036997534674</c:v>
                </c:pt>
                <c:pt idx="4">
                  <c:v>3680.8796136918331</c:v>
                </c:pt>
                <c:pt idx="5">
                  <c:v>4417.0555276301957</c:v>
                </c:pt>
                <c:pt idx="6">
                  <c:v>5148.5200553111172</c:v>
                </c:pt>
                <c:pt idx="7">
                  <c:v>5877.1437985590246</c:v>
                </c:pt>
                <c:pt idx="8">
                  <c:v>7617.3282764115893</c:v>
                </c:pt>
                <c:pt idx="9">
                  <c:v>7923.6701977947414</c:v>
                </c:pt>
                <c:pt idx="10">
                  <c:v>8608.3516853524525</c:v>
                </c:pt>
                <c:pt idx="11">
                  <c:v>8884.8802963129219</c:v>
                </c:pt>
                <c:pt idx="12">
                  <c:v>9615.8032509335135</c:v>
                </c:pt>
              </c:numCache>
            </c:numRef>
          </c:val>
          <c:extLst>
            <c:ext xmlns:c16="http://schemas.microsoft.com/office/drawing/2014/chart" uri="{C3380CC4-5D6E-409C-BE32-E72D297353CC}">
              <c16:uniqueId val="{00000017-F3BF-4C07-9349-1AA8E3DDF0C3}"/>
            </c:ext>
          </c:extLst>
        </c:ser>
        <c:ser>
          <c:idx val="24"/>
          <c:order val="24"/>
          <c:tx>
            <c:strRef>
              <c:f>'7..Graphs(EnSecurity&amp;HD)'!$B$85</c:f>
              <c:strCache>
                <c:ptCount val="1"/>
                <c:pt idx="0">
                  <c:v>25.Offshore</c:v>
                </c:pt>
              </c:strCache>
            </c:strRef>
          </c:tx>
          <c:spPr>
            <a:solidFill>
              <a:srgbClr val="ED7D31"/>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'7..Graphs(EnSecurity&amp;HD)'!$C$85:$O$85</c:f>
              <c:numCache>
                <c:formatCode>#,##0</c:formatCode>
                <c:ptCount val="13"/>
                <c:pt idx="0">
                  <c:v>4.4000000000000006E-5</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18-F3BF-4C07-9349-1AA8E3DDF0C3}"/>
            </c:ext>
          </c:extLst>
        </c:ser>
        <c:ser>
          <c:idx val="25"/>
          <c:order val="25"/>
          <c:tx>
            <c:strRef>
              <c:f>'7..Graphs(EnSecurity&amp;HD)'!$B$86</c:f>
              <c:strCache>
                <c:ptCount val="1"/>
                <c:pt idx="0">
                  <c:v>PV</c:v>
                </c:pt>
              </c:strCache>
            </c:strRef>
          </c:tx>
          <c:spPr>
            <a:solidFill>
              <a:srgbClr val="ED7D31"/>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'7..Graphs(EnSecurity&amp;HD)'!$C$86:$O$86</c:f>
              <c:numCache>
                <c:formatCode>#,##0</c:formatCode>
                <c:ptCount val="13"/>
                <c:pt idx="0">
                  <c:v>4.4000000000000006E-5</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19-F3BF-4C07-9349-1AA8E3DDF0C3}"/>
            </c:ext>
          </c:extLst>
        </c:ser>
        <c:ser>
          <c:idx val="26"/>
          <c:order val="26"/>
          <c:tx>
            <c:strRef>
              <c:f>'7..Graphs(EnSecurity&amp;HD)'!$B$87</c:f>
              <c:strCache>
                <c:ptCount val="1"/>
                <c:pt idx="0">
                  <c:v>PV</c:v>
                </c:pt>
              </c:strCache>
            </c:strRef>
          </c:tx>
          <c:spPr>
            <a:solidFill>
              <a:srgbClr val="EEFF41">
                <a:lumMod val="75000"/>
              </a:srgbClr>
            </a:solidFill>
            <a:ln w="25400">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'7..Graphs(EnSecurity&amp;HD)'!$C$87:$O$87</c:f>
              <c:numCache>
                <c:formatCode>#,##0</c:formatCode>
                <c:ptCount val="13"/>
                <c:pt idx="0">
                  <c:v>4.4000000000000006E-5</c:v>
                </c:pt>
                <c:pt idx="1">
                  <c:v>4.4000000000000006E-5</c:v>
                </c:pt>
                <c:pt idx="2">
                  <c:v>4.4000000000000006E-5</c:v>
                </c:pt>
                <c:pt idx="3">
                  <c:v>4.4000000000000006E-5</c:v>
                </c:pt>
                <c:pt idx="4">
                  <c:v>92.28457101815934</c:v>
                </c:pt>
                <c:pt idx="5">
                  <c:v>209.0648069308123</c:v>
                </c:pt>
                <c:pt idx="6">
                  <c:v>209.0648069308123</c:v>
                </c:pt>
                <c:pt idx="7">
                  <c:v>209.02258843748999</c:v>
                </c:pt>
                <c:pt idx="8">
                  <c:v>207.00735196900578</c:v>
                </c:pt>
                <c:pt idx="9">
                  <c:v>776.51807683462675</c:v>
                </c:pt>
                <c:pt idx="10">
                  <c:v>1282.986198833501</c:v>
                </c:pt>
                <c:pt idx="11">
                  <c:v>1806.0355696693948</c:v>
                </c:pt>
                <c:pt idx="12">
                  <c:v>1917.7277516942577</c:v>
                </c:pt>
              </c:numCache>
            </c:numRef>
          </c:val>
          <c:extLst>
            <c:ext xmlns:c16="http://schemas.microsoft.com/office/drawing/2014/chart" uri="{C3380CC4-5D6E-409C-BE32-E72D297353CC}">
              <c16:uniqueId val="{0000001A-F3BF-4C07-9349-1AA8E3DDF0C3}"/>
            </c:ext>
          </c:extLst>
        </c:ser>
        <c:ser>
          <c:idx val="27"/>
          <c:order val="27"/>
          <c:tx>
            <c:strRef>
              <c:f>'7..Graphs(EnSecurity&amp;HD)'!$B$88</c:f>
              <c:strCache>
                <c:ptCount val="1"/>
                <c:pt idx="0">
                  <c:v>28.CSP</c:v>
                </c:pt>
              </c:strCache>
            </c:strRef>
          </c:tx>
          <c:spPr>
            <a:pattFill prst="smGrid">
              <a:fgClr>
                <a:srgbClr val="FF0000"/>
              </a:fgClr>
              <a:bgClr>
                <a:sysClr val="window" lastClr="FFFFFF"/>
              </a:bgClr>
            </a:pattFill>
            <a:ln>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'7..Graphs(EnSecurity&amp;HD)'!$C$88:$O$88</c:f>
              <c:numCache>
                <c:formatCode>#,##0</c:formatCode>
                <c:ptCount val="13"/>
                <c:pt idx="0">
                  <c:v>4.4000000000000006E-5</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4.4000000000000006E-5</c:v>
                </c:pt>
                <c:pt idx="10">
                  <c:v>4.4000000000000006E-5</c:v>
                </c:pt>
                <c:pt idx="11">
                  <c:v>4.4000000000000006E-5</c:v>
                </c:pt>
                <c:pt idx="12">
                  <c:v>4.4000000000000006E-5</c:v>
                </c:pt>
              </c:numCache>
            </c:numRef>
          </c:val>
          <c:extLst>
            <c:ext xmlns:c16="http://schemas.microsoft.com/office/drawing/2014/chart" uri="{C3380CC4-5D6E-409C-BE32-E72D297353CC}">
              <c16:uniqueId val="{0000001B-F3BF-4C07-9349-1AA8E3DDF0C3}"/>
            </c:ext>
          </c:extLst>
        </c:ser>
        <c:ser>
          <c:idx val="28"/>
          <c:order val="28"/>
          <c:tx>
            <c:strRef>
              <c:f>'7..Graphs(EnSecurity&amp;HD)'!$B$89</c:f>
              <c:strCache>
                <c:ptCount val="1"/>
                <c:pt idx="0">
                  <c:v>BESS</c:v>
                </c:pt>
              </c:strCache>
            </c:strRef>
          </c:tx>
          <c:spPr>
            <a:pattFill prst="horzBrick">
              <a:fgClr>
                <a:srgbClr val="FF0000"/>
              </a:fgClr>
              <a:bgClr>
                <a:sysClr val="window" lastClr="FFFFFF"/>
              </a:bgClr>
            </a:pattFill>
            <a:ln>
              <a:solidFill>
                <a:sysClr val="windowText" lastClr="000000"/>
              </a:solid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'7..Graphs(EnSecurity&amp;HD)'!$C$89:$O$89</c:f>
              <c:numCache>
                <c:formatCode>#,##0</c:formatCode>
                <c:ptCount val="13"/>
                <c:pt idx="0">
                  <c:v>4.4000000000000006E-5</c:v>
                </c:pt>
                <c:pt idx="1">
                  <c:v>4.4000000000000006E-5</c:v>
                </c:pt>
                <c:pt idx="2">
                  <c:v>4.4000000000000006E-5</c:v>
                </c:pt>
                <c:pt idx="3">
                  <c:v>4.4000000000000006E-5</c:v>
                </c:pt>
                <c:pt idx="4">
                  <c:v>4.4000000000000006E-5</c:v>
                </c:pt>
                <c:pt idx="5">
                  <c:v>4.4000000000000006E-5</c:v>
                </c:pt>
                <c:pt idx="6">
                  <c:v>4.4000000000000006E-5</c:v>
                </c:pt>
                <c:pt idx="7">
                  <c:v>4.4000000000000006E-5</c:v>
                </c:pt>
                <c:pt idx="8">
                  <c:v>4.4000000000000006E-5</c:v>
                </c:pt>
                <c:pt idx="9">
                  <c:v>10.960291518105082</c:v>
                </c:pt>
                <c:pt idx="10">
                  <c:v>13.034810945793634</c:v>
                </c:pt>
                <c:pt idx="11">
                  <c:v>11.547089006335286</c:v>
                </c:pt>
                <c:pt idx="12">
                  <c:v>11.006742438394653</c:v>
                </c:pt>
              </c:numCache>
            </c:numRef>
          </c:val>
          <c:extLst>
            <c:ext xmlns:c16="http://schemas.microsoft.com/office/drawing/2014/chart" uri="{C3380CC4-5D6E-409C-BE32-E72D297353CC}">
              <c16:uniqueId val="{0000001C-F3BF-4C07-9349-1AA8E3DDF0C3}"/>
            </c:ext>
          </c:extLst>
        </c:ser>
        <c:ser>
          <c:idx val="29"/>
          <c:order val="29"/>
          <c:tx>
            <c:strRef>
              <c:f>'7..Graphs(EnSecurity&amp;HD)'!$B$90</c:f>
              <c:strCache>
                <c:ptCount val="1"/>
                <c:pt idx="0">
                  <c:v>PHP</c:v>
                </c:pt>
              </c:strCache>
            </c:strRef>
          </c:tx>
          <c:spPr>
            <a:pattFill prst="trellis">
              <a:fgClr>
                <a:srgbClr val="FF0000"/>
              </a:fgClr>
              <a:bgClr>
                <a:sysClr val="window" lastClr="FFFFFF"/>
              </a:bgClr>
            </a:pattFill>
            <a:ln>
              <a:noFill/>
            </a:ln>
            <a:effectLst/>
          </c:spPr>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'7..Graphs(EnSecurity&amp;HD)'!$C$90:$O$90</c:f>
              <c:numCache>
                <c:formatCode>#,##0</c:formatCode>
                <c:ptCount val="13"/>
                <c:pt idx="0">
                  <c:v>26.273638231682092</c:v>
                </c:pt>
                <c:pt idx="1">
                  <c:v>62.853856698605924</c:v>
                </c:pt>
                <c:pt idx="2">
                  <c:v>116.37638875525566</c:v>
                </c:pt>
                <c:pt idx="3">
                  <c:v>100.12732907664802</c:v>
                </c:pt>
                <c:pt idx="4">
                  <c:v>89.964901789018626</c:v>
                </c:pt>
                <c:pt idx="5">
                  <c:v>82.712440114867917</c:v>
                </c:pt>
                <c:pt idx="6">
                  <c:v>155.22383635571327</c:v>
                </c:pt>
                <c:pt idx="7">
                  <c:v>219.98244928087865</c:v>
                </c:pt>
                <c:pt idx="8">
                  <c:v>275.48538200765842</c:v>
                </c:pt>
                <c:pt idx="9">
                  <c:v>417.47177928297759</c:v>
                </c:pt>
                <c:pt idx="10">
                  <c:v>694.66323865563288</c:v>
                </c:pt>
                <c:pt idx="11">
                  <c:v>593.16618505284987</c:v>
                </c:pt>
                <c:pt idx="12">
                  <c:v>592.63316421079742</c:v>
                </c:pt>
              </c:numCache>
            </c:numRef>
          </c:val>
          <c:extLst>
            <c:ext xmlns:c16="http://schemas.microsoft.com/office/drawing/2014/chart" uri="{C3380CC4-5D6E-409C-BE32-E72D297353CC}">
              <c16:uniqueId val="{0000001D-F3BF-4C07-9349-1AA8E3DDF0C3}"/>
            </c:ext>
          </c:extLst>
        </c:ser>
        <c:dLbls>
          <c:showLegendKey val="0"/>
          <c:showVal val="0"/>
          <c:showCatName val="0"/>
          <c:showSerName val="0"/>
          <c:showPercent val="0"/>
          <c:showBubbleSize val="0"/>
        </c:dLbls>
        <c:axId val="614015864"/>
        <c:axId val="614016192"/>
      </c:areaChart>
      <c:lineChart>
        <c:grouping val="standard"/>
        <c:varyColors val="0"/>
        <c:ser>
          <c:idx val="30"/>
          <c:order val="30"/>
          <c:tx>
            <c:strRef>
              <c:f>'7..Graphs(EnSecurity&amp;HD)'!$B$91</c:f>
              <c:strCache>
                <c:ptCount val="1"/>
                <c:pt idx="0">
                  <c:v>Energy demand (GWh)</c:v>
                </c:pt>
              </c:strCache>
            </c:strRef>
          </c:tx>
          <c:spPr>
            <a:ln w="28575" cap="rnd">
              <a:solidFill>
                <a:srgbClr val="FFAB40">
                  <a:lumMod val="75000"/>
                </a:srgbClr>
              </a:solidFill>
              <a:round/>
            </a:ln>
            <a:effectLst/>
          </c:spPr>
          <c:marker>
            <c:symbol val="none"/>
          </c:marker>
          <c:dPt>
            <c:idx val="8"/>
            <c:marker>
              <c:symbol val="none"/>
            </c:marker>
            <c:bubble3D val="0"/>
            <c:extLst>
              <c:ext xmlns:c16="http://schemas.microsoft.com/office/drawing/2014/chart" uri="{C3380CC4-5D6E-409C-BE32-E72D297353CC}">
                <c16:uniqueId val="{0000001E-F3BF-4C07-9349-1AA8E3DDF0C3}"/>
              </c:ext>
            </c:extLst>
          </c:dPt>
          <c:cat>
            <c:strRef>
              <c:f>'7..Graphs(EnSecurity&amp;HD)'!$C$60:$O$60</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'7..Graphs(EnSecurity&amp;HD)'!$C$91:$O$91</c:f>
              <c:numCache>
                <c:formatCode>#,##0</c:formatCode>
                <c:ptCount val="13"/>
                <c:pt idx="0">
                  <c:v>13419.741838452328</c:v>
                </c:pt>
                <c:pt idx="1">
                  <c:v>13600.908353257922</c:v>
                </c:pt>
                <c:pt idx="2">
                  <c:v>13712.400628357638</c:v>
                </c:pt>
                <c:pt idx="3">
                  <c:v>13822.099833376496</c:v>
                </c:pt>
                <c:pt idx="4">
                  <c:v>13925.513291145711</c:v>
                </c:pt>
                <c:pt idx="5">
                  <c:v>14027.393941557655</c:v>
                </c:pt>
                <c:pt idx="6">
                  <c:v>14111.558305200995</c:v>
                </c:pt>
                <c:pt idx="7">
                  <c:v>14200.689338274373</c:v>
                </c:pt>
                <c:pt idx="8">
                  <c:v>14271.692784960749</c:v>
                </c:pt>
                <c:pt idx="9">
                  <c:v>14568.657852052209</c:v>
                </c:pt>
                <c:pt idx="10">
                  <c:v>15038.408007703816</c:v>
                </c:pt>
                <c:pt idx="11">
                  <c:v>15669.846419466896</c:v>
                </c:pt>
                <c:pt idx="12">
                  <c:v>16339.238835855773</c:v>
                </c:pt>
              </c:numCache>
            </c:numRef>
          </c:val>
          <c:smooth val="0"/>
          <c:extLst>
            <c:ext xmlns:c16="http://schemas.microsoft.com/office/drawing/2014/chart" uri="{C3380CC4-5D6E-409C-BE32-E72D297353CC}">
              <c16:uniqueId val="{0000001F-F3BF-4C07-9349-1AA8E3DDF0C3}"/>
            </c:ext>
          </c:extLst>
        </c:ser>
        <c:dLbls>
          <c:showLegendKey val="0"/>
          <c:showVal val="0"/>
          <c:showCatName val="0"/>
          <c:showSerName val="0"/>
          <c:showPercent val="0"/>
          <c:showBubbleSize val="0"/>
        </c:dLbls>
        <c:marker val="1"/>
        <c:smooth val="0"/>
        <c:axId val="614015864"/>
        <c:axId val="614016192"/>
      </c:lineChart>
      <c:catAx>
        <c:axId val="614015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1" i="0" u="none" strike="noStrike" kern="1200" baseline="0">
                <a:solidFill>
                  <a:schemeClr val="tx1"/>
                </a:solidFill>
                <a:latin typeface="+mn-lt"/>
                <a:ea typeface="+mn-ea"/>
                <a:cs typeface="+mn-cs"/>
              </a:defRPr>
            </a:pPr>
            <a:endParaRPr lang="en-US"/>
          </a:p>
        </c:txPr>
        <c:crossAx val="614016192"/>
        <c:crosses val="autoZero"/>
        <c:auto val="1"/>
        <c:lblAlgn val="ctr"/>
        <c:lblOffset val="100"/>
        <c:noMultiLvlLbl val="0"/>
      </c:catAx>
      <c:valAx>
        <c:axId val="614016192"/>
        <c:scaling>
          <c:orientation val="minMax"/>
        </c:scaling>
        <c:delete val="0"/>
        <c:axPos val="l"/>
        <c:majorGridlines>
          <c:spPr>
            <a:ln w="9525" cap="flat" cmpd="sng" algn="ctr">
              <a:solidFill>
                <a:schemeClr val="tx1">
                  <a:lumMod val="15000"/>
                  <a:lumOff val="85000"/>
                </a:schemeClr>
              </a:solidFill>
              <a:prstDash val="sysDot"/>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hr-HR" dirty="0"/>
                  <a:t>Proizvodnja</a:t>
                </a:r>
                <a:r>
                  <a:rPr lang="en-US" dirty="0"/>
                  <a:t> (GWh)</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614015864"/>
        <c:crosses val="autoZero"/>
        <c:crossBetween val="between"/>
      </c:valAx>
      <c:spPr>
        <a:noFill/>
        <a:ln>
          <a:noFill/>
        </a:ln>
        <a:effectLst/>
      </c:spPr>
    </c:plotArea>
    <c:legend>
      <c:legendPos val="t"/>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7"/>
        <c:delete val="1"/>
      </c:legendEntry>
      <c:legendEntry>
        <c:idx val="9"/>
        <c:delete val="1"/>
      </c:legendEntry>
      <c:legendEntry>
        <c:idx val="10"/>
        <c:delete val="1"/>
      </c:legendEntry>
      <c:legendEntry>
        <c:idx val="11"/>
        <c:delete val="1"/>
      </c:legendEntry>
      <c:legendEntry>
        <c:idx val="12"/>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2"/>
        <c:delete val="1"/>
      </c:legendEntry>
      <c:legendEntry>
        <c:idx val="24"/>
        <c:delete val="1"/>
      </c:legendEntry>
      <c:legendEntry>
        <c:idx val="25"/>
        <c:delete val="1"/>
      </c:legendEntry>
      <c:legendEntry>
        <c:idx val="27"/>
        <c:delete val="1"/>
      </c:legendEntry>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b="1">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Sheet1!$C$2</c:f>
              <c:strCache>
                <c:ptCount val="1"/>
                <c:pt idx="0">
                  <c:v>Baseline</c:v>
                </c:pt>
              </c:strCache>
            </c:strRef>
          </c:tx>
          <c:spPr>
            <a:solidFill>
              <a:schemeClr val="accent1">
                <a:lumMod val="60000"/>
                <a:lumOff val="40000"/>
              </a:schemeClr>
            </a:solidFill>
            <a:ln>
              <a:noFill/>
            </a:ln>
            <a:effectLst/>
          </c:spPr>
          <c:invertIfNegative val="0"/>
          <c:cat>
            <c:strRef>
              <c:f>Sheet1!$C$3:$O$3</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Sheet1!$C$9:$O$9</c:f>
              <c:numCache>
                <c:formatCode>#,##0</c:formatCode>
                <c:ptCount val="13"/>
                <c:pt idx="0">
                  <c:v>10748531.079097057</c:v>
                </c:pt>
                <c:pt idx="1">
                  <c:v>11843868.228086855</c:v>
                </c:pt>
                <c:pt idx="2">
                  <c:v>9657188.1192367859</c:v>
                </c:pt>
                <c:pt idx="3">
                  <c:v>8313770.6318448596</c:v>
                </c:pt>
                <c:pt idx="4">
                  <c:v>8140230.7225980982</c:v>
                </c:pt>
                <c:pt idx="5">
                  <c:v>7988541.9185174247</c:v>
                </c:pt>
                <c:pt idx="6">
                  <c:v>7742354.0358948018</c:v>
                </c:pt>
                <c:pt idx="7">
                  <c:v>7508986.6860624654</c:v>
                </c:pt>
                <c:pt idx="8">
                  <c:v>3793540.0883205137</c:v>
                </c:pt>
                <c:pt idx="9">
                  <c:v>2401970.0948760323</c:v>
                </c:pt>
                <c:pt idx="10">
                  <c:v>257818.16858786848</c:v>
                </c:pt>
                <c:pt idx="11">
                  <c:v>247036.53336315535</c:v>
                </c:pt>
                <c:pt idx="12">
                  <c:v>0.13580885119515398</c:v>
                </c:pt>
              </c:numCache>
            </c:numRef>
          </c:val>
          <c:extLst>
            <c:ext xmlns:c16="http://schemas.microsoft.com/office/drawing/2014/chart" uri="{C3380CC4-5D6E-409C-BE32-E72D297353CC}">
              <c16:uniqueId val="{00000000-E0E2-40DD-BC7D-4420FD70F7E2}"/>
            </c:ext>
          </c:extLst>
        </c:ser>
        <c:ser>
          <c:idx val="2"/>
          <c:order val="2"/>
          <c:tx>
            <c:strRef>
              <c:f>Sheet1!$C$11</c:f>
              <c:strCache>
                <c:ptCount val="1"/>
                <c:pt idx="0">
                  <c:v>Decarbonization</c:v>
                </c:pt>
              </c:strCache>
            </c:strRef>
          </c:tx>
          <c:spPr>
            <a:solidFill>
              <a:srgbClr val="7F5161"/>
            </a:solidFill>
            <a:ln>
              <a:noFill/>
            </a:ln>
            <a:effectLst/>
          </c:spPr>
          <c:invertIfNegative val="0"/>
          <c:cat>
            <c:strRef>
              <c:f>Sheet1!$C$3:$O$3</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Sheet1!$C$18:$O$18</c:f>
              <c:numCache>
                <c:formatCode>#,##0</c:formatCode>
                <c:ptCount val="13"/>
                <c:pt idx="0">
                  <c:v>10728789.545928685</c:v>
                </c:pt>
                <c:pt idx="1">
                  <c:v>10122045.621782891</c:v>
                </c:pt>
                <c:pt idx="2">
                  <c:v>9059921.9253822584</c:v>
                </c:pt>
                <c:pt idx="3">
                  <c:v>9012723.1683041081</c:v>
                </c:pt>
                <c:pt idx="4">
                  <c:v>7595041.4285158422</c:v>
                </c:pt>
                <c:pt idx="5">
                  <c:v>6656937.9678064268</c:v>
                </c:pt>
                <c:pt idx="6">
                  <c:v>6610313.4387225416</c:v>
                </c:pt>
                <c:pt idx="7">
                  <c:v>4752065.0018020747</c:v>
                </c:pt>
                <c:pt idx="8">
                  <c:v>4061214.132430044</c:v>
                </c:pt>
                <c:pt idx="9">
                  <c:v>1124774.5640553625</c:v>
                </c:pt>
                <c:pt idx="10">
                  <c:v>0.13580885119515398</c:v>
                </c:pt>
                <c:pt idx="11">
                  <c:v>0.13580885119515398</c:v>
                </c:pt>
                <c:pt idx="12">
                  <c:v>0.13580885119515398</c:v>
                </c:pt>
              </c:numCache>
            </c:numRef>
          </c:val>
          <c:extLst>
            <c:ext xmlns:c16="http://schemas.microsoft.com/office/drawing/2014/chart" uri="{C3380CC4-5D6E-409C-BE32-E72D297353CC}">
              <c16:uniqueId val="{00000001-E0E2-40DD-BC7D-4420FD70F7E2}"/>
            </c:ext>
          </c:extLst>
        </c:ser>
        <c:ser>
          <c:idx val="3"/>
          <c:order val="3"/>
          <c:tx>
            <c:strRef>
              <c:f>Sheet1!$C$20</c:f>
              <c:strCache>
                <c:ptCount val="1"/>
                <c:pt idx="0">
                  <c:v>Energy Security</c:v>
                </c:pt>
              </c:strCache>
            </c:strRef>
          </c:tx>
          <c:spPr>
            <a:solidFill>
              <a:schemeClr val="accent4"/>
            </a:solidFill>
            <a:ln>
              <a:noFill/>
            </a:ln>
            <a:effectLst/>
          </c:spPr>
          <c:invertIfNegative val="0"/>
          <c:cat>
            <c:strRef>
              <c:f>Sheet1!$C$3:$O$3</c:f>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f>Sheet1!$C$27:$O$27</c:f>
              <c:numCache>
                <c:formatCode>#,##0</c:formatCode>
                <c:ptCount val="13"/>
                <c:pt idx="0">
                  <c:v>10812213.374873171</c:v>
                </c:pt>
                <c:pt idx="1">
                  <c:v>10187769.940938674</c:v>
                </c:pt>
                <c:pt idx="2">
                  <c:v>9517882.359814316</c:v>
                </c:pt>
                <c:pt idx="3">
                  <c:v>9510996.7100567706</c:v>
                </c:pt>
                <c:pt idx="4">
                  <c:v>7917656.4939792538</c:v>
                </c:pt>
                <c:pt idx="5">
                  <c:v>7834086.6136344932</c:v>
                </c:pt>
                <c:pt idx="6">
                  <c:v>7448615.8335927222</c:v>
                </c:pt>
                <c:pt idx="7">
                  <c:v>6892089.5922935642</c:v>
                </c:pt>
                <c:pt idx="8">
                  <c:v>6206574.0683165612</c:v>
                </c:pt>
                <c:pt idx="9">
                  <c:v>2341003.3698529163</c:v>
                </c:pt>
                <c:pt idx="10">
                  <c:v>390880.53303029051</c:v>
                </c:pt>
                <c:pt idx="11">
                  <c:v>139969.2575126024</c:v>
                </c:pt>
                <c:pt idx="12">
                  <c:v>0.13580885119515398</c:v>
                </c:pt>
              </c:numCache>
            </c:numRef>
          </c:val>
          <c:extLst>
            <c:ext xmlns:c16="http://schemas.microsoft.com/office/drawing/2014/chart" uri="{C3380CC4-5D6E-409C-BE32-E72D297353CC}">
              <c16:uniqueId val="{00000002-E0E2-40DD-BC7D-4420FD70F7E2}"/>
            </c:ext>
          </c:extLst>
        </c:ser>
        <c:dLbls>
          <c:showLegendKey val="0"/>
          <c:showVal val="0"/>
          <c:showCatName val="0"/>
          <c:showSerName val="0"/>
          <c:showPercent val="0"/>
          <c:showBubbleSize val="0"/>
        </c:dLbls>
        <c:gapWidth val="219"/>
        <c:axId val="1469560559"/>
        <c:axId val="1469565135"/>
        <c:extLst>
          <c:ext xmlns:c15="http://schemas.microsoft.com/office/drawing/2012/chart" uri="{02D57815-91ED-43cb-92C2-25804820EDAC}">
            <c15:filteredBarSeries>
              <c15:ser>
                <c:idx val="1"/>
                <c:order val="1"/>
                <c:tx>
                  <c:strRef>
                    <c:extLst>
                      <c:ext uri="{02D57815-91ED-43cb-92C2-25804820EDAC}">
                        <c15:formulaRef>
                          <c15:sqref>Sheet1!#REF!</c15:sqref>
                        </c15:formulaRef>
                      </c:ext>
                    </c:extLst>
                    <c:strCache>
                      <c:ptCount val="1"/>
                      <c:pt idx="0">
                        <c:v>#REF!</c:v>
                      </c:pt>
                    </c:strCache>
                  </c:strRef>
                </c:tx>
                <c:spPr>
                  <a:solidFill>
                    <a:schemeClr val="accent2"/>
                  </a:solidFill>
                  <a:ln>
                    <a:noFill/>
                  </a:ln>
                  <a:effectLst/>
                </c:spPr>
                <c:invertIfNegative val="0"/>
                <c:cat>
                  <c:strRef>
                    <c:extLst>
                      <c:ext uri="{02D57815-91ED-43cb-92C2-25804820EDAC}">
                        <c15:formulaRef>
                          <c15:sqref>Sheet1!$C$3:$O$3</c15:sqref>
                        </c15:formulaRef>
                      </c:ext>
                    </c:extLst>
                    <c:strCach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strCache>
                  </c:str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3-E0E2-40DD-BC7D-4420FD70F7E2}"/>
                  </c:ext>
                </c:extLst>
              </c15:ser>
            </c15:filteredBarSeries>
          </c:ext>
        </c:extLst>
      </c:barChart>
      <c:catAx>
        <c:axId val="1469560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469565135"/>
        <c:crosses val="autoZero"/>
        <c:auto val="1"/>
        <c:lblAlgn val="ctr"/>
        <c:lblOffset val="100"/>
        <c:noMultiLvlLbl val="0"/>
      </c:catAx>
      <c:valAx>
        <c:axId val="1469565135"/>
        <c:scaling>
          <c:orientation val="minMax"/>
        </c:scaling>
        <c:delete val="0"/>
        <c:axPos val="l"/>
        <c:majorGridlines>
          <c:spPr>
            <a:ln w="9525" cap="flat" cmpd="sng" algn="ctr">
              <a:solidFill>
                <a:schemeClr val="tx1">
                  <a:lumMod val="15000"/>
                  <a:lumOff val="85000"/>
                </a:schemeClr>
              </a:solidFill>
              <a:prstDash val="sysDot"/>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hr-HR" dirty="0"/>
                  <a:t>Ton</a:t>
                </a:r>
                <a:r>
                  <a:rPr lang="en-US" dirty="0"/>
                  <a:t>n</a:t>
                </a:r>
                <a:r>
                  <a:rPr lang="hr-HR" dirty="0"/>
                  <a:t>e</a:t>
                </a:r>
                <a:r>
                  <a:rPr lang="en-US" dirty="0"/>
                  <a: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469560559"/>
        <c:crosses val="autoZero"/>
        <c:crossBetween val="between"/>
        <c:majorUnit val="10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'Costs &amp; other metrics 2023-2050'!$B$98</c:f>
              <c:strCache>
                <c:ptCount val="1"/>
                <c:pt idx="0">
                  <c:v>Baseline</c:v>
                </c:pt>
              </c:strCache>
            </c:strRef>
          </c:tx>
          <c:spPr>
            <a:ln w="38100" cap="rnd">
              <a:solidFill>
                <a:schemeClr val="tx1"/>
              </a:solidFill>
              <a:prstDash val="dash"/>
              <a:round/>
            </a:ln>
            <a:effectLst/>
          </c:spPr>
          <c:marker>
            <c:symbol val="none"/>
          </c:marker>
          <c:cat>
            <c:numRef>
              <c:f>'Costs &amp; other metrics 2023-2050'!$D$78:$P$78</c:f>
              <c:numCache>
                <c:formatCode>General</c:formatCod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numCache>
            </c:numRef>
          </c:cat>
          <c:val>
            <c:numRef>
              <c:f>'Costs &amp; other metrics 2023-2050'!$D$98:$P$98</c:f>
              <c:numCache>
                <c:formatCode>0.0</c:formatCode>
                <c:ptCount val="13"/>
                <c:pt idx="0">
                  <c:v>10.479666275066643</c:v>
                </c:pt>
                <c:pt idx="1">
                  <c:v>12.449660748640039</c:v>
                </c:pt>
                <c:pt idx="2">
                  <c:v>9.9865636277762579</c:v>
                </c:pt>
                <c:pt idx="3">
                  <c:v>8.7427278405536057</c:v>
                </c:pt>
                <c:pt idx="4">
                  <c:v>8.5730456942699504</c:v>
                </c:pt>
                <c:pt idx="5">
                  <c:v>8.4632893123423028</c:v>
                </c:pt>
                <c:pt idx="6">
                  <c:v>8.281423347223754</c:v>
                </c:pt>
                <c:pt idx="7">
                  <c:v>8.0998816912129694</c:v>
                </c:pt>
                <c:pt idx="8">
                  <c:v>5.2717226270632347</c:v>
                </c:pt>
                <c:pt idx="9">
                  <c:v>3.3143043748646726</c:v>
                </c:pt>
                <c:pt idx="10">
                  <c:v>0.38128821861814671</c:v>
                </c:pt>
                <c:pt idx="11">
                  <c:v>0.36534362921934099</c:v>
                </c:pt>
                <c:pt idx="12">
                  <c:v>1.0000000000000001E-5</c:v>
                </c:pt>
              </c:numCache>
            </c:numRef>
          </c:val>
          <c:smooth val="1"/>
          <c:extLst>
            <c:ext xmlns:c16="http://schemas.microsoft.com/office/drawing/2014/chart" uri="{C3380CC4-5D6E-409C-BE32-E72D297353CC}">
              <c16:uniqueId val="{00000000-C1E9-45DC-9571-B66A8EA73EEE}"/>
            </c:ext>
          </c:extLst>
        </c:ser>
        <c:ser>
          <c:idx val="6"/>
          <c:order val="1"/>
          <c:tx>
            <c:strRef>
              <c:f>'Costs &amp; other metrics 2023-2050'!$B$104</c:f>
              <c:strCache>
                <c:ptCount val="1"/>
                <c:pt idx="0">
                  <c:v>Energy Security</c:v>
                </c:pt>
              </c:strCache>
            </c:strRef>
          </c:tx>
          <c:spPr>
            <a:ln w="19050" cap="rnd">
              <a:solidFill>
                <a:schemeClr val="accent1">
                  <a:lumMod val="60000"/>
                </a:schemeClr>
              </a:solidFill>
              <a:round/>
            </a:ln>
            <a:effectLst/>
          </c:spPr>
          <c:marker>
            <c:symbol val="none"/>
          </c:marker>
          <c:cat>
            <c:numRef>
              <c:f>'Costs &amp; other metrics 2023-2050'!$D$78:$P$78</c:f>
              <c:numCache>
                <c:formatCode>General</c:formatCod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numCache>
            </c:numRef>
          </c:cat>
          <c:val>
            <c:numRef>
              <c:f>'Costs &amp; other metrics 2023-2050'!$D$104:$P$104</c:f>
              <c:numCache>
                <c:formatCode>0.0</c:formatCode>
                <c:ptCount val="13"/>
                <c:pt idx="0">
                  <c:v>10.359657725996428</c:v>
                </c:pt>
                <c:pt idx="1">
                  <c:v>9.7402421675309192</c:v>
                </c:pt>
                <c:pt idx="2">
                  <c:v>9.0340016661909264</c:v>
                </c:pt>
                <c:pt idx="3">
                  <c:v>9.026210320941388</c:v>
                </c:pt>
                <c:pt idx="4">
                  <c:v>7.5316025591553206</c:v>
                </c:pt>
                <c:pt idx="5">
                  <c:v>7.4567177608490436</c:v>
                </c:pt>
                <c:pt idx="6">
                  <c:v>7.0293765776263211</c:v>
                </c:pt>
                <c:pt idx="7">
                  <c:v>6.4687089038839103</c:v>
                </c:pt>
                <c:pt idx="8">
                  <c:v>5.860913177810013</c:v>
                </c:pt>
                <c:pt idx="9">
                  <c:v>2.5854626465273998</c:v>
                </c:pt>
                <c:pt idx="10">
                  <c:v>0.51477797558731175</c:v>
                </c:pt>
                <c:pt idx="11">
                  <c:v>0.15962534151053373</c:v>
                </c:pt>
                <c:pt idx="12">
                  <c:v>1.0000000000000001E-5</c:v>
                </c:pt>
              </c:numCache>
            </c:numRef>
          </c:val>
          <c:smooth val="0"/>
          <c:extLst>
            <c:ext xmlns:c16="http://schemas.microsoft.com/office/drawing/2014/chart" uri="{C3380CC4-5D6E-409C-BE32-E72D297353CC}">
              <c16:uniqueId val="{00000001-C1E9-45DC-9571-B66A8EA73EEE}"/>
            </c:ext>
          </c:extLst>
        </c:ser>
        <c:ser>
          <c:idx val="7"/>
          <c:order val="2"/>
          <c:tx>
            <c:strRef>
              <c:f>'Costs &amp; other metrics 2023-2050'!$B$105</c:f>
              <c:strCache>
                <c:ptCount val="1"/>
                <c:pt idx="0">
                  <c:v>Decarbonization</c:v>
                </c:pt>
              </c:strCache>
            </c:strRef>
          </c:tx>
          <c:spPr>
            <a:ln w="19050" cap="rnd">
              <a:solidFill>
                <a:schemeClr val="accent2">
                  <a:lumMod val="60000"/>
                </a:schemeClr>
              </a:solidFill>
              <a:round/>
            </a:ln>
            <a:effectLst/>
          </c:spPr>
          <c:marker>
            <c:symbol val="none"/>
          </c:marker>
          <c:cat>
            <c:numRef>
              <c:f>'Costs &amp; other metrics 2023-2050'!$D$78:$P$78</c:f>
              <c:numCache>
                <c:formatCode>General</c:formatCod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numCache>
            </c:numRef>
          </c:cat>
          <c:val>
            <c:numRef>
              <c:f>'Costs &amp; other metrics 2023-2050'!$D$105:$P$105</c:f>
              <c:numCache>
                <c:formatCode>0.0</c:formatCode>
                <c:ptCount val="13"/>
                <c:pt idx="0">
                  <c:v>10.460644778065518</c:v>
                </c:pt>
                <c:pt idx="1">
                  <c:v>9.8634132252565934</c:v>
                </c:pt>
                <c:pt idx="2">
                  <c:v>8.6883830517708489</c:v>
                </c:pt>
                <c:pt idx="3">
                  <c:v>8.6399345028040972</c:v>
                </c:pt>
                <c:pt idx="4">
                  <c:v>7.0890714239095791</c:v>
                </c:pt>
                <c:pt idx="5">
                  <c:v>6.2627901442451765</c:v>
                </c:pt>
                <c:pt idx="6">
                  <c:v>6.2099204245875468</c:v>
                </c:pt>
                <c:pt idx="7">
                  <c:v>4.7871875725738269</c:v>
                </c:pt>
                <c:pt idx="8">
                  <c:v>4.1613421814777896</c:v>
                </c:pt>
                <c:pt idx="9">
                  <c:v>1.4015858023011021</c:v>
                </c:pt>
                <c:pt idx="10">
                  <c:v>1.0000000000000001E-5</c:v>
                </c:pt>
                <c:pt idx="11">
                  <c:v>1.0000000000000001E-5</c:v>
                </c:pt>
                <c:pt idx="12">
                  <c:v>1.0000000000000001E-5</c:v>
                </c:pt>
              </c:numCache>
            </c:numRef>
          </c:val>
          <c:smooth val="0"/>
          <c:extLst>
            <c:ext xmlns:c16="http://schemas.microsoft.com/office/drawing/2014/chart" uri="{C3380CC4-5D6E-409C-BE32-E72D297353CC}">
              <c16:uniqueId val="{00000002-C1E9-45DC-9571-B66A8EA73EEE}"/>
            </c:ext>
          </c:extLst>
        </c:ser>
        <c:dLbls>
          <c:showLegendKey val="0"/>
          <c:showVal val="0"/>
          <c:showCatName val="0"/>
          <c:showSerName val="0"/>
          <c:showPercent val="0"/>
          <c:showBubbleSize val="0"/>
        </c:dLbls>
        <c:smooth val="0"/>
        <c:axId val="1877538672"/>
        <c:axId val="1877533424"/>
      </c:lineChart>
      <c:catAx>
        <c:axId val="1877538672"/>
        <c:scaling>
          <c:orientation val="minMax"/>
        </c:scaling>
        <c:delete val="0"/>
        <c:axPos val="b"/>
        <c:majorGridlines>
          <c:spPr>
            <a:ln w="952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2700000" spcFirstLastPara="1" vertOverflow="ellipsis" wrap="square" anchor="ctr" anchorCtr="1"/>
          <a:lstStyle/>
          <a:p>
            <a:pPr>
              <a:defRPr sz="900" b="0" i="0" u="none" strike="noStrike" kern="1200" baseline="0">
                <a:solidFill>
                  <a:schemeClr val="tx1"/>
                </a:solidFill>
                <a:latin typeface="+mn-lt"/>
                <a:ea typeface="+mn-ea"/>
                <a:cs typeface="+mn-cs"/>
              </a:defRPr>
            </a:pPr>
            <a:endParaRPr lang="en-US"/>
          </a:p>
        </c:txPr>
        <c:crossAx val="1877533424"/>
        <c:crosses val="autoZero"/>
        <c:auto val="1"/>
        <c:lblAlgn val="ctr"/>
        <c:lblOffset val="100"/>
        <c:noMultiLvlLbl val="0"/>
      </c:catAx>
      <c:valAx>
        <c:axId val="1877533424"/>
        <c:scaling>
          <c:orientation val="minMax"/>
          <c:min val="0"/>
        </c:scaling>
        <c:delete val="0"/>
        <c:axPos val="l"/>
        <c:majorGridlines>
          <c:spPr>
            <a:ln w="9525" cap="flat" cmpd="sng" algn="ctr">
              <a:solidFill>
                <a:schemeClr val="tx1">
                  <a:lumMod val="15000"/>
                  <a:lumOff val="85000"/>
                </a:schemeClr>
              </a:solidFill>
              <a:prstDash val="sysDot"/>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t>Millions </a:t>
                </a:r>
                <a:r>
                  <a:rPr lang="en-US" dirty="0" err="1"/>
                  <a:t>tonnes</a:t>
                </a:r>
                <a:r>
                  <a:rPr lang="en-US" dirty="0"/>
                  <a:t> CO</a:t>
                </a:r>
                <a:r>
                  <a:rPr lang="en-US" baseline="-25000" dirty="0"/>
                  <a:t>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877538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'Costs &amp; other metrics 2023-2050'!$B$79</c:f>
              <c:strCache>
                <c:ptCount val="1"/>
                <c:pt idx="0">
                  <c:v>Baseline</c:v>
                </c:pt>
              </c:strCache>
            </c:strRef>
          </c:tx>
          <c:spPr>
            <a:ln w="38100" cap="rnd">
              <a:solidFill>
                <a:schemeClr val="tx1"/>
              </a:solidFill>
              <a:prstDash val="dash"/>
              <a:round/>
            </a:ln>
            <a:effectLst/>
          </c:spPr>
          <c:marker>
            <c:symbol val="none"/>
          </c:marker>
          <c:cat>
            <c:numRef>
              <c:f>'Costs &amp; other metrics 2023-2050'!$D$78:$P$78</c:f>
              <c:numCache>
                <c:formatCode>General</c:formatCod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numCache>
            </c:numRef>
          </c:cat>
          <c:val>
            <c:numRef>
              <c:f>'Costs &amp; other metrics 2023-2050'!$D$79:$P$79</c:f>
              <c:numCache>
                <c:formatCode>0.0%</c:formatCode>
                <c:ptCount val="13"/>
                <c:pt idx="0">
                  <c:v>0.3935156132323307</c:v>
                </c:pt>
                <c:pt idx="1">
                  <c:v>0.3532854021597584</c:v>
                </c:pt>
                <c:pt idx="2">
                  <c:v>0.41957552758445055</c:v>
                </c:pt>
                <c:pt idx="3">
                  <c:v>0.4707974812277278</c:v>
                </c:pt>
                <c:pt idx="4">
                  <c:v>0.49570028013465967</c:v>
                </c:pt>
                <c:pt idx="5">
                  <c:v>0.51839773738485417</c:v>
                </c:pt>
                <c:pt idx="6">
                  <c:v>0.52547930124640296</c:v>
                </c:pt>
                <c:pt idx="7">
                  <c:v>0.5475828156890904</c:v>
                </c:pt>
                <c:pt idx="8">
                  <c:v>0.65704504243279627</c:v>
                </c:pt>
                <c:pt idx="9">
                  <c:v>0.80451009114936478</c:v>
                </c:pt>
                <c:pt idx="10">
                  <c:v>0.97550384374475974</c:v>
                </c:pt>
                <c:pt idx="11">
                  <c:v>0.97757714843628274</c:v>
                </c:pt>
                <c:pt idx="12">
                  <c:v>0.99999996197545205</c:v>
                </c:pt>
              </c:numCache>
            </c:numRef>
          </c:val>
          <c:smooth val="1"/>
          <c:extLst>
            <c:ext xmlns:c16="http://schemas.microsoft.com/office/drawing/2014/chart" uri="{C3380CC4-5D6E-409C-BE32-E72D297353CC}">
              <c16:uniqueId val="{00000000-7A1F-43A7-8514-39A483356A01}"/>
            </c:ext>
          </c:extLst>
        </c:ser>
        <c:ser>
          <c:idx val="6"/>
          <c:order val="1"/>
          <c:tx>
            <c:strRef>
              <c:f>'Costs &amp; other metrics 2023-2050'!$B$85</c:f>
              <c:strCache>
                <c:ptCount val="1"/>
                <c:pt idx="0">
                  <c:v>Energy Security</c:v>
                </c:pt>
              </c:strCache>
            </c:strRef>
          </c:tx>
          <c:spPr>
            <a:ln w="19050" cap="rnd">
              <a:solidFill>
                <a:schemeClr val="accent1">
                  <a:lumMod val="60000"/>
                </a:schemeClr>
              </a:solidFill>
              <a:round/>
            </a:ln>
            <a:effectLst/>
          </c:spPr>
          <c:marker>
            <c:symbol val="none"/>
          </c:marker>
          <c:cat>
            <c:numRef>
              <c:f>'Costs &amp; other metrics 2023-2050'!$D$78:$P$78</c:f>
              <c:numCache>
                <c:formatCode>General</c:formatCod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numCache>
            </c:numRef>
          </c:cat>
          <c:val>
            <c:numRef>
              <c:f>'Costs &amp; other metrics 2023-2050'!$D$85:$P$85</c:f>
              <c:numCache>
                <c:formatCode>0.0%</c:formatCode>
                <c:ptCount val="13"/>
                <c:pt idx="0">
                  <c:v>0.4067827205034435</c:v>
                </c:pt>
                <c:pt idx="1">
                  <c:v>0.44888307308141318</c:v>
                </c:pt>
                <c:pt idx="2">
                  <c:v>0.49991941851499866</c:v>
                </c:pt>
                <c:pt idx="3">
                  <c:v>0.52198379467369049</c:v>
                </c:pt>
                <c:pt idx="4">
                  <c:v>0.55216018334039718</c:v>
                </c:pt>
                <c:pt idx="5">
                  <c:v>0.60779582049010439</c:v>
                </c:pt>
                <c:pt idx="6">
                  <c:v>0.67789211572207542</c:v>
                </c:pt>
                <c:pt idx="7">
                  <c:v>0.71324716593147564</c:v>
                </c:pt>
                <c:pt idx="8">
                  <c:v>0.75255718321194953</c:v>
                </c:pt>
                <c:pt idx="9">
                  <c:v>0.87054754898030873</c:v>
                </c:pt>
                <c:pt idx="10">
                  <c:v>0.98460082820340533</c:v>
                </c:pt>
                <c:pt idx="11">
                  <c:v>0.99959326349481004</c:v>
                </c:pt>
                <c:pt idx="12">
                  <c:v>0.99999996550724979</c:v>
                </c:pt>
              </c:numCache>
            </c:numRef>
          </c:val>
          <c:smooth val="0"/>
          <c:extLst>
            <c:ext xmlns:c16="http://schemas.microsoft.com/office/drawing/2014/chart" uri="{C3380CC4-5D6E-409C-BE32-E72D297353CC}">
              <c16:uniqueId val="{00000001-7A1F-43A7-8514-39A483356A01}"/>
            </c:ext>
          </c:extLst>
        </c:ser>
        <c:ser>
          <c:idx val="7"/>
          <c:order val="2"/>
          <c:tx>
            <c:strRef>
              <c:f>'Costs &amp; other metrics 2023-2050'!$B$86</c:f>
              <c:strCache>
                <c:ptCount val="1"/>
                <c:pt idx="0">
                  <c:v>Decarbonization</c:v>
                </c:pt>
              </c:strCache>
            </c:strRef>
          </c:tx>
          <c:spPr>
            <a:ln w="19050" cap="rnd">
              <a:solidFill>
                <a:schemeClr val="accent2">
                  <a:lumMod val="60000"/>
                </a:schemeClr>
              </a:solidFill>
              <a:round/>
            </a:ln>
            <a:effectLst/>
          </c:spPr>
          <c:marker>
            <c:symbol val="none"/>
          </c:marker>
          <c:cat>
            <c:numRef>
              <c:f>'Costs &amp; other metrics 2023-2050'!$D$78:$P$78</c:f>
              <c:numCache>
                <c:formatCode>General</c:formatCode>
                <c:ptCount val="13"/>
                <c:pt idx="0">
                  <c:v>2023</c:v>
                </c:pt>
                <c:pt idx="1">
                  <c:v>2024</c:v>
                </c:pt>
                <c:pt idx="2">
                  <c:v>2025</c:v>
                </c:pt>
                <c:pt idx="3">
                  <c:v>2026</c:v>
                </c:pt>
                <c:pt idx="4">
                  <c:v>2027</c:v>
                </c:pt>
                <c:pt idx="5">
                  <c:v>2028</c:v>
                </c:pt>
                <c:pt idx="6">
                  <c:v>2029</c:v>
                </c:pt>
                <c:pt idx="7">
                  <c:v>2030</c:v>
                </c:pt>
                <c:pt idx="8">
                  <c:v>2031</c:v>
                </c:pt>
                <c:pt idx="9">
                  <c:v>2035</c:v>
                </c:pt>
                <c:pt idx="10">
                  <c:v>2040</c:v>
                </c:pt>
                <c:pt idx="11">
                  <c:v>2045</c:v>
                </c:pt>
                <c:pt idx="12">
                  <c:v>2050</c:v>
                </c:pt>
              </c:numCache>
            </c:numRef>
          </c:cat>
          <c:val>
            <c:numRef>
              <c:f>'Costs &amp; other metrics 2023-2050'!$D$86:$P$86</c:f>
              <c:numCache>
                <c:formatCode>0.0%</c:formatCode>
                <c:ptCount val="13"/>
                <c:pt idx="0">
                  <c:v>0.39378325921968882</c:v>
                </c:pt>
                <c:pt idx="1">
                  <c:v>0.4183209469425182</c:v>
                </c:pt>
                <c:pt idx="2">
                  <c:v>0.4573241803084872</c:v>
                </c:pt>
                <c:pt idx="3">
                  <c:v>0.47086294723910077</c:v>
                </c:pt>
                <c:pt idx="4">
                  <c:v>0.52823268901461751</c:v>
                </c:pt>
                <c:pt idx="5">
                  <c:v>0.57043007980632643</c:v>
                </c:pt>
                <c:pt idx="6">
                  <c:v>0.58272410912026418</c:v>
                </c:pt>
                <c:pt idx="7">
                  <c:v>0.64532343780201329</c:v>
                </c:pt>
                <c:pt idx="8">
                  <c:v>0.74551329393875043</c:v>
                </c:pt>
                <c:pt idx="9">
                  <c:v>0.91466377958214584</c:v>
                </c:pt>
                <c:pt idx="10">
                  <c:v>0.99999995720554835</c:v>
                </c:pt>
                <c:pt idx="11">
                  <c:v>0.99999996025363935</c:v>
                </c:pt>
                <c:pt idx="12">
                  <c:v>0.99999996260415747</c:v>
                </c:pt>
              </c:numCache>
            </c:numRef>
          </c:val>
          <c:smooth val="0"/>
          <c:extLst>
            <c:ext xmlns:c16="http://schemas.microsoft.com/office/drawing/2014/chart" uri="{C3380CC4-5D6E-409C-BE32-E72D297353CC}">
              <c16:uniqueId val="{00000002-7A1F-43A7-8514-39A483356A01}"/>
            </c:ext>
          </c:extLst>
        </c:ser>
        <c:dLbls>
          <c:showLegendKey val="0"/>
          <c:showVal val="0"/>
          <c:showCatName val="0"/>
          <c:showSerName val="0"/>
          <c:showPercent val="0"/>
          <c:showBubbleSize val="0"/>
        </c:dLbls>
        <c:smooth val="0"/>
        <c:axId val="1877538672"/>
        <c:axId val="1877533424"/>
      </c:lineChart>
      <c:catAx>
        <c:axId val="1877538672"/>
        <c:scaling>
          <c:orientation val="minMax"/>
        </c:scaling>
        <c:delete val="0"/>
        <c:axPos val="b"/>
        <c:majorGridlines>
          <c:spPr>
            <a:ln w="952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270000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877533424"/>
        <c:crosses val="autoZero"/>
        <c:auto val="1"/>
        <c:lblAlgn val="ctr"/>
        <c:lblOffset val="100"/>
        <c:noMultiLvlLbl val="0"/>
      </c:catAx>
      <c:valAx>
        <c:axId val="1877533424"/>
        <c:scaling>
          <c:orientation val="minMax"/>
          <c:max val="1"/>
          <c:min val="0.30000000000000004"/>
        </c:scaling>
        <c:delete val="0"/>
        <c:axPos val="l"/>
        <c:majorGridlines>
          <c:spPr>
            <a:ln w="9525" cap="flat" cmpd="sng" algn="ctr">
              <a:solidFill>
                <a:schemeClr val="tx1">
                  <a:lumMod val="15000"/>
                  <a:lumOff val="85000"/>
                </a:schemeClr>
              </a:solidFill>
              <a:prstDash val="sysDot"/>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877538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4E1735-5877-4BEE-93FB-CF4E6F95A077}"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2DF66B35-0243-4201-98A1-A3B26A0E3BAE}">
      <dgm:prSet phldrT="[Text]" custT="1"/>
      <dgm:spPr/>
      <dgm:t>
        <a:bodyPr/>
        <a:lstStyle/>
        <a:p>
          <a:pPr>
            <a:spcAft>
              <a:spcPts val="0"/>
            </a:spcAft>
          </a:pPr>
          <a:r>
            <a:rPr lang="en-US" sz="1600" b="1" dirty="0">
              <a:solidFill>
                <a:schemeClr val="tx1"/>
              </a:solidFill>
            </a:rPr>
            <a:t>Coal </a:t>
          </a:r>
        </a:p>
        <a:p>
          <a:pPr>
            <a:spcAft>
              <a:spcPct val="35000"/>
            </a:spcAft>
          </a:pPr>
          <a:r>
            <a:rPr lang="en-US" sz="1600" b="1" dirty="0">
              <a:solidFill>
                <a:schemeClr val="tx1"/>
              </a:solidFill>
            </a:rPr>
            <a:t>plants</a:t>
          </a:r>
        </a:p>
      </dgm:t>
    </dgm:pt>
    <dgm:pt modelId="{4A060E60-5E6E-41A5-8CA6-7481F75AD830}" type="parTrans" cxnId="{1E58A15D-6A94-4FDA-AC31-1D68D05D21B8}">
      <dgm:prSet/>
      <dgm:spPr/>
      <dgm:t>
        <a:bodyPr/>
        <a:lstStyle/>
        <a:p>
          <a:endParaRPr lang="en-US" sz="2000"/>
        </a:p>
      </dgm:t>
    </dgm:pt>
    <dgm:pt modelId="{EB9772DD-43ED-4E1B-AE6E-9169C52B8BD5}" type="sibTrans" cxnId="{1E58A15D-6A94-4FDA-AC31-1D68D05D21B8}">
      <dgm:prSet/>
      <dgm:spPr/>
      <dgm:t>
        <a:bodyPr/>
        <a:lstStyle/>
        <a:p>
          <a:endParaRPr lang="en-US" sz="2000"/>
        </a:p>
      </dgm:t>
    </dgm:pt>
    <dgm:pt modelId="{8551E0BF-02A3-4896-88E4-256F441F27EB}">
      <dgm:prSet phldrT="[Text]" custT="1"/>
      <dgm:spPr/>
      <dgm:t>
        <a:bodyPr/>
        <a:lstStyle/>
        <a:p>
          <a:pPr>
            <a:buFont typeface="Arial" panose="020B0604020202020204" pitchFamily="34" charset="0"/>
            <a:buChar char="•"/>
          </a:pPr>
          <a:r>
            <a:rPr lang="en-US" sz="1400" b="0" dirty="0">
              <a:effectLst/>
              <a:latin typeface="+mn-lt"/>
              <a:ea typeface="Times New Roman" panose="02020603050405020304" pitchFamily="18" charset="0"/>
            </a:rPr>
            <a:t>Finalize selection of coal units to retire</a:t>
          </a:r>
          <a:endParaRPr lang="en-US" sz="1400" dirty="0"/>
        </a:p>
      </dgm:t>
    </dgm:pt>
    <dgm:pt modelId="{924B61B1-EA38-4BD5-8B2A-CF45875FE32C}" type="parTrans" cxnId="{4EB32A47-314F-49FC-B079-5245610F99DF}">
      <dgm:prSet/>
      <dgm:spPr/>
      <dgm:t>
        <a:bodyPr/>
        <a:lstStyle/>
        <a:p>
          <a:endParaRPr lang="en-US" sz="2000"/>
        </a:p>
      </dgm:t>
    </dgm:pt>
    <dgm:pt modelId="{48297C6A-EB04-429D-A720-FC09BD1A0405}" type="sibTrans" cxnId="{4EB32A47-314F-49FC-B079-5245610F99DF}">
      <dgm:prSet/>
      <dgm:spPr/>
      <dgm:t>
        <a:bodyPr/>
        <a:lstStyle/>
        <a:p>
          <a:endParaRPr lang="en-US" sz="2000"/>
        </a:p>
      </dgm:t>
    </dgm:pt>
    <dgm:pt modelId="{D629202E-190D-4133-8114-A6CB71077453}">
      <dgm:prSet phldrT="[Text]" custT="1"/>
      <dgm:spPr/>
      <dgm:t>
        <a:bodyPr/>
        <a:lstStyle/>
        <a:p>
          <a:pPr>
            <a:spcAft>
              <a:spcPts val="0"/>
            </a:spcAft>
          </a:pPr>
          <a:r>
            <a:rPr lang="en-US" sz="1600" b="1" dirty="0">
              <a:solidFill>
                <a:schemeClr val="tx1"/>
              </a:solidFill>
            </a:rPr>
            <a:t>Coal </a:t>
          </a:r>
        </a:p>
        <a:p>
          <a:pPr>
            <a:spcAft>
              <a:spcPct val="35000"/>
            </a:spcAft>
          </a:pPr>
          <a:r>
            <a:rPr lang="en-US" sz="1600" b="1" dirty="0">
              <a:solidFill>
                <a:schemeClr val="tx1"/>
              </a:solidFill>
            </a:rPr>
            <a:t>mines</a:t>
          </a:r>
        </a:p>
      </dgm:t>
    </dgm:pt>
    <dgm:pt modelId="{4CDEE23F-70E7-42EA-A602-2534E6820F8F}" type="parTrans" cxnId="{17924F89-D1B7-47FB-9E2B-6EFF536774B7}">
      <dgm:prSet/>
      <dgm:spPr/>
      <dgm:t>
        <a:bodyPr/>
        <a:lstStyle/>
        <a:p>
          <a:endParaRPr lang="en-US" sz="2000"/>
        </a:p>
      </dgm:t>
    </dgm:pt>
    <dgm:pt modelId="{A7EC02AD-A66D-4367-B8EC-8E5499D070DA}" type="sibTrans" cxnId="{17924F89-D1B7-47FB-9E2B-6EFF536774B7}">
      <dgm:prSet/>
      <dgm:spPr/>
      <dgm:t>
        <a:bodyPr/>
        <a:lstStyle/>
        <a:p>
          <a:endParaRPr lang="en-US" sz="2000"/>
        </a:p>
      </dgm:t>
    </dgm:pt>
    <dgm:pt modelId="{ED5D6F96-AD54-49F3-BAD5-BC21A5431CD0}">
      <dgm:prSet phldrT="[Text]" custT="1"/>
      <dgm:spPr/>
      <dgm:t>
        <a:bodyPr/>
        <a:lstStyle/>
        <a:p>
          <a:pPr>
            <a:buFont typeface="Arial" panose="020B0604020202020204" pitchFamily="34" charset="0"/>
            <a:buChar char="•"/>
          </a:pPr>
          <a:r>
            <a:rPr lang="en-US" sz="1400" b="0" dirty="0">
              <a:latin typeface="+mn-lt"/>
              <a:ea typeface="SimSun" panose="02010600030101010101" pitchFamily="2" charset="-122"/>
              <a:cs typeface="Times New Roman" panose="02020603050405020304" pitchFamily="18" charset="0"/>
            </a:rPr>
            <a:t>Repurpose 1-2 mining areas with large renewables, considering other uses</a:t>
          </a:r>
          <a:endParaRPr lang="en-US" sz="1400" dirty="0"/>
        </a:p>
      </dgm:t>
    </dgm:pt>
    <dgm:pt modelId="{5024E5FC-9D64-4235-A594-DCC9C4ECE8DB}" type="parTrans" cxnId="{7BCC052B-0591-4667-9267-B4CC0BEE5756}">
      <dgm:prSet/>
      <dgm:spPr/>
      <dgm:t>
        <a:bodyPr/>
        <a:lstStyle/>
        <a:p>
          <a:endParaRPr lang="en-US" sz="2000"/>
        </a:p>
      </dgm:t>
    </dgm:pt>
    <dgm:pt modelId="{42D1B0A5-60DC-4534-8376-F717138AD102}" type="sibTrans" cxnId="{7BCC052B-0591-4667-9267-B4CC0BEE5756}">
      <dgm:prSet/>
      <dgm:spPr/>
      <dgm:t>
        <a:bodyPr/>
        <a:lstStyle/>
        <a:p>
          <a:endParaRPr lang="en-US" sz="2000"/>
        </a:p>
      </dgm:t>
    </dgm:pt>
    <dgm:pt modelId="{6205F71D-AD6F-4490-8394-B811235BFCBE}">
      <dgm:prSet phldrT="[Text]" custT="1"/>
      <dgm:spPr/>
      <dgm:t>
        <a:bodyPr/>
        <a:lstStyle/>
        <a:p>
          <a:pPr>
            <a:buFont typeface="Arial" panose="020B0604020202020204" pitchFamily="34" charset="0"/>
            <a:buChar char="•"/>
          </a:pPr>
          <a:r>
            <a:rPr lang="en-US" sz="1400" b="0" dirty="0">
              <a:effectLst/>
              <a:latin typeface="+mn-lt"/>
              <a:ea typeface="SimSun" panose="02010600030101010101" pitchFamily="2" charset="-122"/>
              <a:cs typeface="Times New Roman" panose="02020603050405020304" pitchFamily="18" charset="0"/>
            </a:rPr>
            <a:t>Restructure coal mines</a:t>
          </a:r>
          <a:endParaRPr lang="en-US" sz="1400" dirty="0"/>
        </a:p>
      </dgm:t>
    </dgm:pt>
    <dgm:pt modelId="{7116344F-BC62-4F55-A814-96CC7A202F26}" type="parTrans" cxnId="{B7BE4C87-B3FF-4A15-B496-E2B179BC27EF}">
      <dgm:prSet/>
      <dgm:spPr/>
      <dgm:t>
        <a:bodyPr/>
        <a:lstStyle/>
        <a:p>
          <a:endParaRPr lang="en-US" sz="2000"/>
        </a:p>
      </dgm:t>
    </dgm:pt>
    <dgm:pt modelId="{6A568256-B26C-40EE-9346-8EC36B82CB5C}" type="sibTrans" cxnId="{B7BE4C87-B3FF-4A15-B496-E2B179BC27EF}">
      <dgm:prSet/>
      <dgm:spPr/>
      <dgm:t>
        <a:bodyPr/>
        <a:lstStyle/>
        <a:p>
          <a:endParaRPr lang="en-US" sz="2000"/>
        </a:p>
      </dgm:t>
    </dgm:pt>
    <dgm:pt modelId="{020ADF91-A2D4-4397-80A9-8526C39742AF}">
      <dgm:prSet phldrT="[Text]" custT="1"/>
      <dgm:spPr/>
      <dgm:t>
        <a:bodyPr/>
        <a:lstStyle/>
        <a:p>
          <a:pPr>
            <a:buFont typeface="Arial" panose="020B0604020202020204" pitchFamily="34" charset="0"/>
            <a:buChar char="•"/>
          </a:pPr>
          <a:r>
            <a:rPr lang="en-US" sz="1400" b="0" dirty="0">
              <a:effectLst/>
              <a:latin typeface="+mn-lt"/>
              <a:ea typeface="Times New Roman" panose="02020603050405020304" pitchFamily="18" charset="0"/>
            </a:rPr>
            <a:t>Optimize emission controls</a:t>
          </a:r>
          <a:endParaRPr lang="en-US" sz="1400" dirty="0"/>
        </a:p>
      </dgm:t>
    </dgm:pt>
    <dgm:pt modelId="{A9883A87-61B5-49D7-B31B-8C849DB87E09}" type="parTrans" cxnId="{16E9E348-32BB-49B7-A00E-3C7BD2C2FC93}">
      <dgm:prSet/>
      <dgm:spPr/>
      <dgm:t>
        <a:bodyPr/>
        <a:lstStyle/>
        <a:p>
          <a:endParaRPr lang="en-US" sz="2000"/>
        </a:p>
      </dgm:t>
    </dgm:pt>
    <dgm:pt modelId="{31D1ED2A-8262-4FA7-9838-5DF5812A5A39}" type="sibTrans" cxnId="{16E9E348-32BB-49B7-A00E-3C7BD2C2FC93}">
      <dgm:prSet/>
      <dgm:spPr/>
      <dgm:t>
        <a:bodyPr/>
        <a:lstStyle/>
        <a:p>
          <a:endParaRPr lang="en-US" sz="2000"/>
        </a:p>
      </dgm:t>
    </dgm:pt>
    <dgm:pt modelId="{34FAD63E-A215-4B93-B4C1-5C56D828B8EC}">
      <dgm:prSet phldrT="[Text]" custT="1"/>
      <dgm:spPr/>
      <dgm:t>
        <a:bodyPr/>
        <a:lstStyle/>
        <a:p>
          <a:pPr>
            <a:buFont typeface="Symbol" panose="05050102010706020507" pitchFamily="18" charset="2"/>
            <a:buChar char=""/>
          </a:pPr>
          <a:r>
            <a:rPr lang="en-US" sz="1600" b="1" dirty="0">
              <a:solidFill>
                <a:schemeClr val="tx1"/>
              </a:solidFill>
              <a:effectLst/>
              <a:latin typeface="+mn-lt"/>
              <a:ea typeface="SimSun" panose="02010600030101010101" pitchFamily="2" charset="-122"/>
            </a:rPr>
            <a:t>Reforms</a:t>
          </a:r>
          <a:endParaRPr lang="en-US" sz="1600" b="1" dirty="0">
            <a:solidFill>
              <a:schemeClr val="tx1"/>
            </a:solidFill>
          </a:endParaRPr>
        </a:p>
      </dgm:t>
    </dgm:pt>
    <dgm:pt modelId="{1B66D4CA-57CB-47F7-B730-13D74D55F5B3}" type="parTrans" cxnId="{9AED770D-7559-4EC1-8100-840F6DD49C1D}">
      <dgm:prSet/>
      <dgm:spPr/>
      <dgm:t>
        <a:bodyPr/>
        <a:lstStyle/>
        <a:p>
          <a:endParaRPr lang="en-US" sz="2000"/>
        </a:p>
      </dgm:t>
    </dgm:pt>
    <dgm:pt modelId="{7237C89C-FE64-4143-B274-D64FCA004E91}" type="sibTrans" cxnId="{9AED770D-7559-4EC1-8100-840F6DD49C1D}">
      <dgm:prSet/>
      <dgm:spPr/>
      <dgm:t>
        <a:bodyPr/>
        <a:lstStyle/>
        <a:p>
          <a:endParaRPr lang="en-US" sz="2000"/>
        </a:p>
      </dgm:t>
    </dgm:pt>
    <dgm:pt modelId="{664CC5B4-7157-4859-A885-D565696E56A1}">
      <dgm:prSet phldrT="[Text]" custT="1"/>
      <dgm:spPr/>
      <dgm:t>
        <a:bodyPr/>
        <a:lstStyle/>
        <a:p>
          <a:r>
            <a:rPr lang="en-US" sz="1600" b="1" dirty="0">
              <a:solidFill>
                <a:schemeClr val="tx1"/>
              </a:solidFill>
            </a:rPr>
            <a:t>RE and other energy</a:t>
          </a:r>
        </a:p>
      </dgm:t>
    </dgm:pt>
    <dgm:pt modelId="{9DD5FA7C-043D-4A90-AC1E-CBAEB8D6A870}" type="parTrans" cxnId="{34C82B71-EAA9-4D57-A43E-8F10976A0945}">
      <dgm:prSet/>
      <dgm:spPr/>
      <dgm:t>
        <a:bodyPr/>
        <a:lstStyle/>
        <a:p>
          <a:endParaRPr lang="en-US" sz="2000"/>
        </a:p>
      </dgm:t>
    </dgm:pt>
    <dgm:pt modelId="{11FB6A6A-EBDA-4768-9561-72D35A32114C}" type="sibTrans" cxnId="{34C82B71-EAA9-4D57-A43E-8F10976A0945}">
      <dgm:prSet/>
      <dgm:spPr/>
      <dgm:t>
        <a:bodyPr/>
        <a:lstStyle/>
        <a:p>
          <a:endParaRPr lang="en-US" sz="2000"/>
        </a:p>
      </dgm:t>
    </dgm:pt>
    <dgm:pt modelId="{9764F0E0-580D-4AAB-A224-CCF2F29BC19E}">
      <dgm:prSet phldrT="[Text]" custT="1"/>
      <dgm:spPr/>
      <dgm:t>
        <a:bodyPr/>
        <a:lstStyle/>
        <a:p>
          <a:pPr>
            <a:buFont typeface="Arial" panose="020B0604020202020204" pitchFamily="34" charset="0"/>
            <a:buChar char="•"/>
          </a:pPr>
          <a:r>
            <a:rPr lang="en-US" sz="1400" b="0" dirty="0">
              <a:latin typeface="+mn-lt"/>
              <a:ea typeface="SimSun" panose="02010600030101010101" pitchFamily="2" charset="-122"/>
              <a:cs typeface="Times New Roman" panose="02020603050405020304" pitchFamily="18" charset="0"/>
            </a:rPr>
            <a:t>Deploy renewables at coal plants and mines and elsewhere, as appropriate</a:t>
          </a:r>
          <a:endParaRPr lang="en-US" sz="1400" dirty="0"/>
        </a:p>
      </dgm:t>
    </dgm:pt>
    <dgm:pt modelId="{C0B94780-166E-4FE9-A636-14BCC2407F68}" type="parTrans" cxnId="{F650CF50-6C80-439D-B83E-33727AD35755}">
      <dgm:prSet/>
      <dgm:spPr/>
      <dgm:t>
        <a:bodyPr/>
        <a:lstStyle/>
        <a:p>
          <a:endParaRPr lang="en-US" sz="2000"/>
        </a:p>
      </dgm:t>
    </dgm:pt>
    <dgm:pt modelId="{BE7173BD-7DEB-46F3-9C28-129A9E6A41A8}" type="sibTrans" cxnId="{F650CF50-6C80-439D-B83E-33727AD35755}">
      <dgm:prSet/>
      <dgm:spPr/>
      <dgm:t>
        <a:bodyPr/>
        <a:lstStyle/>
        <a:p>
          <a:endParaRPr lang="en-US" sz="2000"/>
        </a:p>
      </dgm:t>
    </dgm:pt>
    <dgm:pt modelId="{E42835F4-1253-4E35-9568-C82458EAC3FC}">
      <dgm:prSet phldrT="[Text]" custT="1"/>
      <dgm:spPr/>
      <dgm:t>
        <a:bodyPr/>
        <a:lstStyle/>
        <a:p>
          <a:pPr>
            <a:buFont typeface="Arial" panose="020B0604020202020204" pitchFamily="34" charset="0"/>
            <a:buChar char="•"/>
          </a:pPr>
          <a:r>
            <a:rPr lang="en-US" sz="1400" b="0" dirty="0">
              <a:effectLst/>
              <a:latin typeface="+mn-lt"/>
              <a:ea typeface="SimSun" panose="02010600030101010101" pitchFamily="2" charset="-122"/>
              <a:cs typeface="Times New Roman" panose="02020603050405020304" pitchFamily="18" charset="0"/>
            </a:rPr>
            <a:t>Accelerate development of hydropower plants as a  priority </a:t>
          </a:r>
          <a:endParaRPr lang="en-US" sz="1400" dirty="0"/>
        </a:p>
      </dgm:t>
    </dgm:pt>
    <dgm:pt modelId="{841C9AD3-FA72-4DA4-8925-100CA302FF3B}" type="parTrans" cxnId="{61DAA601-1A8F-4A05-BDF3-93F4B1626887}">
      <dgm:prSet/>
      <dgm:spPr/>
      <dgm:t>
        <a:bodyPr/>
        <a:lstStyle/>
        <a:p>
          <a:endParaRPr lang="en-US" sz="2000"/>
        </a:p>
      </dgm:t>
    </dgm:pt>
    <dgm:pt modelId="{01E8BCD8-194A-4B7A-8865-F861139EFDCC}" type="sibTrans" cxnId="{61DAA601-1A8F-4A05-BDF3-93F4B1626887}">
      <dgm:prSet/>
      <dgm:spPr/>
      <dgm:t>
        <a:bodyPr/>
        <a:lstStyle/>
        <a:p>
          <a:endParaRPr lang="en-US" sz="2000"/>
        </a:p>
      </dgm:t>
    </dgm:pt>
    <dgm:pt modelId="{AEE508D4-941B-45B2-A2D7-88A38E6A619D}">
      <dgm:prSet phldrT="[Text]" custT="1"/>
      <dgm:spPr/>
      <dgm:t>
        <a:bodyPr/>
        <a:lstStyle/>
        <a:p>
          <a:pPr>
            <a:buFont typeface="Arial" panose="020B0604020202020204" pitchFamily="34" charset="0"/>
            <a:buChar char="•"/>
          </a:pPr>
          <a:endParaRPr lang="en-US" sz="1400" dirty="0"/>
        </a:p>
      </dgm:t>
    </dgm:pt>
    <dgm:pt modelId="{DC0EB4D2-757A-4FA9-84E2-A2F388367907}" type="parTrans" cxnId="{FFA23F96-86FA-407B-9175-73118548EE9B}">
      <dgm:prSet/>
      <dgm:spPr/>
      <dgm:t>
        <a:bodyPr/>
        <a:lstStyle/>
        <a:p>
          <a:endParaRPr lang="en-US" sz="2000"/>
        </a:p>
      </dgm:t>
    </dgm:pt>
    <dgm:pt modelId="{C8357D89-9A6E-4F77-8745-F3F7F6CE9E74}" type="sibTrans" cxnId="{FFA23F96-86FA-407B-9175-73118548EE9B}">
      <dgm:prSet/>
      <dgm:spPr/>
      <dgm:t>
        <a:bodyPr/>
        <a:lstStyle/>
        <a:p>
          <a:endParaRPr lang="en-US" sz="2000"/>
        </a:p>
      </dgm:t>
    </dgm:pt>
    <dgm:pt modelId="{98D769C0-80EE-4287-972D-0190B71C5E17}">
      <dgm:prSet phldrT="[Text]" custT="1"/>
      <dgm:spPr/>
      <dgm:t>
        <a:bodyPr/>
        <a:lstStyle/>
        <a:p>
          <a:pPr>
            <a:buFont typeface="Arial" panose="020B0604020202020204" pitchFamily="34" charset="0"/>
            <a:buChar char="•"/>
          </a:pPr>
          <a:endParaRPr lang="en-US" sz="1400" dirty="0"/>
        </a:p>
      </dgm:t>
    </dgm:pt>
    <dgm:pt modelId="{8932D932-7A4A-4366-B044-853749A7DB34}" type="parTrans" cxnId="{762C7EC3-FC87-4167-9A48-7FB68C319909}">
      <dgm:prSet/>
      <dgm:spPr/>
      <dgm:t>
        <a:bodyPr/>
        <a:lstStyle/>
        <a:p>
          <a:endParaRPr lang="en-US" sz="2000"/>
        </a:p>
      </dgm:t>
    </dgm:pt>
    <dgm:pt modelId="{AF90C4B5-265D-415C-8B39-A3CD3742FCF8}" type="sibTrans" cxnId="{762C7EC3-FC87-4167-9A48-7FB68C319909}">
      <dgm:prSet/>
      <dgm:spPr/>
      <dgm:t>
        <a:bodyPr/>
        <a:lstStyle/>
        <a:p>
          <a:endParaRPr lang="en-US" sz="2000"/>
        </a:p>
      </dgm:t>
    </dgm:pt>
    <dgm:pt modelId="{10388176-4687-4036-A0A3-98965EE4A098}">
      <dgm:prSet phldrT="[Text]" custT="1"/>
      <dgm:spPr/>
      <dgm:t>
        <a:bodyPr/>
        <a:lstStyle/>
        <a:p>
          <a:pPr>
            <a:buFont typeface="Arial" panose="020B0604020202020204" pitchFamily="34" charset="0"/>
            <a:buChar char="•"/>
          </a:pPr>
          <a:endParaRPr lang="en-US" sz="1400" dirty="0"/>
        </a:p>
      </dgm:t>
    </dgm:pt>
    <dgm:pt modelId="{9446E7D9-25C7-4898-A619-8FBEE7568BD1}" type="parTrans" cxnId="{1C6123D1-29BF-48C2-B218-165B12811B43}">
      <dgm:prSet/>
      <dgm:spPr/>
      <dgm:t>
        <a:bodyPr/>
        <a:lstStyle/>
        <a:p>
          <a:endParaRPr lang="en-US" sz="2000"/>
        </a:p>
      </dgm:t>
    </dgm:pt>
    <dgm:pt modelId="{9C55A71F-35AB-4A56-BEB7-23D15453838F}" type="sibTrans" cxnId="{1C6123D1-29BF-48C2-B218-165B12811B43}">
      <dgm:prSet/>
      <dgm:spPr/>
      <dgm:t>
        <a:bodyPr/>
        <a:lstStyle/>
        <a:p>
          <a:endParaRPr lang="en-US" sz="2000"/>
        </a:p>
      </dgm:t>
    </dgm:pt>
    <dgm:pt modelId="{900ADE03-3B03-4B87-9D92-ECBF35CC4772}">
      <dgm:prSet phldrT="[Text]" custT="1"/>
      <dgm:spPr/>
      <dgm:t>
        <a:bodyPr/>
        <a:lstStyle/>
        <a:p>
          <a:r>
            <a:rPr lang="en-US" sz="1600" b="1" dirty="0">
              <a:solidFill>
                <a:schemeClr val="tx1"/>
              </a:solidFill>
              <a:latin typeface="+mn-lt"/>
              <a:ea typeface="SimSun" panose="02010600030101010101" pitchFamily="2" charset="-122"/>
              <a:cs typeface="Times New Roman" panose="02020603050405020304" pitchFamily="18" charset="0"/>
            </a:rPr>
            <a:t>Biomass / energy crops</a:t>
          </a:r>
          <a:endParaRPr lang="en-US" sz="1600" b="1" dirty="0">
            <a:solidFill>
              <a:schemeClr val="tx1"/>
            </a:solidFill>
          </a:endParaRPr>
        </a:p>
      </dgm:t>
    </dgm:pt>
    <dgm:pt modelId="{B36F0B45-841A-4561-A6BB-BD35041D67F3}" type="sibTrans" cxnId="{6A47FFFC-80D0-4D56-A87B-5493FDAB8F4C}">
      <dgm:prSet/>
      <dgm:spPr/>
      <dgm:t>
        <a:bodyPr/>
        <a:lstStyle/>
        <a:p>
          <a:endParaRPr lang="en-US" sz="2000"/>
        </a:p>
      </dgm:t>
    </dgm:pt>
    <dgm:pt modelId="{BB3F9178-2A38-493E-A47A-3422AD51B06B}" type="parTrans" cxnId="{6A47FFFC-80D0-4D56-A87B-5493FDAB8F4C}">
      <dgm:prSet/>
      <dgm:spPr/>
      <dgm:t>
        <a:bodyPr/>
        <a:lstStyle/>
        <a:p>
          <a:endParaRPr lang="en-US" sz="2000"/>
        </a:p>
      </dgm:t>
    </dgm:pt>
    <dgm:pt modelId="{5157BB17-5273-4192-8D90-BA0F99A9127B}">
      <dgm:prSet phldrT="[Text]" custT="1"/>
      <dgm:spPr/>
      <dgm:t>
        <a:bodyPr/>
        <a:lstStyle/>
        <a:p>
          <a:pPr>
            <a:buFont typeface="Arial" panose="020B0604020202020204" pitchFamily="34" charset="0"/>
            <a:buChar char="•"/>
          </a:pPr>
          <a:r>
            <a:rPr lang="en-US" sz="1400" dirty="0">
              <a:latin typeface="+mn-lt"/>
              <a:ea typeface="SimSun" panose="02010600030101010101" pitchFamily="2" charset="-122"/>
              <a:cs typeface="Times New Roman" panose="02020603050405020304" pitchFamily="18" charset="0"/>
            </a:rPr>
            <a:t>Develop p</a:t>
          </a:r>
          <a:r>
            <a:rPr lang="en-US" sz="1400" b="0" dirty="0">
              <a:latin typeface="+mn-lt"/>
              <a:ea typeface="SimSun" panose="02010600030101010101" pitchFamily="2" charset="-122"/>
              <a:cs typeface="Times New Roman" panose="02020603050405020304" pitchFamily="18" charset="0"/>
            </a:rPr>
            <a:t>ilot energy crops and i</a:t>
          </a:r>
          <a:r>
            <a:rPr lang="en-US" sz="1400" dirty="0">
              <a:effectLst/>
              <a:latin typeface="+mn-lt"/>
              <a:ea typeface="SimSun" panose="02010600030101010101" pitchFamily="2" charset="-122"/>
              <a:cs typeface="Times New Roman" panose="02020603050405020304" pitchFamily="18" charset="0"/>
            </a:rPr>
            <a:t>nitiate cofiring in 1-2 units </a:t>
          </a:r>
          <a:endParaRPr lang="en-US" sz="1400" dirty="0"/>
        </a:p>
      </dgm:t>
    </dgm:pt>
    <dgm:pt modelId="{F1F65C99-6E40-4A6D-A275-E1488E1FF1F7}" type="parTrans" cxnId="{CBA72DAC-EACB-4919-9385-C97705790222}">
      <dgm:prSet/>
      <dgm:spPr/>
      <dgm:t>
        <a:bodyPr/>
        <a:lstStyle/>
        <a:p>
          <a:endParaRPr lang="en-US" sz="2000"/>
        </a:p>
      </dgm:t>
    </dgm:pt>
    <dgm:pt modelId="{824DA488-6F8D-4175-983D-B0D3BBD91DA6}" type="sibTrans" cxnId="{CBA72DAC-EACB-4919-9385-C97705790222}">
      <dgm:prSet/>
      <dgm:spPr/>
      <dgm:t>
        <a:bodyPr/>
        <a:lstStyle/>
        <a:p>
          <a:endParaRPr lang="en-US" sz="2000"/>
        </a:p>
      </dgm:t>
    </dgm:pt>
    <dgm:pt modelId="{1E9B367B-96E6-440D-B85A-074DE49306DA}">
      <dgm:prSet phldrT="[Text]" custT="1"/>
      <dgm:spPr/>
      <dgm:t>
        <a:bodyPr/>
        <a:lstStyle/>
        <a:p>
          <a:pPr>
            <a:buFont typeface="Arial" panose="020B0604020202020204" pitchFamily="34" charset="0"/>
            <a:buChar char="•"/>
          </a:pPr>
          <a:endParaRPr lang="en-US" sz="1400" dirty="0"/>
        </a:p>
      </dgm:t>
    </dgm:pt>
    <dgm:pt modelId="{9B80FE88-AFAC-4076-B111-D92EA94B26C2}" type="parTrans" cxnId="{5935E0E7-DE35-4D33-8E3E-CAA230047EC4}">
      <dgm:prSet/>
      <dgm:spPr/>
      <dgm:t>
        <a:bodyPr/>
        <a:lstStyle/>
        <a:p>
          <a:endParaRPr lang="en-US" sz="2000"/>
        </a:p>
      </dgm:t>
    </dgm:pt>
    <dgm:pt modelId="{3C070176-B5C1-48CC-BE21-69DD2E03E939}" type="sibTrans" cxnId="{5935E0E7-DE35-4D33-8E3E-CAA230047EC4}">
      <dgm:prSet/>
      <dgm:spPr/>
      <dgm:t>
        <a:bodyPr/>
        <a:lstStyle/>
        <a:p>
          <a:endParaRPr lang="en-US" sz="2000"/>
        </a:p>
      </dgm:t>
    </dgm:pt>
    <dgm:pt modelId="{CE802F2F-DE9D-4C0F-A541-4572BFA0F2CE}">
      <dgm:prSet phldrT="[Text]" custT="1"/>
      <dgm:spPr/>
      <dgm:t>
        <a:bodyPr/>
        <a:lstStyle/>
        <a:p>
          <a:pPr>
            <a:buFont typeface="Arial" panose="020B0604020202020204" pitchFamily="34" charset="0"/>
            <a:buChar char="•"/>
          </a:pPr>
          <a:r>
            <a:rPr lang="en-US" sz="1400" dirty="0">
              <a:effectLst/>
              <a:latin typeface="+mn-lt"/>
              <a:ea typeface="SimSun" panose="02010600030101010101" pitchFamily="2" charset="-122"/>
              <a:cs typeface="Times New Roman" panose="02020603050405020304" pitchFamily="18" charset="0"/>
            </a:rPr>
            <a:t>Evaluate economics in more detail</a:t>
          </a:r>
          <a:endParaRPr lang="en-US" sz="1400" dirty="0"/>
        </a:p>
      </dgm:t>
    </dgm:pt>
    <dgm:pt modelId="{E9E19098-0D76-47D9-B955-F614E01328D7}" type="parTrans" cxnId="{531FAA41-9C80-4BB6-97F3-FA2C784BE0D6}">
      <dgm:prSet/>
      <dgm:spPr/>
      <dgm:t>
        <a:bodyPr/>
        <a:lstStyle/>
        <a:p>
          <a:endParaRPr lang="en-US" sz="2000"/>
        </a:p>
      </dgm:t>
    </dgm:pt>
    <dgm:pt modelId="{420C1461-8568-4C8D-8EAF-E3467EDFAA7B}" type="sibTrans" cxnId="{531FAA41-9C80-4BB6-97F3-FA2C784BE0D6}">
      <dgm:prSet/>
      <dgm:spPr/>
      <dgm:t>
        <a:bodyPr/>
        <a:lstStyle/>
        <a:p>
          <a:endParaRPr lang="en-US" sz="2000"/>
        </a:p>
      </dgm:t>
    </dgm:pt>
    <dgm:pt modelId="{B517EC4C-47FE-4FF0-A360-64B2BBC39771}">
      <dgm:prSet phldrT="[Text]" custT="1"/>
      <dgm:spPr/>
      <dgm:t>
        <a:bodyPr/>
        <a:lstStyle/>
        <a:p>
          <a:pPr>
            <a:buFont typeface="Arial" panose="020B0604020202020204" pitchFamily="34" charset="0"/>
            <a:buChar char="•"/>
          </a:pPr>
          <a:r>
            <a:rPr lang="en-US" sz="1400" b="0" dirty="0">
              <a:latin typeface="+mn-lt"/>
              <a:ea typeface="SimSun" panose="02010600030101010101" pitchFamily="2" charset="-122"/>
              <a:cs typeface="Times New Roman" panose="02020603050405020304" pitchFamily="18" charset="0"/>
            </a:rPr>
            <a:t>Decide if 1-2 power plants should be converted to biomass</a:t>
          </a:r>
          <a:endParaRPr lang="en-US" sz="1400" dirty="0"/>
        </a:p>
      </dgm:t>
    </dgm:pt>
    <dgm:pt modelId="{7E8859AA-AA11-482B-AB05-0B9A72D7D31A}" type="parTrans" cxnId="{C2E0C477-3C3A-4E13-B091-D153DD4CE300}">
      <dgm:prSet/>
      <dgm:spPr/>
      <dgm:t>
        <a:bodyPr/>
        <a:lstStyle/>
        <a:p>
          <a:endParaRPr lang="en-US" sz="2000"/>
        </a:p>
      </dgm:t>
    </dgm:pt>
    <dgm:pt modelId="{A64782D2-B37F-4A14-9652-66949EF23439}" type="sibTrans" cxnId="{C2E0C477-3C3A-4E13-B091-D153DD4CE300}">
      <dgm:prSet/>
      <dgm:spPr/>
      <dgm:t>
        <a:bodyPr/>
        <a:lstStyle/>
        <a:p>
          <a:endParaRPr lang="en-US" sz="2000"/>
        </a:p>
      </dgm:t>
    </dgm:pt>
    <dgm:pt modelId="{1E543F7C-BC43-498B-BF47-5E81A48F7F52}">
      <dgm:prSet phldrT="[Text]" custT="1"/>
      <dgm:spPr/>
      <dgm:t>
        <a:bodyPr/>
        <a:lstStyle/>
        <a:p>
          <a:pPr>
            <a:buFont typeface="Arial" panose="020B0604020202020204" pitchFamily="34" charset="0"/>
            <a:buChar char="•"/>
          </a:pPr>
          <a:endParaRPr lang="en-US" sz="1400" dirty="0"/>
        </a:p>
      </dgm:t>
    </dgm:pt>
    <dgm:pt modelId="{0D710E8A-47BC-4E98-BA1E-EE2F39C351EA}" type="parTrans" cxnId="{05ABA6F3-75B9-431C-B1DC-9B8235BB9D83}">
      <dgm:prSet/>
      <dgm:spPr/>
      <dgm:t>
        <a:bodyPr/>
        <a:lstStyle/>
        <a:p>
          <a:endParaRPr lang="en-US" sz="2000"/>
        </a:p>
      </dgm:t>
    </dgm:pt>
    <dgm:pt modelId="{D2162E1E-D72D-4B19-BF40-D4D6E75BD85D}" type="sibTrans" cxnId="{05ABA6F3-75B9-431C-B1DC-9B8235BB9D83}">
      <dgm:prSet/>
      <dgm:spPr/>
      <dgm:t>
        <a:bodyPr/>
        <a:lstStyle/>
        <a:p>
          <a:endParaRPr lang="en-US" sz="2000"/>
        </a:p>
      </dgm:t>
    </dgm:pt>
    <dgm:pt modelId="{5B3E028D-2AB8-43EE-A449-52ED5FB5275D}">
      <dgm:prSet phldrT="[Text]" custT="1"/>
      <dgm:spPr/>
      <dgm:t>
        <a:bodyPr/>
        <a:lstStyle/>
        <a:p>
          <a:pPr>
            <a:buFont typeface="Arial" panose="020B0604020202020204" pitchFamily="34" charset="0"/>
            <a:buChar char="•"/>
          </a:pPr>
          <a:r>
            <a:rPr lang="en-US" sz="1400" dirty="0">
              <a:effectLst/>
              <a:latin typeface="+mn-lt"/>
              <a:ea typeface="SimSun" panose="02010600030101010101" pitchFamily="2" charset="-122"/>
              <a:cs typeface="Times New Roman" panose="02020603050405020304" pitchFamily="18" charset="0"/>
            </a:rPr>
            <a:t>Plan development </a:t>
          </a:r>
          <a:r>
            <a:rPr lang="en-US" sz="1400" dirty="0">
              <a:latin typeface="+mn-lt"/>
              <a:ea typeface="SimSun" panose="02010600030101010101" pitchFamily="2" charset="-122"/>
              <a:cs typeface="Times New Roman" panose="02020603050405020304" pitchFamily="18" charset="0"/>
            </a:rPr>
            <a:t>of energy crops as appropriate</a:t>
          </a:r>
          <a:endParaRPr lang="en-US" sz="1400" dirty="0"/>
        </a:p>
      </dgm:t>
    </dgm:pt>
    <dgm:pt modelId="{7EA51088-8150-4CBC-B0B6-12D80735B451}" type="parTrans" cxnId="{3940008B-7B12-4A26-BE7C-E217F3E7AF4E}">
      <dgm:prSet/>
      <dgm:spPr/>
      <dgm:t>
        <a:bodyPr/>
        <a:lstStyle/>
        <a:p>
          <a:endParaRPr lang="en-US" sz="2000"/>
        </a:p>
      </dgm:t>
    </dgm:pt>
    <dgm:pt modelId="{2E1DF3D2-76F1-47D8-80AA-9A3EDF08985D}" type="sibTrans" cxnId="{3940008B-7B12-4A26-BE7C-E217F3E7AF4E}">
      <dgm:prSet/>
      <dgm:spPr/>
      <dgm:t>
        <a:bodyPr/>
        <a:lstStyle/>
        <a:p>
          <a:endParaRPr lang="en-US" sz="2000"/>
        </a:p>
      </dgm:t>
    </dgm:pt>
    <dgm:pt modelId="{3464AE37-FA78-401A-9F88-DD32D17BEBE4}">
      <dgm:prSet phldrT="[Text]" custT="1"/>
      <dgm:spPr/>
      <dgm:t>
        <a:bodyPr/>
        <a:lstStyle/>
        <a:p>
          <a:pPr>
            <a:buFont typeface="Arial" panose="020B0604020202020204" pitchFamily="34" charset="0"/>
            <a:buChar char="•"/>
          </a:pPr>
          <a:endParaRPr lang="en-US" sz="1400" dirty="0"/>
        </a:p>
      </dgm:t>
    </dgm:pt>
    <dgm:pt modelId="{E64238DF-E13A-472A-8997-AD8F29247A7C}" type="parTrans" cxnId="{F07CFFD8-DDDA-44D8-9636-70949B1E7656}">
      <dgm:prSet/>
      <dgm:spPr/>
      <dgm:t>
        <a:bodyPr/>
        <a:lstStyle/>
        <a:p>
          <a:endParaRPr lang="en-US" sz="2000"/>
        </a:p>
      </dgm:t>
    </dgm:pt>
    <dgm:pt modelId="{B23E0811-5AA4-43A1-B0C0-A52989E00378}" type="sibTrans" cxnId="{F07CFFD8-DDDA-44D8-9636-70949B1E7656}">
      <dgm:prSet/>
      <dgm:spPr/>
      <dgm:t>
        <a:bodyPr/>
        <a:lstStyle/>
        <a:p>
          <a:endParaRPr lang="en-US" sz="2000"/>
        </a:p>
      </dgm:t>
    </dgm:pt>
    <dgm:pt modelId="{EE3D4C0A-652C-40DF-A066-A97DA2007BCF}">
      <dgm:prSet phldrT="[Text]" custT="1"/>
      <dgm:spPr/>
      <dgm:t>
        <a:bodyPr/>
        <a:lstStyle/>
        <a:p>
          <a:pPr>
            <a:buFont typeface="Arial" panose="020B0604020202020204" pitchFamily="34" charset="0"/>
            <a:buChar char="•"/>
          </a:pPr>
          <a:endParaRPr lang="en-US" sz="1400" dirty="0"/>
        </a:p>
      </dgm:t>
    </dgm:pt>
    <dgm:pt modelId="{1B544989-95B7-4F48-ADBB-8F88FD53417F}" type="parTrans" cxnId="{BE7B4005-5E81-4120-9725-CA63CB9DEB8E}">
      <dgm:prSet/>
      <dgm:spPr/>
      <dgm:t>
        <a:bodyPr/>
        <a:lstStyle/>
        <a:p>
          <a:endParaRPr lang="en-US" sz="2000"/>
        </a:p>
      </dgm:t>
    </dgm:pt>
    <dgm:pt modelId="{9B147999-FC6E-4A4B-9040-D2F6A248FA01}" type="sibTrans" cxnId="{BE7B4005-5E81-4120-9725-CA63CB9DEB8E}">
      <dgm:prSet/>
      <dgm:spPr/>
      <dgm:t>
        <a:bodyPr/>
        <a:lstStyle/>
        <a:p>
          <a:endParaRPr lang="en-US" sz="2000"/>
        </a:p>
      </dgm:t>
    </dgm:pt>
    <dgm:pt modelId="{8A8396AA-3E1D-43F6-B7AC-EDFB1E80C8CE}">
      <dgm:prSet phldrT="[Text]" custT="1"/>
      <dgm:spPr/>
      <dgm:t>
        <a:bodyPr/>
        <a:lstStyle/>
        <a:p>
          <a:pPr>
            <a:buFont typeface="Arial" panose="020B0604020202020204" pitchFamily="34" charset="0"/>
            <a:buChar char="•"/>
          </a:pPr>
          <a:endParaRPr lang="en-US" sz="1400" dirty="0"/>
        </a:p>
      </dgm:t>
    </dgm:pt>
    <dgm:pt modelId="{A0BB7231-47AA-49B1-A6D6-5C224BA0FEB4}" type="parTrans" cxnId="{CC6AFD0B-6C34-4C0D-90F1-89B09340C07F}">
      <dgm:prSet/>
      <dgm:spPr/>
      <dgm:t>
        <a:bodyPr/>
        <a:lstStyle/>
        <a:p>
          <a:endParaRPr lang="en-US" sz="2000"/>
        </a:p>
      </dgm:t>
    </dgm:pt>
    <dgm:pt modelId="{D7F9949C-7EE1-4758-A177-EF352D60F30E}" type="sibTrans" cxnId="{CC6AFD0B-6C34-4C0D-90F1-89B09340C07F}">
      <dgm:prSet/>
      <dgm:spPr/>
      <dgm:t>
        <a:bodyPr/>
        <a:lstStyle/>
        <a:p>
          <a:endParaRPr lang="en-US" sz="2000"/>
        </a:p>
      </dgm:t>
    </dgm:pt>
    <dgm:pt modelId="{6677F2F7-378D-42F1-A94B-03E937D3BD43}">
      <dgm:prSet phldrT="[Text]" custT="1"/>
      <dgm:spPr/>
      <dgm:t>
        <a:bodyPr/>
        <a:lstStyle/>
        <a:p>
          <a:pPr>
            <a:buFont typeface="Arial" panose="020B0604020202020204" pitchFamily="34" charset="0"/>
            <a:buChar char="•"/>
          </a:pPr>
          <a:endParaRPr lang="en-US" sz="1400" dirty="0"/>
        </a:p>
      </dgm:t>
    </dgm:pt>
    <dgm:pt modelId="{429B58D1-8E19-496F-96AE-30126BFA340F}" type="parTrans" cxnId="{8B4EB5E2-31CD-405F-90D2-E661453251D6}">
      <dgm:prSet/>
      <dgm:spPr/>
      <dgm:t>
        <a:bodyPr/>
        <a:lstStyle/>
        <a:p>
          <a:endParaRPr lang="en-US" sz="2000"/>
        </a:p>
      </dgm:t>
    </dgm:pt>
    <dgm:pt modelId="{8046DBC1-E70D-4694-954F-BA95324520E5}" type="sibTrans" cxnId="{8B4EB5E2-31CD-405F-90D2-E661453251D6}">
      <dgm:prSet/>
      <dgm:spPr/>
      <dgm:t>
        <a:bodyPr/>
        <a:lstStyle/>
        <a:p>
          <a:endParaRPr lang="en-US" sz="2000"/>
        </a:p>
      </dgm:t>
    </dgm:pt>
    <dgm:pt modelId="{C4C7CA2B-4A08-48CD-929B-082D9B4EAD72}">
      <dgm:prSet phldrT="[Text]" custT="1"/>
      <dgm:spPr/>
      <dgm:t>
        <a:bodyPr/>
        <a:lstStyle/>
        <a:p>
          <a:pPr>
            <a:buFont typeface="Arial" panose="020B0604020202020204" pitchFamily="34" charset="0"/>
            <a:buChar char="•"/>
          </a:pPr>
          <a:endParaRPr lang="en-US" sz="1400" dirty="0"/>
        </a:p>
      </dgm:t>
    </dgm:pt>
    <dgm:pt modelId="{CB8505BB-9DD1-46D0-993D-4A563C800A54}" type="parTrans" cxnId="{F96CD404-50DE-48CE-BF7F-117F5ABDD094}">
      <dgm:prSet/>
      <dgm:spPr/>
      <dgm:t>
        <a:bodyPr/>
        <a:lstStyle/>
        <a:p>
          <a:endParaRPr lang="en-US" sz="2000"/>
        </a:p>
      </dgm:t>
    </dgm:pt>
    <dgm:pt modelId="{C30D3A72-95B3-42D7-9150-1A093EBDE9E4}" type="sibTrans" cxnId="{F96CD404-50DE-48CE-BF7F-117F5ABDD094}">
      <dgm:prSet/>
      <dgm:spPr/>
      <dgm:t>
        <a:bodyPr/>
        <a:lstStyle/>
        <a:p>
          <a:endParaRPr lang="en-US" sz="2000"/>
        </a:p>
      </dgm:t>
    </dgm:pt>
    <dgm:pt modelId="{621EB61F-2C13-4761-9702-6FA2240A55D8}">
      <dgm:prSet phldrT="[Text]" custT="1"/>
      <dgm:spPr/>
      <dgm:t>
        <a:bodyPr/>
        <a:lstStyle/>
        <a:p>
          <a:pPr>
            <a:buFont typeface="Arial" panose="020B0604020202020204" pitchFamily="34" charset="0"/>
            <a:buChar char="•"/>
          </a:pPr>
          <a:r>
            <a:rPr lang="en-US" sz="1400" b="0" dirty="0">
              <a:effectLst/>
              <a:latin typeface="+mn-lt"/>
              <a:ea typeface="Times New Roman" panose="02020603050405020304" pitchFamily="18" charset="0"/>
            </a:rPr>
            <a:t>Set retirement time, plan unit closure activities and build capacity</a:t>
          </a:r>
          <a:endParaRPr lang="en-US" sz="1400" dirty="0"/>
        </a:p>
      </dgm:t>
    </dgm:pt>
    <dgm:pt modelId="{7038D3CD-22BB-4C93-AA24-E1548C159A34}" type="parTrans" cxnId="{D0897AB6-FA8D-48F6-8398-93DA5FF21FA6}">
      <dgm:prSet/>
      <dgm:spPr/>
      <dgm:t>
        <a:bodyPr/>
        <a:lstStyle/>
        <a:p>
          <a:endParaRPr lang="en-US"/>
        </a:p>
      </dgm:t>
    </dgm:pt>
    <dgm:pt modelId="{EA130E95-C1D6-4930-ACBE-610C44A6BAB8}" type="sibTrans" cxnId="{D0897AB6-FA8D-48F6-8398-93DA5FF21FA6}">
      <dgm:prSet/>
      <dgm:spPr/>
      <dgm:t>
        <a:bodyPr/>
        <a:lstStyle/>
        <a:p>
          <a:endParaRPr lang="en-US"/>
        </a:p>
      </dgm:t>
    </dgm:pt>
    <dgm:pt modelId="{187AFCB2-9EA6-47DB-AF6A-0F4C6966AEA5}">
      <dgm:prSet phldrT="[Text]" custT="1"/>
      <dgm:spPr/>
      <dgm:t>
        <a:bodyPr/>
        <a:lstStyle/>
        <a:p>
          <a:pPr>
            <a:buFont typeface="Arial" panose="020B0604020202020204" pitchFamily="34" charset="0"/>
            <a:buChar char="•"/>
          </a:pPr>
          <a:endParaRPr lang="en-US" sz="1400" dirty="0"/>
        </a:p>
      </dgm:t>
    </dgm:pt>
    <dgm:pt modelId="{83B426FB-39AD-4C32-A7C1-972EA0D1C269}" type="parTrans" cxnId="{4E48A63F-1C34-4355-ADFF-EC41BA7EFBC6}">
      <dgm:prSet/>
      <dgm:spPr/>
      <dgm:t>
        <a:bodyPr/>
        <a:lstStyle/>
        <a:p>
          <a:endParaRPr lang="en-US"/>
        </a:p>
      </dgm:t>
    </dgm:pt>
    <dgm:pt modelId="{F9333966-E3CB-457F-B00F-6B033545CF5C}" type="sibTrans" cxnId="{4E48A63F-1C34-4355-ADFF-EC41BA7EFBC6}">
      <dgm:prSet/>
      <dgm:spPr/>
      <dgm:t>
        <a:bodyPr/>
        <a:lstStyle/>
        <a:p>
          <a:endParaRPr lang="en-US"/>
        </a:p>
      </dgm:t>
    </dgm:pt>
    <dgm:pt modelId="{ED2F590E-BA59-467F-A5D2-A57CA04F6B61}">
      <dgm:prSet phldrT="[Text]" custT="1"/>
      <dgm:spPr/>
      <dgm:t>
        <a:bodyPr/>
        <a:lstStyle/>
        <a:p>
          <a:pPr>
            <a:buFont typeface="Arial" panose="020B0604020202020204" pitchFamily="34" charset="0"/>
            <a:buChar char="•"/>
          </a:pPr>
          <a:r>
            <a:rPr lang="en-US" sz="1400" dirty="0"/>
            <a:t>Analyze deployment of </a:t>
          </a:r>
          <a:r>
            <a:rPr lang="en-US" sz="1400" dirty="0" err="1"/>
            <a:t>REs</a:t>
          </a:r>
          <a:r>
            <a:rPr lang="en-US" sz="1400" dirty="0"/>
            <a:t>, BESS and </a:t>
          </a:r>
          <a:r>
            <a:rPr lang="en-US" sz="1400" dirty="0" err="1"/>
            <a:t>SYNCONs</a:t>
          </a:r>
          <a:endParaRPr lang="en-US" sz="1400" dirty="0"/>
        </a:p>
      </dgm:t>
    </dgm:pt>
    <dgm:pt modelId="{215C336E-3FFF-4381-A274-4AEA3BD4DC6B}" type="parTrans" cxnId="{EA9BB2B9-D830-4F54-B4D7-BB9A589D7775}">
      <dgm:prSet/>
      <dgm:spPr/>
      <dgm:t>
        <a:bodyPr/>
        <a:lstStyle/>
        <a:p>
          <a:endParaRPr lang="en-US"/>
        </a:p>
      </dgm:t>
    </dgm:pt>
    <dgm:pt modelId="{233E5723-D61E-4DA8-884B-65D4E57CFC9B}" type="sibTrans" cxnId="{EA9BB2B9-D830-4F54-B4D7-BB9A589D7775}">
      <dgm:prSet/>
      <dgm:spPr/>
      <dgm:t>
        <a:bodyPr/>
        <a:lstStyle/>
        <a:p>
          <a:endParaRPr lang="en-US"/>
        </a:p>
      </dgm:t>
    </dgm:pt>
    <dgm:pt modelId="{D1EFCFBA-D48A-4605-B9B0-56740728BFE2}">
      <dgm:prSet phldrT="[Text]" custT="1"/>
      <dgm:spPr/>
      <dgm:t>
        <a:bodyPr/>
        <a:lstStyle/>
        <a:p>
          <a:pPr>
            <a:buFont typeface="Arial" panose="020B0604020202020204" pitchFamily="34" charset="0"/>
            <a:buChar char="•"/>
          </a:pPr>
          <a:endParaRPr lang="en-US" sz="1400" dirty="0"/>
        </a:p>
      </dgm:t>
    </dgm:pt>
    <dgm:pt modelId="{CF7AE852-9FEA-4B4D-9229-8307B2F41D2F}" type="parTrans" cxnId="{84C3E312-9C3F-41BD-B67E-7F754D0EF66A}">
      <dgm:prSet/>
      <dgm:spPr/>
      <dgm:t>
        <a:bodyPr/>
        <a:lstStyle/>
        <a:p>
          <a:endParaRPr lang="en-US"/>
        </a:p>
      </dgm:t>
    </dgm:pt>
    <dgm:pt modelId="{A991707E-EB44-406A-87E0-78769813B36E}" type="sibTrans" cxnId="{84C3E312-9C3F-41BD-B67E-7F754D0EF66A}">
      <dgm:prSet/>
      <dgm:spPr/>
      <dgm:t>
        <a:bodyPr/>
        <a:lstStyle/>
        <a:p>
          <a:endParaRPr lang="en-US"/>
        </a:p>
      </dgm:t>
    </dgm:pt>
    <dgm:pt modelId="{0DA7EA83-0147-498A-A4EA-C17A8F447D9D}">
      <dgm:prSet phldrT="[Text]" custT="1"/>
      <dgm:spPr/>
      <dgm:t>
        <a:bodyPr/>
        <a:lstStyle/>
        <a:p>
          <a:pPr>
            <a:buFont typeface="Arial" panose="020B0604020202020204" pitchFamily="34" charset="0"/>
            <a:buChar char="•"/>
          </a:pPr>
          <a:r>
            <a:rPr lang="en-US" sz="1400" b="0" dirty="0">
              <a:latin typeface="+mn-lt"/>
              <a:ea typeface="SimSun" panose="02010600030101010101" pitchFamily="2" charset="-122"/>
              <a:cs typeface="Times New Roman" panose="02020603050405020304" pitchFamily="18" charset="0"/>
            </a:rPr>
            <a:t>Secure support by private investors</a:t>
          </a:r>
          <a:endParaRPr lang="en-US" sz="1400" dirty="0"/>
        </a:p>
      </dgm:t>
    </dgm:pt>
    <dgm:pt modelId="{1CDA779C-2D9B-42F7-9000-93C1E28884B3}" type="parTrans" cxnId="{2B52A283-0D4A-4C57-B78D-FBE3236A65A6}">
      <dgm:prSet/>
      <dgm:spPr/>
      <dgm:t>
        <a:bodyPr/>
        <a:lstStyle/>
        <a:p>
          <a:endParaRPr lang="en-US"/>
        </a:p>
      </dgm:t>
    </dgm:pt>
    <dgm:pt modelId="{EB08CF4D-DE73-4132-A313-C2DFD68E174F}" type="sibTrans" cxnId="{2B52A283-0D4A-4C57-B78D-FBE3236A65A6}">
      <dgm:prSet/>
      <dgm:spPr/>
      <dgm:t>
        <a:bodyPr/>
        <a:lstStyle/>
        <a:p>
          <a:endParaRPr lang="en-US"/>
        </a:p>
      </dgm:t>
    </dgm:pt>
    <dgm:pt modelId="{E1FA35EB-9C88-4D8A-80D3-654B63BF0155}">
      <dgm:prSet phldrT="[Text]" custT="1"/>
      <dgm:spPr/>
      <dgm:t>
        <a:bodyPr/>
        <a:lstStyle/>
        <a:p>
          <a:pPr>
            <a:buFont typeface="Arial" panose="020B0604020202020204" pitchFamily="34" charset="0"/>
            <a:buChar char="•"/>
          </a:pPr>
          <a:endParaRPr lang="en-US" sz="1400" dirty="0"/>
        </a:p>
      </dgm:t>
    </dgm:pt>
    <dgm:pt modelId="{E861F338-D8D4-4116-90C6-18B50A1BC521}" type="parTrans" cxnId="{853C57E7-AC9E-47AC-800E-0F6DACF73725}">
      <dgm:prSet/>
      <dgm:spPr/>
      <dgm:t>
        <a:bodyPr/>
        <a:lstStyle/>
        <a:p>
          <a:endParaRPr lang="en-US"/>
        </a:p>
      </dgm:t>
    </dgm:pt>
    <dgm:pt modelId="{6CDB9A7D-F255-481E-977C-223B18EB2952}" type="sibTrans" cxnId="{853C57E7-AC9E-47AC-800E-0F6DACF73725}">
      <dgm:prSet/>
      <dgm:spPr/>
      <dgm:t>
        <a:bodyPr/>
        <a:lstStyle/>
        <a:p>
          <a:endParaRPr lang="en-US"/>
        </a:p>
      </dgm:t>
    </dgm:pt>
    <dgm:pt modelId="{2878CB4A-D05B-4ABB-B040-958F48C96076}">
      <dgm:prSet phldrT="[Text]" custT="1"/>
      <dgm:spPr/>
      <dgm:t>
        <a:bodyPr/>
        <a:lstStyle/>
        <a:p>
          <a:pPr>
            <a:buFont typeface="Arial" panose="020B0604020202020204" pitchFamily="34" charset="0"/>
            <a:buChar char="•"/>
          </a:pPr>
          <a:r>
            <a:rPr lang="en-US" sz="1400" b="0" dirty="0">
              <a:solidFill>
                <a:schemeClr val="tx1"/>
              </a:solidFill>
            </a:rPr>
            <a:t>Undertake regulatory and legal reforms to support deployment of </a:t>
          </a:r>
          <a:r>
            <a:rPr lang="en-US" sz="1400" b="0" dirty="0" err="1">
              <a:solidFill>
                <a:schemeClr val="tx1"/>
              </a:solidFill>
            </a:rPr>
            <a:t>REs</a:t>
          </a:r>
          <a:endParaRPr lang="en-US" sz="1400" b="0" dirty="0">
            <a:solidFill>
              <a:schemeClr val="tx1"/>
            </a:solidFill>
          </a:endParaRPr>
        </a:p>
      </dgm:t>
    </dgm:pt>
    <dgm:pt modelId="{154FFF33-6581-4860-984C-C099E5A4BAD9}" type="parTrans" cxnId="{601C5AF0-5064-42F7-931E-EB959A01799D}">
      <dgm:prSet/>
      <dgm:spPr/>
      <dgm:t>
        <a:bodyPr/>
        <a:lstStyle/>
        <a:p>
          <a:endParaRPr lang="en-US"/>
        </a:p>
      </dgm:t>
    </dgm:pt>
    <dgm:pt modelId="{AB85BED9-A1BC-498B-BD48-A84F5688C3A8}" type="sibTrans" cxnId="{601C5AF0-5064-42F7-931E-EB959A01799D}">
      <dgm:prSet/>
      <dgm:spPr/>
      <dgm:t>
        <a:bodyPr/>
        <a:lstStyle/>
        <a:p>
          <a:endParaRPr lang="en-US"/>
        </a:p>
      </dgm:t>
    </dgm:pt>
    <dgm:pt modelId="{8FE46B7B-93CA-4DFF-BC57-FE1A0327FD4F}">
      <dgm:prSet phldrT="[Text]" custT="1"/>
      <dgm:spPr/>
      <dgm:t>
        <a:bodyPr/>
        <a:lstStyle/>
        <a:p>
          <a:pPr>
            <a:buFont typeface="Arial" panose="020B0604020202020204" pitchFamily="34" charset="0"/>
            <a:buChar char="•"/>
          </a:pPr>
          <a:endParaRPr lang="en-US" sz="1400" b="0" dirty="0">
            <a:solidFill>
              <a:schemeClr val="tx1"/>
            </a:solidFill>
          </a:endParaRPr>
        </a:p>
      </dgm:t>
    </dgm:pt>
    <dgm:pt modelId="{4AD69113-5BD0-425E-93D3-8E891DC78945}" type="parTrans" cxnId="{A0BF9366-1F53-40EA-8EB6-F6CB7B0BE9AC}">
      <dgm:prSet/>
      <dgm:spPr/>
      <dgm:t>
        <a:bodyPr/>
        <a:lstStyle/>
        <a:p>
          <a:endParaRPr lang="en-US"/>
        </a:p>
      </dgm:t>
    </dgm:pt>
    <dgm:pt modelId="{8A1DC259-C592-43CF-8906-57629A166121}" type="sibTrans" cxnId="{A0BF9366-1F53-40EA-8EB6-F6CB7B0BE9AC}">
      <dgm:prSet/>
      <dgm:spPr/>
      <dgm:t>
        <a:bodyPr/>
        <a:lstStyle/>
        <a:p>
          <a:endParaRPr lang="en-US"/>
        </a:p>
      </dgm:t>
    </dgm:pt>
    <dgm:pt modelId="{66CF9BBD-5E73-402B-A8AA-1F89BA49DE94}">
      <dgm:prSet phldrT="[Text]" custT="1"/>
      <dgm:spPr/>
      <dgm:t>
        <a:bodyPr/>
        <a:lstStyle/>
        <a:p>
          <a:pPr>
            <a:buFont typeface="Arial" panose="020B0604020202020204" pitchFamily="34" charset="0"/>
            <a:buChar char="•"/>
          </a:pPr>
          <a:r>
            <a:rPr lang="en-US" sz="1400" b="0" dirty="0">
              <a:solidFill>
                <a:schemeClr val="tx1"/>
              </a:solidFill>
            </a:rPr>
            <a:t>Support development of the wholesale  power market </a:t>
          </a:r>
        </a:p>
      </dgm:t>
    </dgm:pt>
    <dgm:pt modelId="{C0FB59E2-5E5F-41B8-90D7-3191905A5B7A}" type="parTrans" cxnId="{96AC9B25-213B-484C-B7F2-66EABE66B3F6}">
      <dgm:prSet/>
      <dgm:spPr/>
      <dgm:t>
        <a:bodyPr/>
        <a:lstStyle/>
        <a:p>
          <a:endParaRPr lang="en-US"/>
        </a:p>
      </dgm:t>
    </dgm:pt>
    <dgm:pt modelId="{EDADA2C5-A9BE-4EB2-9F52-82F15ACEF655}" type="sibTrans" cxnId="{96AC9B25-213B-484C-B7F2-66EABE66B3F6}">
      <dgm:prSet/>
      <dgm:spPr/>
      <dgm:t>
        <a:bodyPr/>
        <a:lstStyle/>
        <a:p>
          <a:endParaRPr lang="en-US"/>
        </a:p>
      </dgm:t>
    </dgm:pt>
    <dgm:pt modelId="{90A79505-CCFB-4D74-BCFD-7F0A170840AC}">
      <dgm:prSet phldrT="[Text]" custT="1"/>
      <dgm:spPr/>
      <dgm:t>
        <a:bodyPr/>
        <a:lstStyle/>
        <a:p>
          <a:pPr>
            <a:buFont typeface="Arial" panose="020B0604020202020204" pitchFamily="34" charset="0"/>
            <a:buChar char="•"/>
          </a:pPr>
          <a:endParaRPr lang="en-US" sz="1400" b="0" dirty="0">
            <a:solidFill>
              <a:schemeClr val="tx1"/>
            </a:solidFill>
          </a:endParaRPr>
        </a:p>
      </dgm:t>
    </dgm:pt>
    <dgm:pt modelId="{7343C4C5-FA86-436F-A0F2-54E29736426F}" type="parTrans" cxnId="{CEF62959-4656-41C2-B3EE-E3B7D0687867}">
      <dgm:prSet/>
      <dgm:spPr/>
      <dgm:t>
        <a:bodyPr/>
        <a:lstStyle/>
        <a:p>
          <a:endParaRPr lang="en-US"/>
        </a:p>
      </dgm:t>
    </dgm:pt>
    <dgm:pt modelId="{6E97068D-6D40-441F-A02E-F50162F3E5A3}" type="sibTrans" cxnId="{CEF62959-4656-41C2-B3EE-E3B7D0687867}">
      <dgm:prSet/>
      <dgm:spPr/>
      <dgm:t>
        <a:bodyPr/>
        <a:lstStyle/>
        <a:p>
          <a:endParaRPr lang="en-US"/>
        </a:p>
      </dgm:t>
    </dgm:pt>
    <dgm:pt modelId="{A538C4AA-4D77-4A22-87C9-C35545CB2BAE}">
      <dgm:prSet phldrT="[Text]" custT="1"/>
      <dgm:spPr/>
      <dgm:t>
        <a:bodyPr/>
        <a:lstStyle/>
        <a:p>
          <a:pPr>
            <a:buFont typeface="Arial" panose="020B0604020202020204" pitchFamily="34" charset="0"/>
            <a:buChar char="•"/>
          </a:pPr>
          <a:r>
            <a:rPr lang="en-US" sz="1400" dirty="0"/>
            <a:t>Build capacity</a:t>
          </a:r>
        </a:p>
      </dgm:t>
    </dgm:pt>
    <dgm:pt modelId="{0216F6C9-E874-428E-B86B-C4C97D35934C}" type="parTrans" cxnId="{0F7EE0BD-6841-47A4-98B7-C50262A606E1}">
      <dgm:prSet/>
      <dgm:spPr/>
      <dgm:t>
        <a:bodyPr/>
        <a:lstStyle/>
        <a:p>
          <a:endParaRPr lang="en-US"/>
        </a:p>
      </dgm:t>
    </dgm:pt>
    <dgm:pt modelId="{12FABFAD-2195-42A3-BD49-00452C13DCB3}" type="sibTrans" cxnId="{0F7EE0BD-6841-47A4-98B7-C50262A606E1}">
      <dgm:prSet/>
      <dgm:spPr/>
      <dgm:t>
        <a:bodyPr/>
        <a:lstStyle/>
        <a:p>
          <a:endParaRPr lang="en-US"/>
        </a:p>
      </dgm:t>
    </dgm:pt>
    <dgm:pt modelId="{77ADF112-623C-4693-9EB7-114B0D087473}">
      <dgm:prSet phldrT="[Text]" custT="1"/>
      <dgm:spPr/>
      <dgm:t>
        <a:bodyPr/>
        <a:lstStyle/>
        <a:p>
          <a:pPr>
            <a:buFont typeface="Arial" panose="020B0604020202020204" pitchFamily="34" charset="0"/>
            <a:buChar char="•"/>
          </a:pPr>
          <a:endParaRPr lang="en-US" sz="1400" dirty="0"/>
        </a:p>
      </dgm:t>
    </dgm:pt>
    <dgm:pt modelId="{F68019E4-6E11-4811-BA1E-6FCA9BB932F0}" type="parTrans" cxnId="{A5D07265-4E2F-4505-83CD-9C6B50A37A47}">
      <dgm:prSet/>
      <dgm:spPr/>
      <dgm:t>
        <a:bodyPr/>
        <a:lstStyle/>
        <a:p>
          <a:endParaRPr lang="en-US"/>
        </a:p>
      </dgm:t>
    </dgm:pt>
    <dgm:pt modelId="{CA485DA4-96B1-45DB-8A11-FC010272B2F3}" type="sibTrans" cxnId="{A5D07265-4E2F-4505-83CD-9C6B50A37A47}">
      <dgm:prSet/>
      <dgm:spPr/>
      <dgm:t>
        <a:bodyPr/>
        <a:lstStyle/>
        <a:p>
          <a:endParaRPr lang="en-US"/>
        </a:p>
      </dgm:t>
    </dgm:pt>
    <dgm:pt modelId="{3AF64DA9-38CB-41EA-A4DB-E139404C125E}">
      <dgm:prSet phldrT="[Text]" custT="1"/>
      <dgm:spPr/>
      <dgm:t>
        <a:bodyPr/>
        <a:lstStyle/>
        <a:p>
          <a:pPr>
            <a:buFont typeface="Arial" panose="020B0604020202020204" pitchFamily="34" charset="0"/>
            <a:buChar char="•"/>
          </a:pPr>
          <a:r>
            <a:rPr lang="en-US" sz="1400" b="0" dirty="0">
              <a:solidFill>
                <a:schemeClr val="tx1"/>
              </a:solidFill>
            </a:rPr>
            <a:t>Transform power utilities (e.g.,  restructuring)</a:t>
          </a:r>
        </a:p>
      </dgm:t>
    </dgm:pt>
    <dgm:pt modelId="{EB3537A5-8306-4984-964A-7058A6E85337}" type="parTrans" cxnId="{C3D45FF3-E0C7-42D8-B413-9492A1332C3B}">
      <dgm:prSet/>
      <dgm:spPr/>
      <dgm:t>
        <a:bodyPr/>
        <a:lstStyle/>
        <a:p>
          <a:endParaRPr lang="en-US"/>
        </a:p>
      </dgm:t>
    </dgm:pt>
    <dgm:pt modelId="{D1FB2CD9-6B6F-4C92-B01A-3F32E25C79A9}" type="sibTrans" cxnId="{C3D45FF3-E0C7-42D8-B413-9492A1332C3B}">
      <dgm:prSet/>
      <dgm:spPr/>
      <dgm:t>
        <a:bodyPr/>
        <a:lstStyle/>
        <a:p>
          <a:endParaRPr lang="en-US"/>
        </a:p>
      </dgm:t>
    </dgm:pt>
    <dgm:pt modelId="{4B342EA9-8A49-4D50-97E6-79E9A1D0645D}">
      <dgm:prSet phldrT="[Text]" custT="1"/>
      <dgm:spPr/>
      <dgm:t>
        <a:bodyPr/>
        <a:lstStyle/>
        <a:p>
          <a:pPr>
            <a:buFont typeface="Arial" panose="020B0604020202020204" pitchFamily="34" charset="0"/>
            <a:buChar char="•"/>
          </a:pPr>
          <a:endParaRPr lang="en-US" sz="1400" b="0" dirty="0">
            <a:solidFill>
              <a:schemeClr val="tx1"/>
            </a:solidFill>
          </a:endParaRPr>
        </a:p>
      </dgm:t>
    </dgm:pt>
    <dgm:pt modelId="{23D48A30-1109-4326-BC04-60E8288D092D}" type="parTrans" cxnId="{E7480C63-1745-4D5F-BBB7-F8C1C39D8588}">
      <dgm:prSet/>
      <dgm:spPr/>
      <dgm:t>
        <a:bodyPr/>
        <a:lstStyle/>
        <a:p>
          <a:endParaRPr lang="en-US"/>
        </a:p>
      </dgm:t>
    </dgm:pt>
    <dgm:pt modelId="{6206C6E8-6894-4854-B3DC-E4C93A7F227F}" type="sibTrans" cxnId="{E7480C63-1745-4D5F-BBB7-F8C1C39D8588}">
      <dgm:prSet/>
      <dgm:spPr/>
      <dgm:t>
        <a:bodyPr/>
        <a:lstStyle/>
        <a:p>
          <a:endParaRPr lang="en-US"/>
        </a:p>
      </dgm:t>
    </dgm:pt>
    <dgm:pt modelId="{A985CBAE-A08B-4E4D-B963-EA586456BD97}">
      <dgm:prSet phldrT="[Text]" custT="1"/>
      <dgm:spPr/>
      <dgm:t>
        <a:bodyPr/>
        <a:lstStyle/>
        <a:p>
          <a:pPr>
            <a:buFont typeface="Arial" panose="020B0604020202020204" pitchFamily="34" charset="0"/>
            <a:buChar char="•"/>
          </a:pPr>
          <a:r>
            <a:rPr lang="en-US" sz="1400" b="0" dirty="0">
              <a:solidFill>
                <a:schemeClr val="tx1"/>
              </a:solidFill>
            </a:rPr>
            <a:t>Enable large-scale private sector participation</a:t>
          </a:r>
        </a:p>
      </dgm:t>
    </dgm:pt>
    <dgm:pt modelId="{0B9741EC-A8B9-4825-8681-26FE78DB0982}" type="parTrans" cxnId="{BD80954C-CD1B-4CF2-A76E-0FD4BC55ED39}">
      <dgm:prSet/>
      <dgm:spPr/>
      <dgm:t>
        <a:bodyPr/>
        <a:lstStyle/>
        <a:p>
          <a:endParaRPr lang="en-US"/>
        </a:p>
      </dgm:t>
    </dgm:pt>
    <dgm:pt modelId="{821E4AD4-F4FA-4AEA-9ED8-A31309BF8970}" type="sibTrans" cxnId="{BD80954C-CD1B-4CF2-A76E-0FD4BC55ED39}">
      <dgm:prSet/>
      <dgm:spPr/>
      <dgm:t>
        <a:bodyPr/>
        <a:lstStyle/>
        <a:p>
          <a:endParaRPr lang="en-US"/>
        </a:p>
      </dgm:t>
    </dgm:pt>
    <dgm:pt modelId="{3C0AF37A-098C-43BF-BF37-C2B17E195E4A}">
      <dgm:prSet phldrT="[Text]" custT="1"/>
      <dgm:spPr/>
      <dgm:t>
        <a:bodyPr/>
        <a:lstStyle/>
        <a:p>
          <a:pPr>
            <a:buFont typeface="Arial" panose="020B0604020202020204" pitchFamily="34" charset="0"/>
            <a:buChar char="•"/>
          </a:pPr>
          <a:endParaRPr lang="en-US" sz="1400" b="0" dirty="0">
            <a:solidFill>
              <a:schemeClr val="tx1"/>
            </a:solidFill>
          </a:endParaRPr>
        </a:p>
      </dgm:t>
    </dgm:pt>
    <dgm:pt modelId="{6932BA7C-1A34-46C2-A86E-6FD3632EEDC8}" type="parTrans" cxnId="{E8753820-2D2B-4300-8928-B4F645414BED}">
      <dgm:prSet/>
      <dgm:spPr/>
      <dgm:t>
        <a:bodyPr/>
        <a:lstStyle/>
        <a:p>
          <a:endParaRPr lang="en-US"/>
        </a:p>
      </dgm:t>
    </dgm:pt>
    <dgm:pt modelId="{5973838F-5984-484B-AAB3-48DFD687FA8F}" type="sibTrans" cxnId="{E8753820-2D2B-4300-8928-B4F645414BED}">
      <dgm:prSet/>
      <dgm:spPr/>
      <dgm:t>
        <a:bodyPr/>
        <a:lstStyle/>
        <a:p>
          <a:endParaRPr lang="en-US"/>
        </a:p>
      </dgm:t>
    </dgm:pt>
    <dgm:pt modelId="{C2F3900D-CE50-48E0-A9C9-ACC1C45A84F9}">
      <dgm:prSet phldrT="[Text]" custT="1"/>
      <dgm:spPr/>
      <dgm:t>
        <a:bodyPr/>
        <a:lstStyle/>
        <a:p>
          <a:pPr>
            <a:buFont typeface="Arial" panose="020B0604020202020204" pitchFamily="34" charset="0"/>
            <a:buChar char="•"/>
          </a:pPr>
          <a:r>
            <a:rPr lang="en-US" sz="1400" dirty="0"/>
            <a:t>Consider deployment of pumped-storage (e.g., closed-loop; abandoned mines)</a:t>
          </a:r>
        </a:p>
      </dgm:t>
    </dgm:pt>
    <dgm:pt modelId="{0E34DB72-114C-4FCD-B1FD-F1D9D394DCEE}" type="parTrans" cxnId="{030643B2-4E20-4C36-883A-F7C6A3EFD18A}">
      <dgm:prSet/>
      <dgm:spPr/>
      <dgm:t>
        <a:bodyPr/>
        <a:lstStyle/>
        <a:p>
          <a:endParaRPr lang="en-US"/>
        </a:p>
      </dgm:t>
    </dgm:pt>
    <dgm:pt modelId="{89407897-10B7-44A0-8078-4EB3958413CD}" type="sibTrans" cxnId="{030643B2-4E20-4C36-883A-F7C6A3EFD18A}">
      <dgm:prSet/>
      <dgm:spPr/>
      <dgm:t>
        <a:bodyPr/>
        <a:lstStyle/>
        <a:p>
          <a:endParaRPr lang="en-US"/>
        </a:p>
      </dgm:t>
    </dgm:pt>
    <dgm:pt modelId="{2F61C11C-2B89-4C45-951A-633AE1B723AE}">
      <dgm:prSet phldrT="[Text]" custT="1"/>
      <dgm:spPr/>
      <dgm:t>
        <a:bodyPr/>
        <a:lstStyle/>
        <a:p>
          <a:pPr>
            <a:buFont typeface="Arial" panose="020B0604020202020204" pitchFamily="34" charset="0"/>
            <a:buChar char="•"/>
          </a:pPr>
          <a:endParaRPr lang="en-US" sz="1400" dirty="0"/>
        </a:p>
      </dgm:t>
    </dgm:pt>
    <dgm:pt modelId="{E615CF13-9403-4392-A73C-2CD172481BC0}" type="parTrans" cxnId="{C6030EDA-73B0-467E-9AE3-05DEDC3D96AD}">
      <dgm:prSet/>
      <dgm:spPr/>
      <dgm:t>
        <a:bodyPr/>
        <a:lstStyle/>
        <a:p>
          <a:endParaRPr lang="en-US"/>
        </a:p>
      </dgm:t>
    </dgm:pt>
    <dgm:pt modelId="{412BAC38-AFA7-4DBA-B283-3897314684C7}" type="sibTrans" cxnId="{C6030EDA-73B0-467E-9AE3-05DEDC3D96AD}">
      <dgm:prSet/>
      <dgm:spPr/>
      <dgm:t>
        <a:bodyPr/>
        <a:lstStyle/>
        <a:p>
          <a:endParaRPr lang="en-US"/>
        </a:p>
      </dgm:t>
    </dgm:pt>
    <dgm:pt modelId="{211B313C-91E1-4CFF-AF45-68B6DB0B9BBE}" type="pres">
      <dgm:prSet presAssocID="{824E1735-5877-4BEE-93FB-CF4E6F95A077}" presName="Name0" presStyleCnt="0">
        <dgm:presLayoutVars>
          <dgm:dir/>
          <dgm:animLvl val="lvl"/>
          <dgm:resizeHandles val="exact"/>
        </dgm:presLayoutVars>
      </dgm:prSet>
      <dgm:spPr/>
    </dgm:pt>
    <dgm:pt modelId="{0EFE7928-D94D-4BAE-B8C0-B35EAAEEC68F}" type="pres">
      <dgm:prSet presAssocID="{2DF66B35-0243-4201-98A1-A3B26A0E3BAE}" presName="composite" presStyleCnt="0"/>
      <dgm:spPr/>
    </dgm:pt>
    <dgm:pt modelId="{BF755953-B186-493A-BC1E-E8D6A09BEC4E}" type="pres">
      <dgm:prSet presAssocID="{2DF66B35-0243-4201-98A1-A3B26A0E3BAE}" presName="parTx" presStyleLbl="alignNode1" presStyleIdx="0" presStyleCnt="5">
        <dgm:presLayoutVars>
          <dgm:chMax val="0"/>
          <dgm:chPref val="0"/>
          <dgm:bulletEnabled val="1"/>
        </dgm:presLayoutVars>
      </dgm:prSet>
      <dgm:spPr/>
    </dgm:pt>
    <dgm:pt modelId="{8CE4EBF9-246A-4081-BA0E-67FDBF4F606F}" type="pres">
      <dgm:prSet presAssocID="{2DF66B35-0243-4201-98A1-A3B26A0E3BAE}" presName="desTx" presStyleLbl="alignAccFollowNode1" presStyleIdx="0" presStyleCnt="5">
        <dgm:presLayoutVars>
          <dgm:bulletEnabled val="1"/>
        </dgm:presLayoutVars>
      </dgm:prSet>
      <dgm:spPr/>
    </dgm:pt>
    <dgm:pt modelId="{55FB9D82-647C-4DD7-A47D-A046ACFB57D8}" type="pres">
      <dgm:prSet presAssocID="{EB9772DD-43ED-4E1B-AE6E-9169C52B8BD5}" presName="space" presStyleCnt="0"/>
      <dgm:spPr/>
    </dgm:pt>
    <dgm:pt modelId="{FCE0F09F-BB89-4560-B379-52516AC323FE}" type="pres">
      <dgm:prSet presAssocID="{D629202E-190D-4133-8114-A6CB71077453}" presName="composite" presStyleCnt="0"/>
      <dgm:spPr/>
    </dgm:pt>
    <dgm:pt modelId="{4D75AF3E-BB9E-4FDC-B4B0-1FE0F6ABB622}" type="pres">
      <dgm:prSet presAssocID="{D629202E-190D-4133-8114-A6CB71077453}" presName="parTx" presStyleLbl="alignNode1" presStyleIdx="1" presStyleCnt="5">
        <dgm:presLayoutVars>
          <dgm:chMax val="0"/>
          <dgm:chPref val="0"/>
          <dgm:bulletEnabled val="1"/>
        </dgm:presLayoutVars>
      </dgm:prSet>
      <dgm:spPr/>
    </dgm:pt>
    <dgm:pt modelId="{FE4B4D27-980B-4A55-8A3F-7C75E8B2B784}" type="pres">
      <dgm:prSet presAssocID="{D629202E-190D-4133-8114-A6CB71077453}" presName="desTx" presStyleLbl="alignAccFollowNode1" presStyleIdx="1" presStyleCnt="5">
        <dgm:presLayoutVars>
          <dgm:bulletEnabled val="1"/>
        </dgm:presLayoutVars>
      </dgm:prSet>
      <dgm:spPr/>
    </dgm:pt>
    <dgm:pt modelId="{D521AFF7-685B-4EA6-AC5A-431FB9EED483}" type="pres">
      <dgm:prSet presAssocID="{A7EC02AD-A66D-4367-B8EC-8E5499D070DA}" presName="space" presStyleCnt="0"/>
      <dgm:spPr/>
    </dgm:pt>
    <dgm:pt modelId="{AF84DFDB-D432-4FF3-A527-26EBCB8D1701}" type="pres">
      <dgm:prSet presAssocID="{664CC5B4-7157-4859-A885-D565696E56A1}" presName="composite" presStyleCnt="0"/>
      <dgm:spPr/>
    </dgm:pt>
    <dgm:pt modelId="{29E8D275-BEE8-4DCD-95E5-CCF58C097622}" type="pres">
      <dgm:prSet presAssocID="{664CC5B4-7157-4859-A885-D565696E56A1}" presName="parTx" presStyleLbl="alignNode1" presStyleIdx="2" presStyleCnt="5">
        <dgm:presLayoutVars>
          <dgm:chMax val="0"/>
          <dgm:chPref val="0"/>
          <dgm:bulletEnabled val="1"/>
        </dgm:presLayoutVars>
      </dgm:prSet>
      <dgm:spPr/>
    </dgm:pt>
    <dgm:pt modelId="{EDD0D37A-BDA7-406D-87A7-F3A88278B87E}" type="pres">
      <dgm:prSet presAssocID="{664CC5B4-7157-4859-A885-D565696E56A1}" presName="desTx" presStyleLbl="alignAccFollowNode1" presStyleIdx="2" presStyleCnt="5">
        <dgm:presLayoutVars>
          <dgm:bulletEnabled val="1"/>
        </dgm:presLayoutVars>
      </dgm:prSet>
      <dgm:spPr/>
    </dgm:pt>
    <dgm:pt modelId="{2375F3D3-D6B0-486F-BC8B-46951E61185F}" type="pres">
      <dgm:prSet presAssocID="{11FB6A6A-EBDA-4768-9561-72D35A32114C}" presName="space" presStyleCnt="0"/>
      <dgm:spPr/>
    </dgm:pt>
    <dgm:pt modelId="{CEC000DC-C671-43E9-92D7-E42C865EAFDA}" type="pres">
      <dgm:prSet presAssocID="{900ADE03-3B03-4B87-9D92-ECBF35CC4772}" presName="composite" presStyleCnt="0"/>
      <dgm:spPr/>
    </dgm:pt>
    <dgm:pt modelId="{0CB2F7E6-14F5-416D-8B65-4E015A6A747B}" type="pres">
      <dgm:prSet presAssocID="{900ADE03-3B03-4B87-9D92-ECBF35CC4772}" presName="parTx" presStyleLbl="alignNode1" presStyleIdx="3" presStyleCnt="5">
        <dgm:presLayoutVars>
          <dgm:chMax val="0"/>
          <dgm:chPref val="0"/>
          <dgm:bulletEnabled val="1"/>
        </dgm:presLayoutVars>
      </dgm:prSet>
      <dgm:spPr/>
    </dgm:pt>
    <dgm:pt modelId="{3C5419B1-C6C9-4B3A-88CF-12B51201CB6D}" type="pres">
      <dgm:prSet presAssocID="{900ADE03-3B03-4B87-9D92-ECBF35CC4772}" presName="desTx" presStyleLbl="alignAccFollowNode1" presStyleIdx="3" presStyleCnt="5">
        <dgm:presLayoutVars>
          <dgm:bulletEnabled val="1"/>
        </dgm:presLayoutVars>
      </dgm:prSet>
      <dgm:spPr/>
    </dgm:pt>
    <dgm:pt modelId="{72269298-2C39-416A-91E0-791823E4FD3F}" type="pres">
      <dgm:prSet presAssocID="{B36F0B45-841A-4561-A6BB-BD35041D67F3}" presName="space" presStyleCnt="0"/>
      <dgm:spPr/>
    </dgm:pt>
    <dgm:pt modelId="{8FC456A3-2424-4F52-8ED0-6F208202FB79}" type="pres">
      <dgm:prSet presAssocID="{34FAD63E-A215-4B93-B4C1-5C56D828B8EC}" presName="composite" presStyleCnt="0"/>
      <dgm:spPr/>
    </dgm:pt>
    <dgm:pt modelId="{758A1319-8CAA-4FD2-AA38-1F24E80D31AB}" type="pres">
      <dgm:prSet presAssocID="{34FAD63E-A215-4B93-B4C1-5C56D828B8EC}" presName="parTx" presStyleLbl="alignNode1" presStyleIdx="4" presStyleCnt="5">
        <dgm:presLayoutVars>
          <dgm:chMax val="0"/>
          <dgm:chPref val="0"/>
          <dgm:bulletEnabled val="1"/>
        </dgm:presLayoutVars>
      </dgm:prSet>
      <dgm:spPr/>
    </dgm:pt>
    <dgm:pt modelId="{CD1FFDDD-C3D7-4682-9DD4-F04367DF1634}" type="pres">
      <dgm:prSet presAssocID="{34FAD63E-A215-4B93-B4C1-5C56D828B8EC}" presName="desTx" presStyleLbl="alignAccFollowNode1" presStyleIdx="4" presStyleCnt="5">
        <dgm:presLayoutVars>
          <dgm:bulletEnabled val="1"/>
        </dgm:presLayoutVars>
      </dgm:prSet>
      <dgm:spPr/>
    </dgm:pt>
  </dgm:ptLst>
  <dgm:cxnLst>
    <dgm:cxn modelId="{61DAA601-1A8F-4A05-BDF3-93F4B1626887}" srcId="{664CC5B4-7157-4859-A885-D565696E56A1}" destId="{E42835F4-1253-4E35-9568-C82458EAC3FC}" srcOrd="3" destOrd="0" parTransId="{841C9AD3-FA72-4DA4-8925-100CA302FF3B}" sibTransId="{01E8BCD8-194A-4B7A-8865-F861139EFDCC}"/>
    <dgm:cxn modelId="{F96CD404-50DE-48CE-BF7F-117F5ABDD094}" srcId="{900ADE03-3B03-4B87-9D92-ECBF35CC4772}" destId="{C4C7CA2B-4A08-48CD-929B-082D9B4EAD72}" srcOrd="0" destOrd="0" parTransId="{CB8505BB-9DD1-46D0-993D-4A563C800A54}" sibTransId="{C30D3A72-95B3-42D7-9150-1A093EBDE9E4}"/>
    <dgm:cxn modelId="{BE7B4005-5E81-4120-9725-CA63CB9DEB8E}" srcId="{2DF66B35-0243-4201-98A1-A3B26A0E3BAE}" destId="{EE3D4C0A-652C-40DF-A066-A97DA2007BCF}" srcOrd="0" destOrd="0" parTransId="{1B544989-95B7-4F48-ADBB-8F88FD53417F}" sibTransId="{9B147999-FC6E-4A4B-9040-D2F6A248FA01}"/>
    <dgm:cxn modelId="{CC6AFD0B-6C34-4C0D-90F1-89B09340C07F}" srcId="{D629202E-190D-4133-8114-A6CB71077453}" destId="{8A8396AA-3E1D-43F6-B7AC-EDFB1E80C8CE}" srcOrd="0" destOrd="0" parTransId="{A0BB7231-47AA-49B1-A6D6-5C224BA0FEB4}" sibTransId="{D7F9949C-7EE1-4758-A177-EF352D60F30E}"/>
    <dgm:cxn modelId="{9AED770D-7559-4EC1-8100-840F6DD49C1D}" srcId="{824E1735-5877-4BEE-93FB-CF4E6F95A077}" destId="{34FAD63E-A215-4B93-B4C1-5C56D828B8EC}" srcOrd="4" destOrd="0" parTransId="{1B66D4CA-57CB-47F7-B730-13D74D55F5B3}" sibTransId="{7237C89C-FE64-4143-B274-D64FCA004E91}"/>
    <dgm:cxn modelId="{6DC07F0F-A9E5-428B-ACE6-401C6D680ECF}" type="presOf" srcId="{34FAD63E-A215-4B93-B4C1-5C56D828B8EC}" destId="{758A1319-8CAA-4FD2-AA38-1F24E80D31AB}" srcOrd="0" destOrd="0" presId="urn:microsoft.com/office/officeart/2005/8/layout/hList1"/>
    <dgm:cxn modelId="{84C3E312-9C3F-41BD-B67E-7F754D0EF66A}" srcId="{2DF66B35-0243-4201-98A1-A3B26A0E3BAE}" destId="{D1EFCFBA-D48A-4605-B9B0-56740728BFE2}" srcOrd="6" destOrd="0" parTransId="{CF7AE852-9FEA-4B4D-9229-8307B2F41D2F}" sibTransId="{A991707E-EB44-406A-87E0-78769813B36E}"/>
    <dgm:cxn modelId="{40F81517-63B9-43DA-A5C9-E73D651617A3}" type="presOf" srcId="{2878CB4A-D05B-4ABB-B040-958F48C96076}" destId="{CD1FFDDD-C3D7-4682-9DD4-F04367DF1634}" srcOrd="0" destOrd="1" presId="urn:microsoft.com/office/officeart/2005/8/layout/hList1"/>
    <dgm:cxn modelId="{55183419-4081-49B0-9B88-15369378FE27}" type="presOf" srcId="{3464AE37-FA78-401A-9F88-DD32D17BEBE4}" destId="{3C5419B1-C6C9-4B3A-88CF-12B51201CB6D}" srcOrd="0" destOrd="6" presId="urn:microsoft.com/office/officeart/2005/8/layout/hList1"/>
    <dgm:cxn modelId="{CF30781A-5C01-4970-91D6-D6C9A440EC9D}" type="presOf" srcId="{2F61C11C-2B89-4C45-951A-633AE1B723AE}" destId="{EDD0D37A-BDA7-406D-87A7-F3A88278B87E}" srcOrd="0" destOrd="4" presId="urn:microsoft.com/office/officeart/2005/8/layout/hList1"/>
    <dgm:cxn modelId="{6E1F381C-33E7-4BE9-B80C-BC954E2F3C06}" type="presOf" srcId="{66CF9BBD-5E73-402B-A8AA-1F89BA49DE94}" destId="{CD1FFDDD-C3D7-4682-9DD4-F04367DF1634}" srcOrd="0" destOrd="3" presId="urn:microsoft.com/office/officeart/2005/8/layout/hList1"/>
    <dgm:cxn modelId="{E8753820-2D2B-4300-8928-B4F645414BED}" srcId="{34FAD63E-A215-4B93-B4C1-5C56D828B8EC}" destId="{3C0AF37A-098C-43BF-BF37-C2B17E195E4A}" srcOrd="6" destOrd="0" parTransId="{6932BA7C-1A34-46C2-A86E-6FD3632EEDC8}" sibTransId="{5973838F-5984-484B-AAB3-48DFD687FA8F}"/>
    <dgm:cxn modelId="{96AC9B25-213B-484C-B7F2-66EABE66B3F6}" srcId="{34FAD63E-A215-4B93-B4C1-5C56D828B8EC}" destId="{66CF9BBD-5E73-402B-A8AA-1F89BA49DE94}" srcOrd="3" destOrd="0" parTransId="{C0FB59E2-5E5F-41B8-90D7-3191905A5B7A}" sibTransId="{EDADA2C5-A9BE-4EB2-9F52-82F15ACEF655}"/>
    <dgm:cxn modelId="{7BCC052B-0591-4667-9267-B4CC0BEE5756}" srcId="{D629202E-190D-4133-8114-A6CB71077453}" destId="{ED5D6F96-AD54-49F3-BAD5-BC21A5431CD0}" srcOrd="1" destOrd="0" parTransId="{5024E5FC-9D64-4235-A594-DCC9C4ECE8DB}" sibTransId="{42D1B0A5-60DC-4534-8376-F717138AD102}"/>
    <dgm:cxn modelId="{3EA02934-E67F-4CD3-8A31-2C53AD33CE81}" type="presOf" srcId="{1E543F7C-BC43-498B-BF47-5E81A48F7F52}" destId="{3C5419B1-C6C9-4B3A-88CF-12B51201CB6D}" srcOrd="0" destOrd="4" presId="urn:microsoft.com/office/officeart/2005/8/layout/hList1"/>
    <dgm:cxn modelId="{4E48A63F-1C34-4355-ADFF-EC41BA7EFBC6}" srcId="{2DF66B35-0243-4201-98A1-A3B26A0E3BAE}" destId="{187AFCB2-9EA6-47DB-AF6A-0F4C6966AEA5}" srcOrd="2" destOrd="0" parTransId="{83B426FB-39AD-4C32-A7C1-972EA0D1C269}" sibTransId="{F9333966-E3CB-457F-B00F-6B033545CF5C}"/>
    <dgm:cxn modelId="{DD0B0A5C-327E-42FF-8652-A324E3E11BA7}" type="presOf" srcId="{A538C4AA-4D77-4A22-87C9-C35545CB2BAE}" destId="{FE4B4D27-980B-4A55-8A3F-7C75E8B2B784}" srcOrd="0" destOrd="7" presId="urn:microsoft.com/office/officeart/2005/8/layout/hList1"/>
    <dgm:cxn modelId="{1E58A15D-6A94-4FDA-AC31-1D68D05D21B8}" srcId="{824E1735-5877-4BEE-93FB-CF4E6F95A077}" destId="{2DF66B35-0243-4201-98A1-A3B26A0E3BAE}" srcOrd="0" destOrd="0" parTransId="{4A060E60-5E6E-41A5-8CA6-7481F75AD830}" sibTransId="{EB9772DD-43ED-4E1B-AE6E-9169C52B8BD5}"/>
    <dgm:cxn modelId="{531FAA41-9C80-4BB6-97F3-FA2C784BE0D6}" srcId="{900ADE03-3B03-4B87-9D92-ECBF35CC4772}" destId="{CE802F2F-DE9D-4C0F-A541-4572BFA0F2CE}" srcOrd="3" destOrd="0" parTransId="{E9E19098-0D76-47D9-B955-F614E01328D7}" sibTransId="{420C1461-8568-4C8D-8EAF-E3467EDFAA7B}"/>
    <dgm:cxn modelId="{E7480C63-1745-4D5F-BBB7-F8C1C39D8588}" srcId="{34FAD63E-A215-4B93-B4C1-5C56D828B8EC}" destId="{4B342EA9-8A49-4D50-97E6-79E9A1D0645D}" srcOrd="4" destOrd="0" parTransId="{23D48A30-1109-4326-BC04-60E8288D092D}" sibTransId="{6206C6E8-6894-4854-B3DC-E4C93A7F227F}"/>
    <dgm:cxn modelId="{CF5CE363-13F8-423C-8E66-A5288CE40F84}" type="presOf" srcId="{ED2F590E-BA59-467F-A5D2-A57CA04F6B61}" destId="{8CE4EBF9-246A-4081-BA0E-67FDBF4F606F}" srcOrd="0" destOrd="7" presId="urn:microsoft.com/office/officeart/2005/8/layout/hList1"/>
    <dgm:cxn modelId="{B619D864-BB46-4D00-933B-A4089361E14E}" type="presOf" srcId="{824E1735-5877-4BEE-93FB-CF4E6F95A077}" destId="{211B313C-91E1-4CFF-AF45-68B6DB0B9BBE}" srcOrd="0" destOrd="0" presId="urn:microsoft.com/office/officeart/2005/8/layout/hList1"/>
    <dgm:cxn modelId="{A5D07265-4E2F-4505-83CD-9C6B50A37A47}" srcId="{D629202E-190D-4133-8114-A6CB71077453}" destId="{77ADF112-623C-4693-9EB7-114B0D087473}" srcOrd="6" destOrd="0" parTransId="{F68019E4-6E11-4811-BA1E-6FCA9BB932F0}" sibTransId="{CA485DA4-96B1-45DB-8A11-FC010272B2F3}"/>
    <dgm:cxn modelId="{A0BF9366-1F53-40EA-8EB6-F6CB7B0BE9AC}" srcId="{34FAD63E-A215-4B93-B4C1-5C56D828B8EC}" destId="{8FE46B7B-93CA-4DFF-BC57-FE1A0327FD4F}" srcOrd="0" destOrd="0" parTransId="{4AD69113-5BD0-425E-93D3-8E891DC78945}" sibTransId="{8A1DC259-C592-43CF-8906-57629A166121}"/>
    <dgm:cxn modelId="{4952E466-1BCF-4457-BFCC-9332B28D9359}" type="presOf" srcId="{E1FA35EB-9C88-4D8A-80D3-654B63BF0155}" destId="{FE4B4D27-980B-4A55-8A3F-7C75E8B2B784}" srcOrd="0" destOrd="2" presId="urn:microsoft.com/office/officeart/2005/8/layout/hList1"/>
    <dgm:cxn modelId="{4EB32A47-314F-49FC-B079-5245610F99DF}" srcId="{2DF66B35-0243-4201-98A1-A3B26A0E3BAE}" destId="{8551E0BF-02A3-4896-88E4-256F441F27EB}" srcOrd="1" destOrd="0" parTransId="{924B61B1-EA38-4BD5-8B2A-CF45875FE32C}" sibTransId="{48297C6A-EB04-429D-A720-FC09BD1A0405}"/>
    <dgm:cxn modelId="{16E9E348-32BB-49B7-A00E-3C7BD2C2FC93}" srcId="{2DF66B35-0243-4201-98A1-A3B26A0E3BAE}" destId="{020ADF91-A2D4-4397-80A9-8526C39742AF}" srcOrd="5" destOrd="0" parTransId="{A9883A87-61B5-49D7-B31B-8C849DB87E09}" sibTransId="{31D1ED2A-8262-4FA7-9838-5DF5812A5A39}"/>
    <dgm:cxn modelId="{1E62FB49-3868-413F-B986-8468EC0D8E00}" type="presOf" srcId="{77ADF112-623C-4693-9EB7-114B0D087473}" destId="{FE4B4D27-980B-4A55-8A3F-7C75E8B2B784}" srcOrd="0" destOrd="6" presId="urn:microsoft.com/office/officeart/2005/8/layout/hList1"/>
    <dgm:cxn modelId="{B057114B-2458-4983-B152-F02E3D26937E}" type="presOf" srcId="{900ADE03-3B03-4B87-9D92-ECBF35CC4772}" destId="{0CB2F7E6-14F5-416D-8B65-4E015A6A747B}" srcOrd="0" destOrd="0" presId="urn:microsoft.com/office/officeart/2005/8/layout/hList1"/>
    <dgm:cxn modelId="{C1A9A76B-75B2-4ABC-870F-858662C46C73}" type="presOf" srcId="{187AFCB2-9EA6-47DB-AF6A-0F4C6966AEA5}" destId="{8CE4EBF9-246A-4081-BA0E-67FDBF4F606F}" srcOrd="0" destOrd="2" presId="urn:microsoft.com/office/officeart/2005/8/layout/hList1"/>
    <dgm:cxn modelId="{7B2D266C-8A10-4CFC-9C30-0976877C30CC}" type="presOf" srcId="{621EB61F-2C13-4761-9702-6FA2240A55D8}" destId="{8CE4EBF9-246A-4081-BA0E-67FDBF4F606F}" srcOrd="0" destOrd="3" presId="urn:microsoft.com/office/officeart/2005/8/layout/hList1"/>
    <dgm:cxn modelId="{BD80954C-CD1B-4CF2-A76E-0FD4BC55ED39}" srcId="{34FAD63E-A215-4B93-B4C1-5C56D828B8EC}" destId="{A985CBAE-A08B-4E4D-B963-EA586456BD97}" srcOrd="7" destOrd="0" parTransId="{0B9741EC-A8B9-4825-8681-26FE78DB0982}" sibTransId="{821E4AD4-F4FA-4AEA-9ED8-A31309BF8970}"/>
    <dgm:cxn modelId="{BAD77C6D-C321-428B-B632-35D13A2FBCD7}" type="presOf" srcId="{4B342EA9-8A49-4D50-97E6-79E9A1D0645D}" destId="{CD1FFDDD-C3D7-4682-9DD4-F04367DF1634}" srcOrd="0" destOrd="4" presId="urn:microsoft.com/office/officeart/2005/8/layout/hList1"/>
    <dgm:cxn modelId="{F650CF50-6C80-439D-B83E-33727AD35755}" srcId="{664CC5B4-7157-4859-A885-D565696E56A1}" destId="{9764F0E0-580D-4AAB-A224-CCF2F29BC19E}" srcOrd="1" destOrd="0" parTransId="{C0B94780-166E-4FE9-A636-14BCC2407F68}" sibTransId="{BE7173BD-7DEB-46F3-9C28-129A9E6A41A8}"/>
    <dgm:cxn modelId="{34C82B71-EAA9-4D57-A43E-8F10976A0945}" srcId="{824E1735-5877-4BEE-93FB-CF4E6F95A077}" destId="{664CC5B4-7157-4859-A885-D565696E56A1}" srcOrd="2" destOrd="0" parTransId="{9DD5FA7C-043D-4A90-AC1E-CBAEB8D6A870}" sibTransId="{11FB6A6A-EBDA-4768-9561-72D35A32114C}"/>
    <dgm:cxn modelId="{78FEB477-68A5-4BBC-BC9F-DC5B3F9A3051}" type="presOf" srcId="{3AF64DA9-38CB-41EA-A4DB-E139404C125E}" destId="{CD1FFDDD-C3D7-4682-9DD4-F04367DF1634}" srcOrd="0" destOrd="5" presId="urn:microsoft.com/office/officeart/2005/8/layout/hList1"/>
    <dgm:cxn modelId="{C2E0C477-3C3A-4E13-B091-D153DD4CE300}" srcId="{900ADE03-3B03-4B87-9D92-ECBF35CC4772}" destId="{B517EC4C-47FE-4FF0-A360-64B2BBC39771}" srcOrd="5" destOrd="0" parTransId="{7E8859AA-AA11-482B-AB05-0B9A72D7D31A}" sibTransId="{A64782D2-B37F-4A14-9652-66949EF23439}"/>
    <dgm:cxn modelId="{A8FE1179-5BCE-4208-838E-9709457677B0}" type="presOf" srcId="{CE802F2F-DE9D-4C0F-A541-4572BFA0F2CE}" destId="{3C5419B1-C6C9-4B3A-88CF-12B51201CB6D}" srcOrd="0" destOrd="3" presId="urn:microsoft.com/office/officeart/2005/8/layout/hList1"/>
    <dgm:cxn modelId="{CEF62959-4656-41C2-B3EE-E3B7D0687867}" srcId="{34FAD63E-A215-4B93-B4C1-5C56D828B8EC}" destId="{90A79505-CCFB-4D74-BCFD-7F0A170840AC}" srcOrd="2" destOrd="0" parTransId="{7343C4C5-FA86-436F-A0F2-54E29736426F}" sibTransId="{6E97068D-6D40-441F-A02E-F50162F3E5A3}"/>
    <dgm:cxn modelId="{0F42867C-E90E-4ECD-9818-4E2649CAA8CE}" type="presOf" srcId="{0DA7EA83-0147-498A-A4EA-C17A8F447D9D}" destId="{FE4B4D27-980B-4A55-8A3F-7C75E8B2B784}" srcOrd="0" destOrd="3" presId="urn:microsoft.com/office/officeart/2005/8/layout/hList1"/>
    <dgm:cxn modelId="{88139883-41B0-4232-9F80-0D184BD5232E}" type="presOf" srcId="{6677F2F7-378D-42F1-A94B-03E937D3BD43}" destId="{EDD0D37A-BDA7-406D-87A7-F3A88278B87E}" srcOrd="0" destOrd="0" presId="urn:microsoft.com/office/officeart/2005/8/layout/hList1"/>
    <dgm:cxn modelId="{2B52A283-0D4A-4C57-B78D-FBE3236A65A6}" srcId="{D629202E-190D-4133-8114-A6CB71077453}" destId="{0DA7EA83-0147-498A-A4EA-C17A8F447D9D}" srcOrd="3" destOrd="0" parTransId="{1CDA779C-2D9B-42F7-9000-93C1E28884B3}" sibTransId="{EB08CF4D-DE73-4132-A313-C2DFD68E174F}"/>
    <dgm:cxn modelId="{DEE1D584-45C2-47A6-AD9F-68E02CB42370}" type="presOf" srcId="{1E9B367B-96E6-440D-B85A-074DE49306DA}" destId="{3C5419B1-C6C9-4B3A-88CF-12B51201CB6D}" srcOrd="0" destOrd="2" presId="urn:microsoft.com/office/officeart/2005/8/layout/hList1"/>
    <dgm:cxn modelId="{B7BE4C87-B3FF-4A15-B496-E2B179BC27EF}" srcId="{D629202E-190D-4133-8114-A6CB71077453}" destId="{6205F71D-AD6F-4490-8394-B811235BFCBE}" srcOrd="5" destOrd="0" parTransId="{7116344F-BC62-4F55-A814-96CC7A202F26}" sibTransId="{6A568256-B26C-40EE-9346-8EC36B82CB5C}"/>
    <dgm:cxn modelId="{17924F89-D1B7-47FB-9E2B-6EFF536774B7}" srcId="{824E1735-5877-4BEE-93FB-CF4E6F95A077}" destId="{D629202E-190D-4133-8114-A6CB71077453}" srcOrd="1" destOrd="0" parTransId="{4CDEE23F-70E7-42EA-A602-2534E6820F8F}" sibTransId="{A7EC02AD-A66D-4367-B8EC-8E5499D070DA}"/>
    <dgm:cxn modelId="{3940008B-7B12-4A26-BE7C-E217F3E7AF4E}" srcId="{900ADE03-3B03-4B87-9D92-ECBF35CC4772}" destId="{5B3E028D-2AB8-43EE-A449-52ED5FB5275D}" srcOrd="7" destOrd="0" parTransId="{7EA51088-8150-4CBC-B0B6-12D80735B451}" sibTransId="{2E1DF3D2-76F1-47D8-80AA-9A3EDF08985D}"/>
    <dgm:cxn modelId="{3B9A0C8C-4E5E-472E-B053-A14B7FBFFE3B}" type="presOf" srcId="{98D769C0-80EE-4287-972D-0190B71C5E17}" destId="{FE4B4D27-980B-4A55-8A3F-7C75E8B2B784}" srcOrd="0" destOrd="4" presId="urn:microsoft.com/office/officeart/2005/8/layout/hList1"/>
    <dgm:cxn modelId="{2587FD8D-992D-4071-B57E-4F132F3C1ACD}" type="presOf" srcId="{10388176-4687-4036-A0A3-98965EE4A098}" destId="{EDD0D37A-BDA7-406D-87A7-F3A88278B87E}" srcOrd="0" destOrd="2" presId="urn:microsoft.com/office/officeart/2005/8/layout/hList1"/>
    <dgm:cxn modelId="{C903988E-04D0-406C-8F1A-F8B32ABDC36C}" type="presOf" srcId="{2DF66B35-0243-4201-98A1-A3B26A0E3BAE}" destId="{BF755953-B186-493A-BC1E-E8D6A09BEC4E}" srcOrd="0" destOrd="0" presId="urn:microsoft.com/office/officeart/2005/8/layout/hList1"/>
    <dgm:cxn modelId="{E6970890-092E-4E12-897C-25BDCAEE8012}" type="presOf" srcId="{E42835F4-1253-4E35-9568-C82458EAC3FC}" destId="{EDD0D37A-BDA7-406D-87A7-F3A88278B87E}" srcOrd="0" destOrd="3" presId="urn:microsoft.com/office/officeart/2005/8/layout/hList1"/>
    <dgm:cxn modelId="{118D4591-2A34-4A25-A195-10135795B040}" type="presOf" srcId="{B517EC4C-47FE-4FF0-A360-64B2BBC39771}" destId="{3C5419B1-C6C9-4B3A-88CF-12B51201CB6D}" srcOrd="0" destOrd="5" presId="urn:microsoft.com/office/officeart/2005/8/layout/hList1"/>
    <dgm:cxn modelId="{350BC692-B451-4559-B233-3AF57F3E5784}" type="presOf" srcId="{AEE508D4-941B-45B2-A2D7-88A38E6A619D}" destId="{8CE4EBF9-246A-4081-BA0E-67FDBF4F606F}" srcOrd="0" destOrd="4" presId="urn:microsoft.com/office/officeart/2005/8/layout/hList1"/>
    <dgm:cxn modelId="{A20B2C94-D258-4181-80B3-0EBBE5BA93C8}" type="presOf" srcId="{020ADF91-A2D4-4397-80A9-8526C39742AF}" destId="{8CE4EBF9-246A-4081-BA0E-67FDBF4F606F}" srcOrd="0" destOrd="5" presId="urn:microsoft.com/office/officeart/2005/8/layout/hList1"/>
    <dgm:cxn modelId="{FFA23F96-86FA-407B-9175-73118548EE9B}" srcId="{2DF66B35-0243-4201-98A1-A3B26A0E3BAE}" destId="{AEE508D4-941B-45B2-A2D7-88A38E6A619D}" srcOrd="4" destOrd="0" parTransId="{DC0EB4D2-757A-4FA9-84E2-A2F388367907}" sibTransId="{C8357D89-9A6E-4F77-8745-F3F7F6CE9E74}"/>
    <dgm:cxn modelId="{99FB1998-3CA3-48C6-B848-8E9E249389AF}" type="presOf" srcId="{90A79505-CCFB-4D74-BCFD-7F0A170840AC}" destId="{CD1FFDDD-C3D7-4682-9DD4-F04367DF1634}" srcOrd="0" destOrd="2" presId="urn:microsoft.com/office/officeart/2005/8/layout/hList1"/>
    <dgm:cxn modelId="{DBBD87A1-8046-4DA8-85CB-6118C35A30C0}" type="presOf" srcId="{5B3E028D-2AB8-43EE-A449-52ED5FB5275D}" destId="{3C5419B1-C6C9-4B3A-88CF-12B51201CB6D}" srcOrd="0" destOrd="7" presId="urn:microsoft.com/office/officeart/2005/8/layout/hList1"/>
    <dgm:cxn modelId="{DA9A48A7-86D4-4A3D-BD79-D049B1730749}" type="presOf" srcId="{8A8396AA-3E1D-43F6-B7AC-EDFB1E80C8CE}" destId="{FE4B4D27-980B-4A55-8A3F-7C75E8B2B784}" srcOrd="0" destOrd="0" presId="urn:microsoft.com/office/officeart/2005/8/layout/hList1"/>
    <dgm:cxn modelId="{CBA72DAC-EACB-4919-9385-C97705790222}" srcId="{900ADE03-3B03-4B87-9D92-ECBF35CC4772}" destId="{5157BB17-5273-4192-8D90-BA0F99A9127B}" srcOrd="1" destOrd="0" parTransId="{F1F65C99-6E40-4A6D-A275-E1488E1FF1F7}" sibTransId="{824DA488-6F8D-4175-983D-B0D3BBD91DA6}"/>
    <dgm:cxn modelId="{F558CBB0-EBD7-4F51-B344-FDCD93A91007}" type="presOf" srcId="{EE3D4C0A-652C-40DF-A066-A97DA2007BCF}" destId="{8CE4EBF9-246A-4081-BA0E-67FDBF4F606F}" srcOrd="0" destOrd="0" presId="urn:microsoft.com/office/officeart/2005/8/layout/hList1"/>
    <dgm:cxn modelId="{030643B2-4E20-4C36-883A-F7C6A3EFD18A}" srcId="{664CC5B4-7157-4859-A885-D565696E56A1}" destId="{C2F3900D-CE50-48E0-A9C9-ACC1C45A84F9}" srcOrd="5" destOrd="0" parTransId="{0E34DB72-114C-4FCD-B1FD-F1D9D394DCEE}" sibTransId="{89407897-10B7-44A0-8078-4EB3958413CD}"/>
    <dgm:cxn modelId="{D0897AB6-FA8D-48F6-8398-93DA5FF21FA6}" srcId="{2DF66B35-0243-4201-98A1-A3B26A0E3BAE}" destId="{621EB61F-2C13-4761-9702-6FA2240A55D8}" srcOrd="3" destOrd="0" parTransId="{7038D3CD-22BB-4C93-AA24-E1548C159A34}" sibTransId="{EA130E95-C1D6-4930-ACBE-610C44A6BAB8}"/>
    <dgm:cxn modelId="{EA9BB2B9-D830-4F54-B4D7-BB9A589D7775}" srcId="{2DF66B35-0243-4201-98A1-A3B26A0E3BAE}" destId="{ED2F590E-BA59-467F-A5D2-A57CA04F6B61}" srcOrd="7" destOrd="0" parTransId="{215C336E-3FFF-4381-A274-4AEA3BD4DC6B}" sibTransId="{233E5723-D61E-4DA8-884B-65D4E57CFC9B}"/>
    <dgm:cxn modelId="{E73A63BA-6202-4A26-A14E-8AB9668330E5}" type="presOf" srcId="{5157BB17-5273-4192-8D90-BA0F99A9127B}" destId="{3C5419B1-C6C9-4B3A-88CF-12B51201CB6D}" srcOrd="0" destOrd="1" presId="urn:microsoft.com/office/officeart/2005/8/layout/hList1"/>
    <dgm:cxn modelId="{E6A48BBA-9CA7-444C-A802-240EABAE177D}" type="presOf" srcId="{3C0AF37A-098C-43BF-BF37-C2B17E195E4A}" destId="{CD1FFDDD-C3D7-4682-9DD4-F04367DF1634}" srcOrd="0" destOrd="6" presId="urn:microsoft.com/office/officeart/2005/8/layout/hList1"/>
    <dgm:cxn modelId="{0F7EE0BD-6841-47A4-98B7-C50262A606E1}" srcId="{D629202E-190D-4133-8114-A6CB71077453}" destId="{A538C4AA-4D77-4A22-87C9-C35545CB2BAE}" srcOrd="7" destOrd="0" parTransId="{0216F6C9-E874-428E-B86B-C4C97D35934C}" sibTransId="{12FABFAD-2195-42A3-BD49-00452C13DCB3}"/>
    <dgm:cxn modelId="{B7D492C1-BC90-459A-8148-F035914CB73C}" type="presOf" srcId="{9764F0E0-580D-4AAB-A224-CCF2F29BC19E}" destId="{EDD0D37A-BDA7-406D-87A7-F3A88278B87E}" srcOrd="0" destOrd="1" presId="urn:microsoft.com/office/officeart/2005/8/layout/hList1"/>
    <dgm:cxn modelId="{762C7EC3-FC87-4167-9A48-7FB68C319909}" srcId="{D629202E-190D-4133-8114-A6CB71077453}" destId="{98D769C0-80EE-4287-972D-0190B71C5E17}" srcOrd="4" destOrd="0" parTransId="{8932D932-7A4A-4366-B044-853749A7DB34}" sibTransId="{AF90C4B5-265D-415C-8B39-A3CD3742FCF8}"/>
    <dgm:cxn modelId="{B33B8CC3-9D50-4C60-9510-49DC6765D0B4}" type="presOf" srcId="{D1EFCFBA-D48A-4605-B9B0-56740728BFE2}" destId="{8CE4EBF9-246A-4081-BA0E-67FDBF4F606F}" srcOrd="0" destOrd="6" presId="urn:microsoft.com/office/officeart/2005/8/layout/hList1"/>
    <dgm:cxn modelId="{2D32DFC4-52B2-4321-8258-3C950A850733}" type="presOf" srcId="{D629202E-190D-4133-8114-A6CB71077453}" destId="{4D75AF3E-BB9E-4FDC-B4B0-1FE0F6ABB622}" srcOrd="0" destOrd="0" presId="urn:microsoft.com/office/officeart/2005/8/layout/hList1"/>
    <dgm:cxn modelId="{0C6E27C8-32CC-40C6-A2F4-65E7B9EE6700}" type="presOf" srcId="{6205F71D-AD6F-4490-8394-B811235BFCBE}" destId="{FE4B4D27-980B-4A55-8A3F-7C75E8B2B784}" srcOrd="0" destOrd="5" presId="urn:microsoft.com/office/officeart/2005/8/layout/hList1"/>
    <dgm:cxn modelId="{0562B2CC-0049-4BE1-9BE8-4699344C5E3C}" type="presOf" srcId="{8FE46B7B-93CA-4DFF-BC57-FE1A0327FD4F}" destId="{CD1FFDDD-C3D7-4682-9DD4-F04367DF1634}" srcOrd="0" destOrd="0" presId="urn:microsoft.com/office/officeart/2005/8/layout/hList1"/>
    <dgm:cxn modelId="{69EB43CF-BB68-4ED6-9956-7EDB7668A1EE}" type="presOf" srcId="{8551E0BF-02A3-4896-88E4-256F441F27EB}" destId="{8CE4EBF9-246A-4081-BA0E-67FDBF4F606F}" srcOrd="0" destOrd="1" presId="urn:microsoft.com/office/officeart/2005/8/layout/hList1"/>
    <dgm:cxn modelId="{C2C977CF-885E-40EA-8E8F-742C4B5AEAFF}" type="presOf" srcId="{C2F3900D-CE50-48E0-A9C9-ACC1C45A84F9}" destId="{EDD0D37A-BDA7-406D-87A7-F3A88278B87E}" srcOrd="0" destOrd="5" presId="urn:microsoft.com/office/officeart/2005/8/layout/hList1"/>
    <dgm:cxn modelId="{1C6123D1-29BF-48C2-B218-165B12811B43}" srcId="{664CC5B4-7157-4859-A885-D565696E56A1}" destId="{10388176-4687-4036-A0A3-98965EE4A098}" srcOrd="2" destOrd="0" parTransId="{9446E7D9-25C7-4898-A619-8FBEE7568BD1}" sibTransId="{9C55A71F-35AB-4A56-BEB7-23D15453838F}"/>
    <dgm:cxn modelId="{F07CFFD8-DDDA-44D8-9636-70949B1E7656}" srcId="{900ADE03-3B03-4B87-9D92-ECBF35CC4772}" destId="{3464AE37-FA78-401A-9F88-DD32D17BEBE4}" srcOrd="6" destOrd="0" parTransId="{E64238DF-E13A-472A-8997-AD8F29247A7C}" sibTransId="{B23E0811-5AA4-43A1-B0C0-A52989E00378}"/>
    <dgm:cxn modelId="{C6030EDA-73B0-467E-9AE3-05DEDC3D96AD}" srcId="{664CC5B4-7157-4859-A885-D565696E56A1}" destId="{2F61C11C-2B89-4C45-951A-633AE1B723AE}" srcOrd="4" destOrd="0" parTransId="{E615CF13-9403-4392-A73C-2CD172481BC0}" sibTransId="{412BAC38-AFA7-4DBA-B283-3897314684C7}"/>
    <dgm:cxn modelId="{BD1057DA-CD54-4F83-A672-24A1F0DEA08E}" type="presOf" srcId="{A985CBAE-A08B-4E4D-B963-EA586456BD97}" destId="{CD1FFDDD-C3D7-4682-9DD4-F04367DF1634}" srcOrd="0" destOrd="7" presId="urn:microsoft.com/office/officeart/2005/8/layout/hList1"/>
    <dgm:cxn modelId="{8B4EB5E2-31CD-405F-90D2-E661453251D6}" srcId="{664CC5B4-7157-4859-A885-D565696E56A1}" destId="{6677F2F7-378D-42F1-A94B-03E937D3BD43}" srcOrd="0" destOrd="0" parTransId="{429B58D1-8E19-496F-96AE-30126BFA340F}" sibTransId="{8046DBC1-E70D-4694-954F-BA95324520E5}"/>
    <dgm:cxn modelId="{61E7C8E3-B56A-40A3-97AA-1F4A6F177E40}" type="presOf" srcId="{C4C7CA2B-4A08-48CD-929B-082D9B4EAD72}" destId="{3C5419B1-C6C9-4B3A-88CF-12B51201CB6D}" srcOrd="0" destOrd="0" presId="urn:microsoft.com/office/officeart/2005/8/layout/hList1"/>
    <dgm:cxn modelId="{853C57E7-AC9E-47AC-800E-0F6DACF73725}" srcId="{D629202E-190D-4133-8114-A6CB71077453}" destId="{E1FA35EB-9C88-4D8A-80D3-654B63BF0155}" srcOrd="2" destOrd="0" parTransId="{E861F338-D8D4-4116-90C6-18B50A1BC521}" sibTransId="{6CDB9A7D-F255-481E-977C-223B18EB2952}"/>
    <dgm:cxn modelId="{5935E0E7-DE35-4D33-8E3E-CAA230047EC4}" srcId="{900ADE03-3B03-4B87-9D92-ECBF35CC4772}" destId="{1E9B367B-96E6-440D-B85A-074DE49306DA}" srcOrd="2" destOrd="0" parTransId="{9B80FE88-AFAC-4076-B111-D92EA94B26C2}" sibTransId="{3C070176-B5C1-48CC-BE21-69DD2E03E939}"/>
    <dgm:cxn modelId="{A70F2BEA-9296-4CBD-BDA0-82B0218A0C89}" type="presOf" srcId="{664CC5B4-7157-4859-A885-D565696E56A1}" destId="{29E8D275-BEE8-4DCD-95E5-CCF58C097622}" srcOrd="0" destOrd="0" presId="urn:microsoft.com/office/officeart/2005/8/layout/hList1"/>
    <dgm:cxn modelId="{601C5AF0-5064-42F7-931E-EB959A01799D}" srcId="{34FAD63E-A215-4B93-B4C1-5C56D828B8EC}" destId="{2878CB4A-D05B-4ABB-B040-958F48C96076}" srcOrd="1" destOrd="0" parTransId="{154FFF33-6581-4860-984C-C099E5A4BAD9}" sibTransId="{AB85BED9-A1BC-498B-BD48-A84F5688C3A8}"/>
    <dgm:cxn modelId="{C3D45FF3-E0C7-42D8-B413-9492A1332C3B}" srcId="{34FAD63E-A215-4B93-B4C1-5C56D828B8EC}" destId="{3AF64DA9-38CB-41EA-A4DB-E139404C125E}" srcOrd="5" destOrd="0" parTransId="{EB3537A5-8306-4984-964A-7058A6E85337}" sibTransId="{D1FB2CD9-6B6F-4C92-B01A-3F32E25C79A9}"/>
    <dgm:cxn modelId="{05ABA6F3-75B9-431C-B1DC-9B8235BB9D83}" srcId="{900ADE03-3B03-4B87-9D92-ECBF35CC4772}" destId="{1E543F7C-BC43-498B-BF47-5E81A48F7F52}" srcOrd="4" destOrd="0" parTransId="{0D710E8A-47BC-4E98-BA1E-EE2F39C351EA}" sibTransId="{D2162E1E-D72D-4B19-BF40-D4D6E75BD85D}"/>
    <dgm:cxn modelId="{F2A88BF5-86EE-41E2-8DDB-6B93496A18AD}" type="presOf" srcId="{ED5D6F96-AD54-49F3-BAD5-BC21A5431CD0}" destId="{FE4B4D27-980B-4A55-8A3F-7C75E8B2B784}" srcOrd="0" destOrd="1" presId="urn:microsoft.com/office/officeart/2005/8/layout/hList1"/>
    <dgm:cxn modelId="{6A47FFFC-80D0-4D56-A87B-5493FDAB8F4C}" srcId="{824E1735-5877-4BEE-93FB-CF4E6F95A077}" destId="{900ADE03-3B03-4B87-9D92-ECBF35CC4772}" srcOrd="3" destOrd="0" parTransId="{BB3F9178-2A38-493E-A47A-3422AD51B06B}" sibTransId="{B36F0B45-841A-4561-A6BB-BD35041D67F3}"/>
    <dgm:cxn modelId="{315F1033-FE7B-4E05-ACCD-51AF22FF6B14}" type="presParOf" srcId="{211B313C-91E1-4CFF-AF45-68B6DB0B9BBE}" destId="{0EFE7928-D94D-4BAE-B8C0-B35EAAEEC68F}" srcOrd="0" destOrd="0" presId="urn:microsoft.com/office/officeart/2005/8/layout/hList1"/>
    <dgm:cxn modelId="{81E763E5-4735-4A1E-A849-4EDB8B3BC2A6}" type="presParOf" srcId="{0EFE7928-D94D-4BAE-B8C0-B35EAAEEC68F}" destId="{BF755953-B186-493A-BC1E-E8D6A09BEC4E}" srcOrd="0" destOrd="0" presId="urn:microsoft.com/office/officeart/2005/8/layout/hList1"/>
    <dgm:cxn modelId="{408E84BB-D129-4BA3-8A96-24B1B1F296C8}" type="presParOf" srcId="{0EFE7928-D94D-4BAE-B8C0-B35EAAEEC68F}" destId="{8CE4EBF9-246A-4081-BA0E-67FDBF4F606F}" srcOrd="1" destOrd="0" presId="urn:microsoft.com/office/officeart/2005/8/layout/hList1"/>
    <dgm:cxn modelId="{103C0BBD-38EA-4B05-AD3E-E4EBF415021B}" type="presParOf" srcId="{211B313C-91E1-4CFF-AF45-68B6DB0B9BBE}" destId="{55FB9D82-647C-4DD7-A47D-A046ACFB57D8}" srcOrd="1" destOrd="0" presId="urn:microsoft.com/office/officeart/2005/8/layout/hList1"/>
    <dgm:cxn modelId="{CE01C90C-BB67-40BB-ACCE-216BFC0733DD}" type="presParOf" srcId="{211B313C-91E1-4CFF-AF45-68B6DB0B9BBE}" destId="{FCE0F09F-BB89-4560-B379-52516AC323FE}" srcOrd="2" destOrd="0" presId="urn:microsoft.com/office/officeart/2005/8/layout/hList1"/>
    <dgm:cxn modelId="{B6DAEE8D-96EC-4F76-9C38-A2F6DDB9CF19}" type="presParOf" srcId="{FCE0F09F-BB89-4560-B379-52516AC323FE}" destId="{4D75AF3E-BB9E-4FDC-B4B0-1FE0F6ABB622}" srcOrd="0" destOrd="0" presId="urn:microsoft.com/office/officeart/2005/8/layout/hList1"/>
    <dgm:cxn modelId="{1909CE5F-D92B-4E5F-8F3F-ECD0A730FDB1}" type="presParOf" srcId="{FCE0F09F-BB89-4560-B379-52516AC323FE}" destId="{FE4B4D27-980B-4A55-8A3F-7C75E8B2B784}" srcOrd="1" destOrd="0" presId="urn:microsoft.com/office/officeart/2005/8/layout/hList1"/>
    <dgm:cxn modelId="{FB1C9E2F-5809-4FB7-B001-6BE9BB0C2AC0}" type="presParOf" srcId="{211B313C-91E1-4CFF-AF45-68B6DB0B9BBE}" destId="{D521AFF7-685B-4EA6-AC5A-431FB9EED483}" srcOrd="3" destOrd="0" presId="urn:microsoft.com/office/officeart/2005/8/layout/hList1"/>
    <dgm:cxn modelId="{271B0815-9759-407E-9192-2195CBA1084D}" type="presParOf" srcId="{211B313C-91E1-4CFF-AF45-68B6DB0B9BBE}" destId="{AF84DFDB-D432-4FF3-A527-26EBCB8D1701}" srcOrd="4" destOrd="0" presId="urn:microsoft.com/office/officeart/2005/8/layout/hList1"/>
    <dgm:cxn modelId="{B1914FE4-B6B4-486F-B7A4-C9EE7D4EE898}" type="presParOf" srcId="{AF84DFDB-D432-4FF3-A527-26EBCB8D1701}" destId="{29E8D275-BEE8-4DCD-95E5-CCF58C097622}" srcOrd="0" destOrd="0" presId="urn:microsoft.com/office/officeart/2005/8/layout/hList1"/>
    <dgm:cxn modelId="{745FCE0D-9B4B-4761-9A80-DEDF3D9BF019}" type="presParOf" srcId="{AF84DFDB-D432-4FF3-A527-26EBCB8D1701}" destId="{EDD0D37A-BDA7-406D-87A7-F3A88278B87E}" srcOrd="1" destOrd="0" presId="urn:microsoft.com/office/officeart/2005/8/layout/hList1"/>
    <dgm:cxn modelId="{69AF652E-A366-422F-9799-BD725D860F75}" type="presParOf" srcId="{211B313C-91E1-4CFF-AF45-68B6DB0B9BBE}" destId="{2375F3D3-D6B0-486F-BC8B-46951E61185F}" srcOrd="5" destOrd="0" presId="urn:microsoft.com/office/officeart/2005/8/layout/hList1"/>
    <dgm:cxn modelId="{52F98F78-B166-4AD4-A4E1-1CE6EB7CAED0}" type="presParOf" srcId="{211B313C-91E1-4CFF-AF45-68B6DB0B9BBE}" destId="{CEC000DC-C671-43E9-92D7-E42C865EAFDA}" srcOrd="6" destOrd="0" presId="urn:microsoft.com/office/officeart/2005/8/layout/hList1"/>
    <dgm:cxn modelId="{5F169F9E-A74B-444A-A0ED-B87A41D07979}" type="presParOf" srcId="{CEC000DC-C671-43E9-92D7-E42C865EAFDA}" destId="{0CB2F7E6-14F5-416D-8B65-4E015A6A747B}" srcOrd="0" destOrd="0" presId="urn:microsoft.com/office/officeart/2005/8/layout/hList1"/>
    <dgm:cxn modelId="{EA431AE6-EFC5-4A28-AE72-E1253A4AF2E7}" type="presParOf" srcId="{CEC000DC-C671-43E9-92D7-E42C865EAFDA}" destId="{3C5419B1-C6C9-4B3A-88CF-12B51201CB6D}" srcOrd="1" destOrd="0" presId="urn:microsoft.com/office/officeart/2005/8/layout/hList1"/>
    <dgm:cxn modelId="{8D35DC73-0E1D-41AF-BA82-7E90AD0FC796}" type="presParOf" srcId="{211B313C-91E1-4CFF-AF45-68B6DB0B9BBE}" destId="{72269298-2C39-416A-91E0-791823E4FD3F}" srcOrd="7" destOrd="0" presId="urn:microsoft.com/office/officeart/2005/8/layout/hList1"/>
    <dgm:cxn modelId="{EC58CB05-A2F5-4D0C-BC95-0D3398EC03BD}" type="presParOf" srcId="{211B313C-91E1-4CFF-AF45-68B6DB0B9BBE}" destId="{8FC456A3-2424-4F52-8ED0-6F208202FB79}" srcOrd="8" destOrd="0" presId="urn:microsoft.com/office/officeart/2005/8/layout/hList1"/>
    <dgm:cxn modelId="{4F5E209F-13DE-44F2-8BF1-5EFA2BF91860}" type="presParOf" srcId="{8FC456A3-2424-4F52-8ED0-6F208202FB79}" destId="{758A1319-8CAA-4FD2-AA38-1F24E80D31AB}" srcOrd="0" destOrd="0" presId="urn:microsoft.com/office/officeart/2005/8/layout/hList1"/>
    <dgm:cxn modelId="{7B5D7371-A353-4456-B672-062B5661C845}" type="presParOf" srcId="{8FC456A3-2424-4F52-8ED0-6F208202FB79}" destId="{CD1FFDDD-C3D7-4682-9DD4-F04367DF163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4E1735-5877-4BEE-93FB-CF4E6F95A077}"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2DF66B35-0243-4201-98A1-A3B26A0E3BAE}">
      <dgm:prSet phldrT="[Text]" custT="1"/>
      <dgm:spPr/>
      <dgm:t>
        <a:bodyPr/>
        <a:lstStyle/>
        <a:p>
          <a:pPr>
            <a:spcAft>
              <a:spcPts val="0"/>
            </a:spcAft>
          </a:pPr>
          <a:r>
            <a:rPr lang="en-US" sz="1600" b="1" dirty="0">
              <a:solidFill>
                <a:schemeClr val="tx1"/>
              </a:solidFill>
            </a:rPr>
            <a:t>Coal </a:t>
          </a:r>
        </a:p>
        <a:p>
          <a:pPr>
            <a:spcAft>
              <a:spcPct val="35000"/>
            </a:spcAft>
          </a:pPr>
          <a:r>
            <a:rPr lang="en-US" sz="1600" b="1" dirty="0">
              <a:solidFill>
                <a:schemeClr val="tx1"/>
              </a:solidFill>
            </a:rPr>
            <a:t>plants</a:t>
          </a:r>
        </a:p>
      </dgm:t>
    </dgm:pt>
    <dgm:pt modelId="{4A060E60-5E6E-41A5-8CA6-7481F75AD830}" type="parTrans" cxnId="{1E58A15D-6A94-4FDA-AC31-1D68D05D21B8}">
      <dgm:prSet/>
      <dgm:spPr/>
      <dgm:t>
        <a:bodyPr/>
        <a:lstStyle/>
        <a:p>
          <a:endParaRPr lang="en-US" sz="2000"/>
        </a:p>
      </dgm:t>
    </dgm:pt>
    <dgm:pt modelId="{EB9772DD-43ED-4E1B-AE6E-9169C52B8BD5}" type="sibTrans" cxnId="{1E58A15D-6A94-4FDA-AC31-1D68D05D21B8}">
      <dgm:prSet/>
      <dgm:spPr/>
      <dgm:t>
        <a:bodyPr/>
        <a:lstStyle/>
        <a:p>
          <a:endParaRPr lang="en-US" sz="2000"/>
        </a:p>
      </dgm:t>
    </dgm:pt>
    <dgm:pt modelId="{8551E0BF-02A3-4896-88E4-256F441F27EB}">
      <dgm:prSet phldrT="[Text]" custT="1"/>
      <dgm:spPr/>
      <dgm:t>
        <a:bodyPr/>
        <a:lstStyle/>
        <a:p>
          <a:pPr>
            <a:buFont typeface="Arial" panose="020B0604020202020204" pitchFamily="34" charset="0"/>
            <a:buChar char="•"/>
          </a:pPr>
          <a:r>
            <a:rPr lang="en-US" sz="1400" b="0" dirty="0">
              <a:solidFill>
                <a:schemeClr val="tx1"/>
              </a:solidFill>
              <a:effectLst/>
              <a:latin typeface="+mn-lt"/>
              <a:ea typeface="Times New Roman" panose="02020603050405020304" pitchFamily="18" charset="0"/>
            </a:rPr>
            <a:t>Accelerate closure of coal plants</a:t>
          </a:r>
          <a:endParaRPr lang="en-US" sz="1400" dirty="0"/>
        </a:p>
      </dgm:t>
    </dgm:pt>
    <dgm:pt modelId="{924B61B1-EA38-4BD5-8B2A-CF45875FE32C}" type="parTrans" cxnId="{4EB32A47-314F-49FC-B079-5245610F99DF}">
      <dgm:prSet/>
      <dgm:spPr/>
      <dgm:t>
        <a:bodyPr/>
        <a:lstStyle/>
        <a:p>
          <a:endParaRPr lang="en-US" sz="2000"/>
        </a:p>
      </dgm:t>
    </dgm:pt>
    <dgm:pt modelId="{48297C6A-EB04-429D-A720-FC09BD1A0405}" type="sibTrans" cxnId="{4EB32A47-314F-49FC-B079-5245610F99DF}">
      <dgm:prSet/>
      <dgm:spPr/>
      <dgm:t>
        <a:bodyPr/>
        <a:lstStyle/>
        <a:p>
          <a:endParaRPr lang="en-US" sz="2000"/>
        </a:p>
      </dgm:t>
    </dgm:pt>
    <dgm:pt modelId="{D629202E-190D-4133-8114-A6CB71077453}">
      <dgm:prSet phldrT="[Text]" custT="1"/>
      <dgm:spPr/>
      <dgm:t>
        <a:bodyPr/>
        <a:lstStyle/>
        <a:p>
          <a:pPr>
            <a:spcAft>
              <a:spcPts val="0"/>
            </a:spcAft>
          </a:pPr>
          <a:r>
            <a:rPr lang="en-US" sz="1600" b="1" dirty="0">
              <a:solidFill>
                <a:schemeClr val="tx1"/>
              </a:solidFill>
            </a:rPr>
            <a:t>Coal </a:t>
          </a:r>
        </a:p>
        <a:p>
          <a:pPr>
            <a:spcAft>
              <a:spcPct val="35000"/>
            </a:spcAft>
          </a:pPr>
          <a:r>
            <a:rPr lang="en-US" sz="1600" b="1" dirty="0">
              <a:solidFill>
                <a:schemeClr val="tx1"/>
              </a:solidFill>
            </a:rPr>
            <a:t>mines</a:t>
          </a:r>
        </a:p>
      </dgm:t>
    </dgm:pt>
    <dgm:pt modelId="{4CDEE23F-70E7-42EA-A602-2534E6820F8F}" type="parTrans" cxnId="{17924F89-D1B7-47FB-9E2B-6EFF536774B7}">
      <dgm:prSet/>
      <dgm:spPr/>
      <dgm:t>
        <a:bodyPr/>
        <a:lstStyle/>
        <a:p>
          <a:endParaRPr lang="en-US" sz="2000"/>
        </a:p>
      </dgm:t>
    </dgm:pt>
    <dgm:pt modelId="{A7EC02AD-A66D-4367-B8EC-8E5499D070DA}" type="sibTrans" cxnId="{17924F89-D1B7-47FB-9E2B-6EFF536774B7}">
      <dgm:prSet/>
      <dgm:spPr/>
      <dgm:t>
        <a:bodyPr/>
        <a:lstStyle/>
        <a:p>
          <a:endParaRPr lang="en-US" sz="2000"/>
        </a:p>
      </dgm:t>
    </dgm:pt>
    <dgm:pt modelId="{ED5D6F96-AD54-49F3-BAD5-BC21A5431CD0}">
      <dgm:prSet phldrT="[Text]" custT="1"/>
      <dgm:spPr/>
      <dgm:t>
        <a:bodyPr/>
        <a:lstStyle/>
        <a:p>
          <a:pPr>
            <a:buFont typeface="Arial" panose="020B0604020202020204" pitchFamily="34" charset="0"/>
            <a:buChar char="•"/>
          </a:pPr>
          <a:r>
            <a:rPr lang="en-US" sz="1400" b="0" dirty="0">
              <a:solidFill>
                <a:schemeClr val="tx1"/>
              </a:solidFill>
              <a:latin typeface="+mn-lt"/>
              <a:ea typeface="SimSun" panose="02010600030101010101" pitchFamily="2" charset="-122"/>
              <a:cs typeface="Times New Roman" panose="02020603050405020304" pitchFamily="18" charset="0"/>
            </a:rPr>
            <a:t>Repurpose remaining large scale mining areas using </a:t>
          </a:r>
          <a:r>
            <a:rPr lang="en-US" sz="1400" b="0" dirty="0" err="1">
              <a:solidFill>
                <a:schemeClr val="tx1"/>
              </a:solidFill>
              <a:latin typeface="+mn-lt"/>
              <a:ea typeface="SimSun" panose="02010600030101010101" pitchFamily="2" charset="-122"/>
              <a:cs typeface="Times New Roman" panose="02020603050405020304" pitchFamily="18" charset="0"/>
            </a:rPr>
            <a:t>REs</a:t>
          </a:r>
          <a:r>
            <a:rPr lang="en-US" sz="1400" b="0" dirty="0">
              <a:solidFill>
                <a:schemeClr val="tx1"/>
              </a:solidFill>
              <a:latin typeface="+mn-lt"/>
              <a:ea typeface="SimSun" panose="02010600030101010101" pitchFamily="2" charset="-122"/>
              <a:cs typeface="Times New Roman" panose="02020603050405020304" pitchFamily="18" charset="0"/>
            </a:rPr>
            <a:t> and other uses</a:t>
          </a:r>
          <a:endParaRPr lang="en-US" sz="1400" dirty="0"/>
        </a:p>
      </dgm:t>
    </dgm:pt>
    <dgm:pt modelId="{5024E5FC-9D64-4235-A594-DCC9C4ECE8DB}" type="parTrans" cxnId="{7BCC052B-0591-4667-9267-B4CC0BEE5756}">
      <dgm:prSet/>
      <dgm:spPr/>
      <dgm:t>
        <a:bodyPr/>
        <a:lstStyle/>
        <a:p>
          <a:endParaRPr lang="en-US" sz="2000"/>
        </a:p>
      </dgm:t>
    </dgm:pt>
    <dgm:pt modelId="{42D1B0A5-60DC-4534-8376-F717138AD102}" type="sibTrans" cxnId="{7BCC052B-0591-4667-9267-B4CC0BEE5756}">
      <dgm:prSet/>
      <dgm:spPr/>
      <dgm:t>
        <a:bodyPr/>
        <a:lstStyle/>
        <a:p>
          <a:endParaRPr lang="en-US" sz="2000"/>
        </a:p>
      </dgm:t>
    </dgm:pt>
    <dgm:pt modelId="{020ADF91-A2D4-4397-80A9-8526C39742AF}">
      <dgm:prSet phldrT="[Text]" custT="1"/>
      <dgm:spPr/>
      <dgm:t>
        <a:bodyPr/>
        <a:lstStyle/>
        <a:p>
          <a:pPr>
            <a:buFont typeface="Arial" panose="020B0604020202020204" pitchFamily="34" charset="0"/>
            <a:buChar char="•"/>
          </a:pPr>
          <a:endParaRPr lang="en-US" sz="1400" dirty="0"/>
        </a:p>
      </dgm:t>
    </dgm:pt>
    <dgm:pt modelId="{A9883A87-61B5-49D7-B31B-8C849DB87E09}" type="parTrans" cxnId="{16E9E348-32BB-49B7-A00E-3C7BD2C2FC93}">
      <dgm:prSet/>
      <dgm:spPr/>
      <dgm:t>
        <a:bodyPr/>
        <a:lstStyle/>
        <a:p>
          <a:endParaRPr lang="en-US" sz="2000"/>
        </a:p>
      </dgm:t>
    </dgm:pt>
    <dgm:pt modelId="{31D1ED2A-8262-4FA7-9838-5DF5812A5A39}" type="sibTrans" cxnId="{16E9E348-32BB-49B7-A00E-3C7BD2C2FC93}">
      <dgm:prSet/>
      <dgm:spPr/>
      <dgm:t>
        <a:bodyPr/>
        <a:lstStyle/>
        <a:p>
          <a:endParaRPr lang="en-US" sz="2000"/>
        </a:p>
      </dgm:t>
    </dgm:pt>
    <dgm:pt modelId="{34FAD63E-A215-4B93-B4C1-5C56D828B8EC}">
      <dgm:prSet phldrT="[Text]" custT="1"/>
      <dgm:spPr/>
      <dgm:t>
        <a:bodyPr/>
        <a:lstStyle/>
        <a:p>
          <a:pPr>
            <a:buFont typeface="Symbol" panose="05050102010706020507" pitchFamily="18" charset="2"/>
            <a:buChar char=""/>
          </a:pPr>
          <a:r>
            <a:rPr lang="en-US" sz="1600" b="1" dirty="0">
              <a:solidFill>
                <a:schemeClr val="tx1"/>
              </a:solidFill>
              <a:effectLst/>
              <a:latin typeface="+mn-lt"/>
              <a:ea typeface="SimSun" panose="02010600030101010101" pitchFamily="2" charset="-122"/>
            </a:rPr>
            <a:t>Other</a:t>
          </a:r>
          <a:endParaRPr lang="en-US" sz="1600" b="1" dirty="0">
            <a:solidFill>
              <a:schemeClr val="tx1"/>
            </a:solidFill>
          </a:endParaRPr>
        </a:p>
      </dgm:t>
    </dgm:pt>
    <dgm:pt modelId="{1B66D4CA-57CB-47F7-B730-13D74D55F5B3}" type="parTrans" cxnId="{9AED770D-7559-4EC1-8100-840F6DD49C1D}">
      <dgm:prSet/>
      <dgm:spPr/>
      <dgm:t>
        <a:bodyPr/>
        <a:lstStyle/>
        <a:p>
          <a:endParaRPr lang="en-US" sz="2000"/>
        </a:p>
      </dgm:t>
    </dgm:pt>
    <dgm:pt modelId="{7237C89C-FE64-4143-B274-D64FCA004E91}" type="sibTrans" cxnId="{9AED770D-7559-4EC1-8100-840F6DD49C1D}">
      <dgm:prSet/>
      <dgm:spPr/>
      <dgm:t>
        <a:bodyPr/>
        <a:lstStyle/>
        <a:p>
          <a:endParaRPr lang="en-US" sz="2000"/>
        </a:p>
      </dgm:t>
    </dgm:pt>
    <dgm:pt modelId="{664CC5B4-7157-4859-A885-D565696E56A1}">
      <dgm:prSet phldrT="[Text]" custT="1"/>
      <dgm:spPr/>
      <dgm:t>
        <a:bodyPr/>
        <a:lstStyle/>
        <a:p>
          <a:r>
            <a:rPr lang="en-US" sz="1600" b="1" dirty="0">
              <a:solidFill>
                <a:schemeClr val="tx1"/>
              </a:solidFill>
            </a:rPr>
            <a:t>RE and other energy</a:t>
          </a:r>
        </a:p>
      </dgm:t>
    </dgm:pt>
    <dgm:pt modelId="{9DD5FA7C-043D-4A90-AC1E-CBAEB8D6A870}" type="parTrans" cxnId="{34C82B71-EAA9-4D57-A43E-8F10976A0945}">
      <dgm:prSet/>
      <dgm:spPr/>
      <dgm:t>
        <a:bodyPr/>
        <a:lstStyle/>
        <a:p>
          <a:endParaRPr lang="en-US" sz="2000"/>
        </a:p>
      </dgm:t>
    </dgm:pt>
    <dgm:pt modelId="{11FB6A6A-EBDA-4768-9561-72D35A32114C}" type="sibTrans" cxnId="{34C82B71-EAA9-4D57-A43E-8F10976A0945}">
      <dgm:prSet/>
      <dgm:spPr/>
      <dgm:t>
        <a:bodyPr/>
        <a:lstStyle/>
        <a:p>
          <a:endParaRPr lang="en-US" sz="2000"/>
        </a:p>
      </dgm:t>
    </dgm:pt>
    <dgm:pt modelId="{9764F0E0-580D-4AAB-A224-CCF2F29BC19E}">
      <dgm:prSet phldrT="[Text]" custT="1"/>
      <dgm:spPr/>
      <dgm:t>
        <a:bodyPr/>
        <a:lstStyle/>
        <a:p>
          <a:pPr>
            <a:buFont typeface="Arial" panose="020B0604020202020204" pitchFamily="34" charset="0"/>
            <a:buChar char="•"/>
          </a:pPr>
          <a:r>
            <a:rPr lang="en-US" sz="1400" b="0" dirty="0">
              <a:latin typeface="+mn-lt"/>
              <a:ea typeface="SimSun" panose="02010600030101010101" pitchFamily="2" charset="-122"/>
              <a:cs typeface="Times New Roman" panose="02020603050405020304" pitchFamily="18" charset="0"/>
            </a:rPr>
            <a:t>Continue large-scale deployment of renewables throughout the country</a:t>
          </a:r>
          <a:endParaRPr lang="en-US" sz="1400" dirty="0"/>
        </a:p>
      </dgm:t>
    </dgm:pt>
    <dgm:pt modelId="{C0B94780-166E-4FE9-A636-14BCC2407F68}" type="parTrans" cxnId="{F650CF50-6C80-439D-B83E-33727AD35755}">
      <dgm:prSet/>
      <dgm:spPr/>
      <dgm:t>
        <a:bodyPr/>
        <a:lstStyle/>
        <a:p>
          <a:endParaRPr lang="en-US" sz="2000"/>
        </a:p>
      </dgm:t>
    </dgm:pt>
    <dgm:pt modelId="{BE7173BD-7DEB-46F3-9C28-129A9E6A41A8}" type="sibTrans" cxnId="{F650CF50-6C80-439D-B83E-33727AD35755}">
      <dgm:prSet/>
      <dgm:spPr/>
      <dgm:t>
        <a:bodyPr/>
        <a:lstStyle/>
        <a:p>
          <a:endParaRPr lang="en-US" sz="2000"/>
        </a:p>
      </dgm:t>
    </dgm:pt>
    <dgm:pt modelId="{E42835F4-1253-4E35-9568-C82458EAC3FC}">
      <dgm:prSet phldrT="[Text]" custT="1"/>
      <dgm:spPr/>
      <dgm:t>
        <a:bodyPr/>
        <a:lstStyle/>
        <a:p>
          <a:pPr>
            <a:buFont typeface="Arial" panose="020B0604020202020204" pitchFamily="34" charset="0"/>
            <a:buChar char="•"/>
          </a:pPr>
          <a:r>
            <a:rPr lang="en-US" sz="1400" b="0" dirty="0">
              <a:solidFill>
                <a:schemeClr val="tx1"/>
              </a:solidFill>
              <a:effectLst/>
              <a:latin typeface="+mn-lt"/>
              <a:ea typeface="SimSun" panose="02010600030101010101" pitchFamily="2" charset="-122"/>
              <a:cs typeface="Times New Roman" panose="02020603050405020304" pitchFamily="18" charset="0"/>
            </a:rPr>
            <a:t>Continue and scale up development </a:t>
          </a:r>
          <a:r>
            <a:rPr lang="en-US" sz="1400" b="0" dirty="0">
              <a:effectLst/>
              <a:latin typeface="+mn-lt"/>
              <a:ea typeface="SimSun" panose="02010600030101010101" pitchFamily="2" charset="-122"/>
              <a:cs typeface="Times New Roman" panose="02020603050405020304" pitchFamily="18" charset="0"/>
            </a:rPr>
            <a:t>of hydropower plants</a:t>
          </a:r>
          <a:endParaRPr lang="en-US" sz="1400" dirty="0"/>
        </a:p>
      </dgm:t>
    </dgm:pt>
    <dgm:pt modelId="{841C9AD3-FA72-4DA4-8925-100CA302FF3B}" type="parTrans" cxnId="{61DAA601-1A8F-4A05-BDF3-93F4B1626887}">
      <dgm:prSet/>
      <dgm:spPr/>
      <dgm:t>
        <a:bodyPr/>
        <a:lstStyle/>
        <a:p>
          <a:endParaRPr lang="en-US" sz="2000"/>
        </a:p>
      </dgm:t>
    </dgm:pt>
    <dgm:pt modelId="{01E8BCD8-194A-4B7A-8865-F861139EFDCC}" type="sibTrans" cxnId="{61DAA601-1A8F-4A05-BDF3-93F4B1626887}">
      <dgm:prSet/>
      <dgm:spPr/>
      <dgm:t>
        <a:bodyPr/>
        <a:lstStyle/>
        <a:p>
          <a:endParaRPr lang="en-US" sz="2000"/>
        </a:p>
      </dgm:t>
    </dgm:pt>
    <dgm:pt modelId="{AEE508D4-941B-45B2-A2D7-88A38E6A619D}">
      <dgm:prSet phldrT="[Text]" custT="1"/>
      <dgm:spPr/>
      <dgm:t>
        <a:bodyPr/>
        <a:lstStyle/>
        <a:p>
          <a:pPr>
            <a:buFont typeface="Arial" panose="020B0604020202020204" pitchFamily="34" charset="0"/>
            <a:buChar char="•"/>
          </a:pPr>
          <a:endParaRPr lang="en-US" sz="1400" dirty="0"/>
        </a:p>
      </dgm:t>
    </dgm:pt>
    <dgm:pt modelId="{DC0EB4D2-757A-4FA9-84E2-A2F388367907}" type="parTrans" cxnId="{FFA23F96-86FA-407B-9175-73118548EE9B}">
      <dgm:prSet/>
      <dgm:spPr/>
      <dgm:t>
        <a:bodyPr/>
        <a:lstStyle/>
        <a:p>
          <a:endParaRPr lang="en-US" sz="2000"/>
        </a:p>
      </dgm:t>
    </dgm:pt>
    <dgm:pt modelId="{C8357D89-9A6E-4F77-8745-F3F7F6CE9E74}" type="sibTrans" cxnId="{FFA23F96-86FA-407B-9175-73118548EE9B}">
      <dgm:prSet/>
      <dgm:spPr/>
      <dgm:t>
        <a:bodyPr/>
        <a:lstStyle/>
        <a:p>
          <a:endParaRPr lang="en-US" sz="2000"/>
        </a:p>
      </dgm:t>
    </dgm:pt>
    <dgm:pt modelId="{10388176-4687-4036-A0A3-98965EE4A098}">
      <dgm:prSet phldrT="[Text]" custT="1"/>
      <dgm:spPr/>
      <dgm:t>
        <a:bodyPr/>
        <a:lstStyle/>
        <a:p>
          <a:pPr>
            <a:buFont typeface="Arial" panose="020B0604020202020204" pitchFamily="34" charset="0"/>
            <a:buChar char="•"/>
          </a:pPr>
          <a:endParaRPr lang="en-US" sz="1400" dirty="0"/>
        </a:p>
      </dgm:t>
    </dgm:pt>
    <dgm:pt modelId="{9446E7D9-25C7-4898-A619-8FBEE7568BD1}" type="parTrans" cxnId="{1C6123D1-29BF-48C2-B218-165B12811B43}">
      <dgm:prSet/>
      <dgm:spPr/>
      <dgm:t>
        <a:bodyPr/>
        <a:lstStyle/>
        <a:p>
          <a:endParaRPr lang="en-US" sz="2000"/>
        </a:p>
      </dgm:t>
    </dgm:pt>
    <dgm:pt modelId="{9C55A71F-35AB-4A56-BEB7-23D15453838F}" type="sibTrans" cxnId="{1C6123D1-29BF-48C2-B218-165B12811B43}">
      <dgm:prSet/>
      <dgm:spPr/>
      <dgm:t>
        <a:bodyPr/>
        <a:lstStyle/>
        <a:p>
          <a:endParaRPr lang="en-US" sz="2000"/>
        </a:p>
      </dgm:t>
    </dgm:pt>
    <dgm:pt modelId="{900ADE03-3B03-4B87-9D92-ECBF35CC4772}">
      <dgm:prSet phldrT="[Text]" custT="1"/>
      <dgm:spPr/>
      <dgm:t>
        <a:bodyPr/>
        <a:lstStyle/>
        <a:p>
          <a:r>
            <a:rPr lang="en-US" sz="1600" b="1" dirty="0">
              <a:solidFill>
                <a:schemeClr val="tx1"/>
              </a:solidFill>
              <a:latin typeface="+mn-lt"/>
              <a:ea typeface="SimSun" panose="02010600030101010101" pitchFamily="2" charset="-122"/>
              <a:cs typeface="Times New Roman" panose="02020603050405020304" pitchFamily="18" charset="0"/>
            </a:rPr>
            <a:t>Biomass / energy crops</a:t>
          </a:r>
          <a:endParaRPr lang="en-US" sz="1600" b="1" dirty="0">
            <a:solidFill>
              <a:schemeClr val="tx1"/>
            </a:solidFill>
          </a:endParaRPr>
        </a:p>
      </dgm:t>
    </dgm:pt>
    <dgm:pt modelId="{B36F0B45-841A-4561-A6BB-BD35041D67F3}" type="sibTrans" cxnId="{6A47FFFC-80D0-4D56-A87B-5493FDAB8F4C}">
      <dgm:prSet/>
      <dgm:spPr/>
      <dgm:t>
        <a:bodyPr/>
        <a:lstStyle/>
        <a:p>
          <a:endParaRPr lang="en-US" sz="2000"/>
        </a:p>
      </dgm:t>
    </dgm:pt>
    <dgm:pt modelId="{BB3F9178-2A38-493E-A47A-3422AD51B06B}" type="parTrans" cxnId="{6A47FFFC-80D0-4D56-A87B-5493FDAB8F4C}">
      <dgm:prSet/>
      <dgm:spPr/>
      <dgm:t>
        <a:bodyPr/>
        <a:lstStyle/>
        <a:p>
          <a:endParaRPr lang="en-US" sz="2000"/>
        </a:p>
      </dgm:t>
    </dgm:pt>
    <dgm:pt modelId="{5157BB17-5273-4192-8D90-BA0F99A9127B}">
      <dgm:prSet phldrT="[Text]" custT="1"/>
      <dgm:spPr/>
      <dgm:t>
        <a:bodyPr/>
        <a:lstStyle/>
        <a:p>
          <a:pPr>
            <a:buFont typeface="Arial" panose="020B0604020202020204" pitchFamily="34" charset="0"/>
            <a:buChar char="•"/>
          </a:pPr>
          <a:r>
            <a:rPr lang="en-US" sz="1400" b="0" dirty="0">
              <a:solidFill>
                <a:schemeClr val="tx1"/>
              </a:solidFill>
              <a:latin typeface="+mn-lt"/>
              <a:ea typeface="SimSun" panose="02010600030101010101" pitchFamily="2" charset="-122"/>
              <a:cs typeface="Times New Roman" panose="02020603050405020304" pitchFamily="18" charset="0"/>
            </a:rPr>
            <a:t>Implement 1-2 biomass power projects, if proven cost-effective</a:t>
          </a:r>
          <a:endParaRPr lang="en-US" sz="1400" dirty="0"/>
        </a:p>
      </dgm:t>
    </dgm:pt>
    <dgm:pt modelId="{F1F65C99-6E40-4A6D-A275-E1488E1FF1F7}" type="parTrans" cxnId="{CBA72DAC-EACB-4919-9385-C97705790222}">
      <dgm:prSet/>
      <dgm:spPr/>
      <dgm:t>
        <a:bodyPr/>
        <a:lstStyle/>
        <a:p>
          <a:endParaRPr lang="en-US" sz="2000"/>
        </a:p>
      </dgm:t>
    </dgm:pt>
    <dgm:pt modelId="{824DA488-6F8D-4175-983D-B0D3BBD91DA6}" type="sibTrans" cxnId="{CBA72DAC-EACB-4919-9385-C97705790222}">
      <dgm:prSet/>
      <dgm:spPr/>
      <dgm:t>
        <a:bodyPr/>
        <a:lstStyle/>
        <a:p>
          <a:endParaRPr lang="en-US" sz="2000"/>
        </a:p>
      </dgm:t>
    </dgm:pt>
    <dgm:pt modelId="{1E9B367B-96E6-440D-B85A-074DE49306DA}">
      <dgm:prSet phldrT="[Text]" custT="1"/>
      <dgm:spPr/>
      <dgm:t>
        <a:bodyPr/>
        <a:lstStyle/>
        <a:p>
          <a:pPr>
            <a:buFont typeface="Arial" panose="020B0604020202020204" pitchFamily="34" charset="0"/>
            <a:buChar char="•"/>
          </a:pPr>
          <a:endParaRPr lang="en-US" sz="1400" dirty="0"/>
        </a:p>
      </dgm:t>
    </dgm:pt>
    <dgm:pt modelId="{9B80FE88-AFAC-4076-B111-D92EA94B26C2}" type="parTrans" cxnId="{5935E0E7-DE35-4D33-8E3E-CAA230047EC4}">
      <dgm:prSet/>
      <dgm:spPr/>
      <dgm:t>
        <a:bodyPr/>
        <a:lstStyle/>
        <a:p>
          <a:endParaRPr lang="en-US" sz="2000"/>
        </a:p>
      </dgm:t>
    </dgm:pt>
    <dgm:pt modelId="{3C070176-B5C1-48CC-BE21-69DD2E03E939}" type="sibTrans" cxnId="{5935E0E7-DE35-4D33-8E3E-CAA230047EC4}">
      <dgm:prSet/>
      <dgm:spPr/>
      <dgm:t>
        <a:bodyPr/>
        <a:lstStyle/>
        <a:p>
          <a:endParaRPr lang="en-US" sz="2000"/>
        </a:p>
      </dgm:t>
    </dgm:pt>
    <dgm:pt modelId="{CE802F2F-DE9D-4C0F-A541-4572BFA0F2CE}">
      <dgm:prSet phldrT="[Text]" custT="1"/>
      <dgm:spPr/>
      <dgm:t>
        <a:bodyPr/>
        <a:lstStyle/>
        <a:p>
          <a:pPr>
            <a:buFont typeface="Arial" panose="020B0604020202020204" pitchFamily="34" charset="0"/>
            <a:buChar char="•"/>
          </a:pPr>
          <a:r>
            <a:rPr lang="en-US" sz="1400" b="0" dirty="0">
              <a:solidFill>
                <a:schemeClr val="tx1"/>
              </a:solidFill>
              <a:latin typeface="+mn-lt"/>
              <a:ea typeface="SimSun" panose="02010600030101010101" pitchFamily="2" charset="-122"/>
              <a:cs typeface="Times New Roman" panose="02020603050405020304" pitchFamily="18" charset="0"/>
            </a:rPr>
            <a:t>Develop required energy crops in parallel</a:t>
          </a:r>
          <a:endParaRPr lang="en-US" sz="1400" dirty="0"/>
        </a:p>
      </dgm:t>
    </dgm:pt>
    <dgm:pt modelId="{E9E19098-0D76-47D9-B955-F614E01328D7}" type="parTrans" cxnId="{531FAA41-9C80-4BB6-97F3-FA2C784BE0D6}">
      <dgm:prSet/>
      <dgm:spPr/>
      <dgm:t>
        <a:bodyPr/>
        <a:lstStyle/>
        <a:p>
          <a:endParaRPr lang="en-US" sz="2000"/>
        </a:p>
      </dgm:t>
    </dgm:pt>
    <dgm:pt modelId="{420C1461-8568-4C8D-8EAF-E3467EDFAA7B}" type="sibTrans" cxnId="{531FAA41-9C80-4BB6-97F3-FA2C784BE0D6}">
      <dgm:prSet/>
      <dgm:spPr/>
      <dgm:t>
        <a:bodyPr/>
        <a:lstStyle/>
        <a:p>
          <a:endParaRPr lang="en-US" sz="2000"/>
        </a:p>
      </dgm:t>
    </dgm:pt>
    <dgm:pt modelId="{1E543F7C-BC43-498B-BF47-5E81A48F7F52}">
      <dgm:prSet phldrT="[Text]" custT="1"/>
      <dgm:spPr/>
      <dgm:t>
        <a:bodyPr/>
        <a:lstStyle/>
        <a:p>
          <a:pPr>
            <a:buFont typeface="Arial" panose="020B0604020202020204" pitchFamily="34" charset="0"/>
            <a:buChar char="•"/>
          </a:pPr>
          <a:endParaRPr lang="en-US" sz="1400" dirty="0"/>
        </a:p>
      </dgm:t>
    </dgm:pt>
    <dgm:pt modelId="{0D710E8A-47BC-4E98-BA1E-EE2F39C351EA}" type="parTrans" cxnId="{05ABA6F3-75B9-431C-B1DC-9B8235BB9D83}">
      <dgm:prSet/>
      <dgm:spPr/>
      <dgm:t>
        <a:bodyPr/>
        <a:lstStyle/>
        <a:p>
          <a:endParaRPr lang="en-US" sz="2000"/>
        </a:p>
      </dgm:t>
    </dgm:pt>
    <dgm:pt modelId="{D2162E1E-D72D-4B19-BF40-D4D6E75BD85D}" type="sibTrans" cxnId="{05ABA6F3-75B9-431C-B1DC-9B8235BB9D83}">
      <dgm:prSet/>
      <dgm:spPr/>
      <dgm:t>
        <a:bodyPr/>
        <a:lstStyle/>
        <a:p>
          <a:endParaRPr lang="en-US" sz="2000"/>
        </a:p>
      </dgm:t>
    </dgm:pt>
    <dgm:pt modelId="{3464AE37-FA78-401A-9F88-DD32D17BEBE4}">
      <dgm:prSet phldrT="[Text]" custT="1"/>
      <dgm:spPr/>
      <dgm:t>
        <a:bodyPr/>
        <a:lstStyle/>
        <a:p>
          <a:pPr>
            <a:buFont typeface="Arial" panose="020B0604020202020204" pitchFamily="34" charset="0"/>
            <a:buChar char="•"/>
          </a:pPr>
          <a:endParaRPr lang="en-US" sz="1400" dirty="0"/>
        </a:p>
      </dgm:t>
    </dgm:pt>
    <dgm:pt modelId="{E64238DF-E13A-472A-8997-AD8F29247A7C}" type="parTrans" cxnId="{F07CFFD8-DDDA-44D8-9636-70949B1E7656}">
      <dgm:prSet/>
      <dgm:spPr/>
      <dgm:t>
        <a:bodyPr/>
        <a:lstStyle/>
        <a:p>
          <a:endParaRPr lang="en-US" sz="2000"/>
        </a:p>
      </dgm:t>
    </dgm:pt>
    <dgm:pt modelId="{B23E0811-5AA4-43A1-B0C0-A52989E00378}" type="sibTrans" cxnId="{F07CFFD8-DDDA-44D8-9636-70949B1E7656}">
      <dgm:prSet/>
      <dgm:spPr/>
      <dgm:t>
        <a:bodyPr/>
        <a:lstStyle/>
        <a:p>
          <a:endParaRPr lang="en-US" sz="2000"/>
        </a:p>
      </dgm:t>
    </dgm:pt>
    <dgm:pt modelId="{EE3D4C0A-652C-40DF-A066-A97DA2007BCF}">
      <dgm:prSet phldrT="[Text]" custT="1"/>
      <dgm:spPr/>
      <dgm:t>
        <a:bodyPr/>
        <a:lstStyle/>
        <a:p>
          <a:pPr>
            <a:buFont typeface="Arial" panose="020B0604020202020204" pitchFamily="34" charset="0"/>
            <a:buChar char="•"/>
          </a:pPr>
          <a:endParaRPr lang="en-US" sz="1400" dirty="0"/>
        </a:p>
      </dgm:t>
    </dgm:pt>
    <dgm:pt modelId="{1B544989-95B7-4F48-ADBB-8F88FD53417F}" type="parTrans" cxnId="{BE7B4005-5E81-4120-9725-CA63CB9DEB8E}">
      <dgm:prSet/>
      <dgm:spPr/>
      <dgm:t>
        <a:bodyPr/>
        <a:lstStyle/>
        <a:p>
          <a:endParaRPr lang="en-US" sz="2000"/>
        </a:p>
      </dgm:t>
    </dgm:pt>
    <dgm:pt modelId="{9B147999-FC6E-4A4B-9040-D2F6A248FA01}" type="sibTrans" cxnId="{BE7B4005-5E81-4120-9725-CA63CB9DEB8E}">
      <dgm:prSet/>
      <dgm:spPr/>
      <dgm:t>
        <a:bodyPr/>
        <a:lstStyle/>
        <a:p>
          <a:endParaRPr lang="en-US" sz="2000"/>
        </a:p>
      </dgm:t>
    </dgm:pt>
    <dgm:pt modelId="{8A8396AA-3E1D-43F6-B7AC-EDFB1E80C8CE}">
      <dgm:prSet phldrT="[Text]" custT="1"/>
      <dgm:spPr/>
      <dgm:t>
        <a:bodyPr/>
        <a:lstStyle/>
        <a:p>
          <a:pPr>
            <a:buFont typeface="Arial" panose="020B0604020202020204" pitchFamily="34" charset="0"/>
            <a:buChar char="•"/>
          </a:pPr>
          <a:endParaRPr lang="en-US" sz="1400" dirty="0"/>
        </a:p>
      </dgm:t>
    </dgm:pt>
    <dgm:pt modelId="{A0BB7231-47AA-49B1-A6D6-5C224BA0FEB4}" type="parTrans" cxnId="{CC6AFD0B-6C34-4C0D-90F1-89B09340C07F}">
      <dgm:prSet/>
      <dgm:spPr/>
      <dgm:t>
        <a:bodyPr/>
        <a:lstStyle/>
        <a:p>
          <a:endParaRPr lang="en-US" sz="2000"/>
        </a:p>
      </dgm:t>
    </dgm:pt>
    <dgm:pt modelId="{D7F9949C-7EE1-4758-A177-EF352D60F30E}" type="sibTrans" cxnId="{CC6AFD0B-6C34-4C0D-90F1-89B09340C07F}">
      <dgm:prSet/>
      <dgm:spPr/>
      <dgm:t>
        <a:bodyPr/>
        <a:lstStyle/>
        <a:p>
          <a:endParaRPr lang="en-US" sz="2000"/>
        </a:p>
      </dgm:t>
    </dgm:pt>
    <dgm:pt modelId="{6677F2F7-378D-42F1-A94B-03E937D3BD43}">
      <dgm:prSet phldrT="[Text]" custT="1"/>
      <dgm:spPr/>
      <dgm:t>
        <a:bodyPr/>
        <a:lstStyle/>
        <a:p>
          <a:pPr>
            <a:buFont typeface="Arial" panose="020B0604020202020204" pitchFamily="34" charset="0"/>
            <a:buChar char="•"/>
          </a:pPr>
          <a:endParaRPr lang="en-US" sz="1400" dirty="0"/>
        </a:p>
      </dgm:t>
    </dgm:pt>
    <dgm:pt modelId="{429B58D1-8E19-496F-96AE-30126BFA340F}" type="parTrans" cxnId="{8B4EB5E2-31CD-405F-90D2-E661453251D6}">
      <dgm:prSet/>
      <dgm:spPr/>
      <dgm:t>
        <a:bodyPr/>
        <a:lstStyle/>
        <a:p>
          <a:endParaRPr lang="en-US" sz="2000"/>
        </a:p>
      </dgm:t>
    </dgm:pt>
    <dgm:pt modelId="{8046DBC1-E70D-4694-954F-BA95324520E5}" type="sibTrans" cxnId="{8B4EB5E2-31CD-405F-90D2-E661453251D6}">
      <dgm:prSet/>
      <dgm:spPr/>
      <dgm:t>
        <a:bodyPr/>
        <a:lstStyle/>
        <a:p>
          <a:endParaRPr lang="en-US" sz="2000"/>
        </a:p>
      </dgm:t>
    </dgm:pt>
    <dgm:pt modelId="{C4C7CA2B-4A08-48CD-929B-082D9B4EAD72}">
      <dgm:prSet phldrT="[Text]" custT="1"/>
      <dgm:spPr/>
      <dgm:t>
        <a:bodyPr/>
        <a:lstStyle/>
        <a:p>
          <a:pPr>
            <a:buFont typeface="Arial" panose="020B0604020202020204" pitchFamily="34" charset="0"/>
            <a:buChar char="•"/>
          </a:pPr>
          <a:endParaRPr lang="en-US" sz="1400" dirty="0"/>
        </a:p>
      </dgm:t>
    </dgm:pt>
    <dgm:pt modelId="{CB8505BB-9DD1-46D0-993D-4A563C800A54}" type="parTrans" cxnId="{F96CD404-50DE-48CE-BF7F-117F5ABDD094}">
      <dgm:prSet/>
      <dgm:spPr/>
      <dgm:t>
        <a:bodyPr/>
        <a:lstStyle/>
        <a:p>
          <a:endParaRPr lang="en-US" sz="2000"/>
        </a:p>
      </dgm:t>
    </dgm:pt>
    <dgm:pt modelId="{C30D3A72-95B3-42D7-9150-1A093EBDE9E4}" type="sibTrans" cxnId="{F96CD404-50DE-48CE-BF7F-117F5ABDD094}">
      <dgm:prSet/>
      <dgm:spPr/>
      <dgm:t>
        <a:bodyPr/>
        <a:lstStyle/>
        <a:p>
          <a:endParaRPr lang="en-US" sz="2000"/>
        </a:p>
      </dgm:t>
    </dgm:pt>
    <dgm:pt modelId="{621EB61F-2C13-4761-9702-6FA2240A55D8}">
      <dgm:prSet phldrT="[Text]" custT="1"/>
      <dgm:spPr/>
      <dgm:t>
        <a:bodyPr/>
        <a:lstStyle/>
        <a:p>
          <a:pPr>
            <a:buFont typeface="Arial" panose="020B0604020202020204" pitchFamily="34" charset="0"/>
            <a:buChar char="•"/>
          </a:pPr>
          <a:r>
            <a:rPr lang="en-US" sz="1400" b="0" dirty="0">
              <a:solidFill>
                <a:schemeClr val="tx1"/>
              </a:solidFill>
              <a:effectLst/>
              <a:latin typeface="+mn-lt"/>
              <a:ea typeface="Times New Roman" panose="02020603050405020304" pitchFamily="18" charset="0"/>
            </a:rPr>
            <a:t>Repurpose them with solar PV, SYNCON and BESS, as appropriate</a:t>
          </a:r>
          <a:endParaRPr lang="en-US" sz="1400" dirty="0"/>
        </a:p>
      </dgm:t>
    </dgm:pt>
    <dgm:pt modelId="{7038D3CD-22BB-4C93-AA24-E1548C159A34}" type="parTrans" cxnId="{D0897AB6-FA8D-48F6-8398-93DA5FF21FA6}">
      <dgm:prSet/>
      <dgm:spPr/>
      <dgm:t>
        <a:bodyPr/>
        <a:lstStyle/>
        <a:p>
          <a:endParaRPr lang="en-US"/>
        </a:p>
      </dgm:t>
    </dgm:pt>
    <dgm:pt modelId="{EA130E95-C1D6-4930-ACBE-610C44A6BAB8}" type="sibTrans" cxnId="{D0897AB6-FA8D-48F6-8398-93DA5FF21FA6}">
      <dgm:prSet/>
      <dgm:spPr/>
      <dgm:t>
        <a:bodyPr/>
        <a:lstStyle/>
        <a:p>
          <a:endParaRPr lang="en-US"/>
        </a:p>
      </dgm:t>
    </dgm:pt>
    <dgm:pt modelId="{187AFCB2-9EA6-47DB-AF6A-0F4C6966AEA5}">
      <dgm:prSet phldrT="[Text]" custT="1"/>
      <dgm:spPr/>
      <dgm:t>
        <a:bodyPr/>
        <a:lstStyle/>
        <a:p>
          <a:pPr>
            <a:buFont typeface="Arial" panose="020B0604020202020204" pitchFamily="34" charset="0"/>
            <a:buChar char="•"/>
          </a:pPr>
          <a:endParaRPr lang="en-US" sz="1400" dirty="0"/>
        </a:p>
      </dgm:t>
    </dgm:pt>
    <dgm:pt modelId="{83B426FB-39AD-4C32-A7C1-972EA0D1C269}" type="parTrans" cxnId="{4E48A63F-1C34-4355-ADFF-EC41BA7EFBC6}">
      <dgm:prSet/>
      <dgm:spPr/>
      <dgm:t>
        <a:bodyPr/>
        <a:lstStyle/>
        <a:p>
          <a:endParaRPr lang="en-US"/>
        </a:p>
      </dgm:t>
    </dgm:pt>
    <dgm:pt modelId="{F9333966-E3CB-457F-B00F-6B033545CF5C}" type="sibTrans" cxnId="{4E48A63F-1C34-4355-ADFF-EC41BA7EFBC6}">
      <dgm:prSet/>
      <dgm:spPr/>
      <dgm:t>
        <a:bodyPr/>
        <a:lstStyle/>
        <a:p>
          <a:endParaRPr lang="en-US"/>
        </a:p>
      </dgm:t>
    </dgm:pt>
    <dgm:pt modelId="{D1EFCFBA-D48A-4605-B9B0-56740728BFE2}">
      <dgm:prSet phldrT="[Text]" custT="1"/>
      <dgm:spPr/>
      <dgm:t>
        <a:bodyPr/>
        <a:lstStyle/>
        <a:p>
          <a:pPr>
            <a:buFont typeface="Arial" panose="020B0604020202020204" pitchFamily="34" charset="0"/>
            <a:buChar char="•"/>
          </a:pPr>
          <a:endParaRPr lang="en-US" sz="1400" dirty="0"/>
        </a:p>
      </dgm:t>
    </dgm:pt>
    <dgm:pt modelId="{CF7AE852-9FEA-4B4D-9229-8307B2F41D2F}" type="parTrans" cxnId="{84C3E312-9C3F-41BD-B67E-7F754D0EF66A}">
      <dgm:prSet/>
      <dgm:spPr/>
      <dgm:t>
        <a:bodyPr/>
        <a:lstStyle/>
        <a:p>
          <a:endParaRPr lang="en-US"/>
        </a:p>
      </dgm:t>
    </dgm:pt>
    <dgm:pt modelId="{A991707E-EB44-406A-87E0-78769813B36E}" type="sibTrans" cxnId="{84C3E312-9C3F-41BD-B67E-7F754D0EF66A}">
      <dgm:prSet/>
      <dgm:spPr/>
      <dgm:t>
        <a:bodyPr/>
        <a:lstStyle/>
        <a:p>
          <a:endParaRPr lang="en-US"/>
        </a:p>
      </dgm:t>
    </dgm:pt>
    <dgm:pt modelId="{E1FA35EB-9C88-4D8A-80D3-654B63BF0155}">
      <dgm:prSet phldrT="[Text]" custT="1"/>
      <dgm:spPr/>
      <dgm:t>
        <a:bodyPr/>
        <a:lstStyle/>
        <a:p>
          <a:pPr>
            <a:buFont typeface="Arial" panose="020B0604020202020204" pitchFamily="34" charset="0"/>
            <a:buChar char="•"/>
          </a:pPr>
          <a:endParaRPr lang="en-US" sz="1400" dirty="0"/>
        </a:p>
      </dgm:t>
    </dgm:pt>
    <dgm:pt modelId="{E861F338-D8D4-4116-90C6-18B50A1BC521}" type="parTrans" cxnId="{853C57E7-AC9E-47AC-800E-0F6DACF73725}">
      <dgm:prSet/>
      <dgm:spPr/>
      <dgm:t>
        <a:bodyPr/>
        <a:lstStyle/>
        <a:p>
          <a:endParaRPr lang="en-US"/>
        </a:p>
      </dgm:t>
    </dgm:pt>
    <dgm:pt modelId="{6CDB9A7D-F255-481E-977C-223B18EB2952}" type="sibTrans" cxnId="{853C57E7-AC9E-47AC-800E-0F6DACF73725}">
      <dgm:prSet/>
      <dgm:spPr/>
      <dgm:t>
        <a:bodyPr/>
        <a:lstStyle/>
        <a:p>
          <a:endParaRPr lang="en-US"/>
        </a:p>
      </dgm:t>
    </dgm:pt>
    <dgm:pt modelId="{2878CB4A-D05B-4ABB-B040-958F48C96076}">
      <dgm:prSet phldrT="[Text]" custT="1"/>
      <dgm:spPr/>
      <dgm:t>
        <a:bodyPr/>
        <a:lstStyle/>
        <a:p>
          <a:pPr>
            <a:buFont typeface="Arial" panose="020B0604020202020204" pitchFamily="34" charset="0"/>
            <a:buChar char="•"/>
          </a:pPr>
          <a:r>
            <a:rPr lang="en-US" sz="1400" b="0" dirty="0">
              <a:solidFill>
                <a:schemeClr val="tx1"/>
              </a:solidFill>
            </a:rPr>
            <a:t>At scale, deploy other technologies (e.g., BESS, EVs, etc.)</a:t>
          </a:r>
        </a:p>
      </dgm:t>
    </dgm:pt>
    <dgm:pt modelId="{154FFF33-6581-4860-984C-C099E5A4BAD9}" type="parTrans" cxnId="{601C5AF0-5064-42F7-931E-EB959A01799D}">
      <dgm:prSet/>
      <dgm:spPr/>
      <dgm:t>
        <a:bodyPr/>
        <a:lstStyle/>
        <a:p>
          <a:endParaRPr lang="en-US"/>
        </a:p>
      </dgm:t>
    </dgm:pt>
    <dgm:pt modelId="{AB85BED9-A1BC-498B-BD48-A84F5688C3A8}" type="sibTrans" cxnId="{601C5AF0-5064-42F7-931E-EB959A01799D}">
      <dgm:prSet/>
      <dgm:spPr/>
      <dgm:t>
        <a:bodyPr/>
        <a:lstStyle/>
        <a:p>
          <a:endParaRPr lang="en-US"/>
        </a:p>
      </dgm:t>
    </dgm:pt>
    <dgm:pt modelId="{8FE46B7B-93CA-4DFF-BC57-FE1A0327FD4F}">
      <dgm:prSet phldrT="[Text]" custT="1"/>
      <dgm:spPr/>
      <dgm:t>
        <a:bodyPr/>
        <a:lstStyle/>
        <a:p>
          <a:pPr>
            <a:buFont typeface="Arial" panose="020B0604020202020204" pitchFamily="34" charset="0"/>
            <a:buChar char="•"/>
          </a:pPr>
          <a:endParaRPr lang="en-US" sz="1400" b="0" dirty="0">
            <a:solidFill>
              <a:schemeClr val="tx1"/>
            </a:solidFill>
          </a:endParaRPr>
        </a:p>
      </dgm:t>
    </dgm:pt>
    <dgm:pt modelId="{4AD69113-5BD0-425E-93D3-8E891DC78945}" type="parTrans" cxnId="{A0BF9366-1F53-40EA-8EB6-F6CB7B0BE9AC}">
      <dgm:prSet/>
      <dgm:spPr/>
      <dgm:t>
        <a:bodyPr/>
        <a:lstStyle/>
        <a:p>
          <a:endParaRPr lang="en-US"/>
        </a:p>
      </dgm:t>
    </dgm:pt>
    <dgm:pt modelId="{8A1DC259-C592-43CF-8906-57629A166121}" type="sibTrans" cxnId="{A0BF9366-1F53-40EA-8EB6-F6CB7B0BE9AC}">
      <dgm:prSet/>
      <dgm:spPr/>
      <dgm:t>
        <a:bodyPr/>
        <a:lstStyle/>
        <a:p>
          <a:endParaRPr lang="en-US"/>
        </a:p>
      </dgm:t>
    </dgm:pt>
    <dgm:pt modelId="{66CF9BBD-5E73-402B-A8AA-1F89BA49DE94}">
      <dgm:prSet phldrT="[Text]" custT="1"/>
      <dgm:spPr/>
      <dgm:t>
        <a:bodyPr/>
        <a:lstStyle/>
        <a:p>
          <a:pPr>
            <a:buFont typeface="Arial" panose="020B0604020202020204" pitchFamily="34" charset="0"/>
            <a:buChar char="•"/>
          </a:pPr>
          <a:r>
            <a:rPr lang="en-US" sz="1400" b="0" dirty="0">
              <a:solidFill>
                <a:schemeClr val="tx1"/>
              </a:solidFill>
            </a:rPr>
            <a:t>Develop utilities of the future</a:t>
          </a:r>
        </a:p>
      </dgm:t>
    </dgm:pt>
    <dgm:pt modelId="{C0FB59E2-5E5F-41B8-90D7-3191905A5B7A}" type="parTrans" cxnId="{96AC9B25-213B-484C-B7F2-66EABE66B3F6}">
      <dgm:prSet/>
      <dgm:spPr/>
      <dgm:t>
        <a:bodyPr/>
        <a:lstStyle/>
        <a:p>
          <a:endParaRPr lang="en-US"/>
        </a:p>
      </dgm:t>
    </dgm:pt>
    <dgm:pt modelId="{EDADA2C5-A9BE-4EB2-9F52-82F15ACEF655}" type="sibTrans" cxnId="{96AC9B25-213B-484C-B7F2-66EABE66B3F6}">
      <dgm:prSet/>
      <dgm:spPr/>
      <dgm:t>
        <a:bodyPr/>
        <a:lstStyle/>
        <a:p>
          <a:endParaRPr lang="en-US"/>
        </a:p>
      </dgm:t>
    </dgm:pt>
    <dgm:pt modelId="{90A79505-CCFB-4D74-BCFD-7F0A170840AC}">
      <dgm:prSet phldrT="[Text]" custT="1"/>
      <dgm:spPr/>
      <dgm:t>
        <a:bodyPr/>
        <a:lstStyle/>
        <a:p>
          <a:pPr>
            <a:buFont typeface="Arial" panose="020B0604020202020204" pitchFamily="34" charset="0"/>
            <a:buChar char="•"/>
          </a:pPr>
          <a:endParaRPr lang="en-US" sz="1400" b="0" dirty="0">
            <a:solidFill>
              <a:schemeClr val="tx1"/>
            </a:solidFill>
          </a:endParaRPr>
        </a:p>
      </dgm:t>
    </dgm:pt>
    <dgm:pt modelId="{7343C4C5-FA86-436F-A0F2-54E29736426F}" type="parTrans" cxnId="{CEF62959-4656-41C2-B3EE-E3B7D0687867}">
      <dgm:prSet/>
      <dgm:spPr/>
      <dgm:t>
        <a:bodyPr/>
        <a:lstStyle/>
        <a:p>
          <a:endParaRPr lang="en-US"/>
        </a:p>
      </dgm:t>
    </dgm:pt>
    <dgm:pt modelId="{6E97068D-6D40-441F-A02E-F50162F3E5A3}" type="sibTrans" cxnId="{CEF62959-4656-41C2-B3EE-E3B7D0687867}">
      <dgm:prSet/>
      <dgm:spPr/>
      <dgm:t>
        <a:bodyPr/>
        <a:lstStyle/>
        <a:p>
          <a:endParaRPr lang="en-US"/>
        </a:p>
      </dgm:t>
    </dgm:pt>
    <dgm:pt modelId="{7452EA2C-812C-4FD7-97BB-939EE5CDEE0B}">
      <dgm:prSet phldrT="[Text]" custT="1"/>
      <dgm:spPr/>
      <dgm:t>
        <a:bodyPr/>
        <a:lstStyle/>
        <a:p>
          <a:pPr>
            <a:buFont typeface="Arial" panose="020B0604020202020204" pitchFamily="34" charset="0"/>
            <a:buChar char="•"/>
          </a:pPr>
          <a:r>
            <a:rPr lang="en-US" sz="1400" dirty="0"/>
            <a:t>Consider other uses at coal plant assets (e.g., business, industry, etc.)</a:t>
          </a:r>
        </a:p>
      </dgm:t>
    </dgm:pt>
    <dgm:pt modelId="{7A5A85E9-A0F1-40F5-8C04-365B59653EED}" type="parTrans" cxnId="{8ED8CDB7-BD6C-4C6B-8BC9-A76D97D0E58B}">
      <dgm:prSet/>
      <dgm:spPr/>
      <dgm:t>
        <a:bodyPr/>
        <a:lstStyle/>
        <a:p>
          <a:endParaRPr lang="en-US"/>
        </a:p>
      </dgm:t>
    </dgm:pt>
    <dgm:pt modelId="{199CA43A-859C-4B0B-AA37-C5F20DA60EF9}" type="sibTrans" cxnId="{8ED8CDB7-BD6C-4C6B-8BC9-A76D97D0E58B}">
      <dgm:prSet/>
      <dgm:spPr/>
      <dgm:t>
        <a:bodyPr/>
        <a:lstStyle/>
        <a:p>
          <a:endParaRPr lang="en-US"/>
        </a:p>
      </dgm:t>
    </dgm:pt>
    <dgm:pt modelId="{5CFF0411-AE7F-4BDC-AFCB-A5F5577ED573}">
      <dgm:prSet phldrT="[Text]" custT="1"/>
      <dgm:spPr/>
      <dgm:t>
        <a:bodyPr/>
        <a:lstStyle/>
        <a:p>
          <a:pPr>
            <a:buFont typeface="Arial" panose="020B0604020202020204" pitchFamily="34" charset="0"/>
            <a:buChar char="•"/>
          </a:pPr>
          <a:endParaRPr lang="en-US" sz="1400" dirty="0"/>
        </a:p>
      </dgm:t>
    </dgm:pt>
    <dgm:pt modelId="{B42FD876-D5B2-4C1D-8DB2-F07CEFD18639}" type="parTrans" cxnId="{2314D4E4-8FC1-4A1F-ABD9-14A6AF39CE44}">
      <dgm:prSet/>
      <dgm:spPr/>
      <dgm:t>
        <a:bodyPr/>
        <a:lstStyle/>
        <a:p>
          <a:endParaRPr lang="en-US"/>
        </a:p>
      </dgm:t>
    </dgm:pt>
    <dgm:pt modelId="{C563C06A-4EE0-4359-AB6D-5B50B5ABA1CB}" type="sibTrans" cxnId="{2314D4E4-8FC1-4A1F-ABD9-14A6AF39CE44}">
      <dgm:prSet/>
      <dgm:spPr/>
      <dgm:t>
        <a:bodyPr/>
        <a:lstStyle/>
        <a:p>
          <a:endParaRPr lang="en-US"/>
        </a:p>
      </dgm:t>
    </dgm:pt>
    <dgm:pt modelId="{98D769C0-80EE-4287-972D-0190B71C5E17}">
      <dgm:prSet phldrT="[Text]" custT="1"/>
      <dgm:spPr/>
      <dgm:t>
        <a:bodyPr/>
        <a:lstStyle/>
        <a:p>
          <a:pPr>
            <a:buFont typeface="Arial" panose="020B0604020202020204" pitchFamily="34" charset="0"/>
            <a:buChar char="•"/>
          </a:pPr>
          <a:r>
            <a:rPr lang="en-US" sz="1400" b="0" dirty="0">
              <a:solidFill>
                <a:schemeClr val="tx1"/>
              </a:solidFill>
              <a:latin typeface="+mn-lt"/>
              <a:ea typeface="SimSun" panose="02010600030101010101" pitchFamily="2" charset="-122"/>
              <a:cs typeface="Times New Roman" panose="02020603050405020304" pitchFamily="18" charset="0"/>
            </a:rPr>
            <a:t>Explore options to attract industry to strengthen employment</a:t>
          </a:r>
          <a:endParaRPr lang="en-US" sz="1400" dirty="0"/>
        </a:p>
      </dgm:t>
    </dgm:pt>
    <dgm:pt modelId="{AF90C4B5-265D-415C-8B39-A3CD3742FCF8}" type="sibTrans" cxnId="{762C7EC3-FC87-4167-9A48-7FB68C319909}">
      <dgm:prSet/>
      <dgm:spPr/>
      <dgm:t>
        <a:bodyPr/>
        <a:lstStyle/>
        <a:p>
          <a:endParaRPr lang="en-US" sz="2000"/>
        </a:p>
      </dgm:t>
    </dgm:pt>
    <dgm:pt modelId="{8932D932-7A4A-4366-B044-853749A7DB34}" type="parTrans" cxnId="{762C7EC3-FC87-4167-9A48-7FB68C319909}">
      <dgm:prSet/>
      <dgm:spPr/>
      <dgm:t>
        <a:bodyPr/>
        <a:lstStyle/>
        <a:p>
          <a:endParaRPr lang="en-US" sz="2000"/>
        </a:p>
      </dgm:t>
    </dgm:pt>
    <dgm:pt modelId="{7C3A4DCB-C641-4365-B8F8-4A9DD6A46DC1}">
      <dgm:prSet phldrT="[Text]" custT="1"/>
      <dgm:spPr/>
      <dgm:t>
        <a:bodyPr/>
        <a:lstStyle/>
        <a:p>
          <a:pPr>
            <a:buFont typeface="Arial" panose="020B0604020202020204" pitchFamily="34" charset="0"/>
            <a:buChar char="•"/>
          </a:pPr>
          <a:r>
            <a:rPr lang="en-US" sz="1400" b="0" dirty="0">
              <a:latin typeface="+mn-lt"/>
              <a:ea typeface="SimSun" panose="02010600030101010101" pitchFamily="2" charset="-122"/>
              <a:cs typeface="Times New Roman" panose="02020603050405020304" pitchFamily="18" charset="0"/>
            </a:rPr>
            <a:t>Critical to ensure involvement of private investors (e.g., PPPs)</a:t>
          </a:r>
          <a:endParaRPr lang="en-US" sz="1400" dirty="0"/>
        </a:p>
      </dgm:t>
    </dgm:pt>
    <dgm:pt modelId="{C2ED86FA-BC3A-425E-AB0F-FA95D044C821}" type="parTrans" cxnId="{94B1ED1D-D49C-4BF1-8278-3977A0D878D8}">
      <dgm:prSet/>
      <dgm:spPr/>
      <dgm:t>
        <a:bodyPr/>
        <a:lstStyle/>
        <a:p>
          <a:endParaRPr lang="en-US"/>
        </a:p>
      </dgm:t>
    </dgm:pt>
    <dgm:pt modelId="{0DE74062-214C-4C45-8DFB-4C9EAC34E5FA}" type="sibTrans" cxnId="{94B1ED1D-D49C-4BF1-8278-3977A0D878D8}">
      <dgm:prSet/>
      <dgm:spPr/>
      <dgm:t>
        <a:bodyPr/>
        <a:lstStyle/>
        <a:p>
          <a:endParaRPr lang="en-US"/>
        </a:p>
      </dgm:t>
    </dgm:pt>
    <dgm:pt modelId="{931CF7D4-B7A6-4D54-93F1-71C50B880AB8}">
      <dgm:prSet phldrT="[Text]" custT="1"/>
      <dgm:spPr/>
      <dgm:t>
        <a:bodyPr/>
        <a:lstStyle/>
        <a:p>
          <a:pPr>
            <a:buFont typeface="Arial" panose="020B0604020202020204" pitchFamily="34" charset="0"/>
            <a:buChar char="•"/>
          </a:pPr>
          <a:endParaRPr lang="en-US" sz="1400" dirty="0"/>
        </a:p>
      </dgm:t>
    </dgm:pt>
    <dgm:pt modelId="{95B64543-CC46-4B65-AF3D-84396672B98F}" type="parTrans" cxnId="{0E0702C9-2895-4063-BD43-F44661C680A0}">
      <dgm:prSet/>
      <dgm:spPr/>
      <dgm:t>
        <a:bodyPr/>
        <a:lstStyle/>
        <a:p>
          <a:endParaRPr lang="en-US"/>
        </a:p>
      </dgm:t>
    </dgm:pt>
    <dgm:pt modelId="{5931E2E9-D93A-466C-B4E7-F5A3196E583A}" type="sibTrans" cxnId="{0E0702C9-2895-4063-BD43-F44661C680A0}">
      <dgm:prSet/>
      <dgm:spPr/>
      <dgm:t>
        <a:bodyPr/>
        <a:lstStyle/>
        <a:p>
          <a:endParaRPr lang="en-US"/>
        </a:p>
      </dgm:t>
    </dgm:pt>
    <dgm:pt modelId="{B318883D-E274-4609-A1ED-E075B03861A8}">
      <dgm:prSet phldrT="[Text]" custT="1"/>
      <dgm:spPr/>
      <dgm:t>
        <a:bodyPr/>
        <a:lstStyle/>
        <a:p>
          <a:pPr>
            <a:buFont typeface="Arial" panose="020B0604020202020204" pitchFamily="34" charset="0"/>
            <a:buChar char="•"/>
          </a:pPr>
          <a:r>
            <a:rPr lang="en-US" sz="1400" dirty="0"/>
            <a:t>Strengthen the grid, as appropriate </a:t>
          </a:r>
        </a:p>
      </dgm:t>
    </dgm:pt>
    <dgm:pt modelId="{73755DE4-52D3-4D92-8E42-BC3570BFC63D}" type="parTrans" cxnId="{F7864EEF-0D02-44B5-8273-BFD3E31E8D57}">
      <dgm:prSet/>
      <dgm:spPr/>
      <dgm:t>
        <a:bodyPr/>
        <a:lstStyle/>
        <a:p>
          <a:endParaRPr lang="en-US"/>
        </a:p>
      </dgm:t>
    </dgm:pt>
    <dgm:pt modelId="{99BB0074-2F03-4C0E-A94D-F494EA699E62}" type="sibTrans" cxnId="{F7864EEF-0D02-44B5-8273-BFD3E31E8D57}">
      <dgm:prSet/>
      <dgm:spPr/>
      <dgm:t>
        <a:bodyPr/>
        <a:lstStyle/>
        <a:p>
          <a:endParaRPr lang="en-US"/>
        </a:p>
      </dgm:t>
    </dgm:pt>
    <dgm:pt modelId="{1FF1371B-4B9D-469E-A5A5-45820290B499}">
      <dgm:prSet phldrT="[Text]" custT="1"/>
      <dgm:spPr/>
      <dgm:t>
        <a:bodyPr/>
        <a:lstStyle/>
        <a:p>
          <a:pPr>
            <a:buFont typeface="Arial" panose="020B0604020202020204" pitchFamily="34" charset="0"/>
            <a:buChar char="•"/>
          </a:pPr>
          <a:endParaRPr lang="en-US" sz="1400" dirty="0"/>
        </a:p>
      </dgm:t>
    </dgm:pt>
    <dgm:pt modelId="{A6BC9E31-F39E-4F5D-A6EA-5D69876FA615}" type="parTrans" cxnId="{770EA0A2-CA7F-4306-8BA0-58D7F7FB956B}">
      <dgm:prSet/>
      <dgm:spPr/>
      <dgm:t>
        <a:bodyPr/>
        <a:lstStyle/>
        <a:p>
          <a:endParaRPr lang="en-US"/>
        </a:p>
      </dgm:t>
    </dgm:pt>
    <dgm:pt modelId="{B861238B-184E-49A5-BC98-871690E7DBC5}" type="sibTrans" cxnId="{770EA0A2-CA7F-4306-8BA0-58D7F7FB956B}">
      <dgm:prSet/>
      <dgm:spPr/>
      <dgm:t>
        <a:bodyPr/>
        <a:lstStyle/>
        <a:p>
          <a:endParaRPr lang="en-US"/>
        </a:p>
      </dgm:t>
    </dgm:pt>
    <dgm:pt modelId="{211B313C-91E1-4CFF-AF45-68B6DB0B9BBE}" type="pres">
      <dgm:prSet presAssocID="{824E1735-5877-4BEE-93FB-CF4E6F95A077}" presName="Name0" presStyleCnt="0">
        <dgm:presLayoutVars>
          <dgm:dir/>
          <dgm:animLvl val="lvl"/>
          <dgm:resizeHandles val="exact"/>
        </dgm:presLayoutVars>
      </dgm:prSet>
      <dgm:spPr/>
    </dgm:pt>
    <dgm:pt modelId="{0EFE7928-D94D-4BAE-B8C0-B35EAAEEC68F}" type="pres">
      <dgm:prSet presAssocID="{2DF66B35-0243-4201-98A1-A3B26A0E3BAE}" presName="composite" presStyleCnt="0"/>
      <dgm:spPr/>
    </dgm:pt>
    <dgm:pt modelId="{BF755953-B186-493A-BC1E-E8D6A09BEC4E}" type="pres">
      <dgm:prSet presAssocID="{2DF66B35-0243-4201-98A1-A3B26A0E3BAE}" presName="parTx" presStyleLbl="alignNode1" presStyleIdx="0" presStyleCnt="5">
        <dgm:presLayoutVars>
          <dgm:chMax val="0"/>
          <dgm:chPref val="0"/>
          <dgm:bulletEnabled val="1"/>
        </dgm:presLayoutVars>
      </dgm:prSet>
      <dgm:spPr/>
    </dgm:pt>
    <dgm:pt modelId="{8CE4EBF9-246A-4081-BA0E-67FDBF4F606F}" type="pres">
      <dgm:prSet presAssocID="{2DF66B35-0243-4201-98A1-A3B26A0E3BAE}" presName="desTx" presStyleLbl="alignAccFollowNode1" presStyleIdx="0" presStyleCnt="5">
        <dgm:presLayoutVars>
          <dgm:bulletEnabled val="1"/>
        </dgm:presLayoutVars>
      </dgm:prSet>
      <dgm:spPr/>
    </dgm:pt>
    <dgm:pt modelId="{55FB9D82-647C-4DD7-A47D-A046ACFB57D8}" type="pres">
      <dgm:prSet presAssocID="{EB9772DD-43ED-4E1B-AE6E-9169C52B8BD5}" presName="space" presStyleCnt="0"/>
      <dgm:spPr/>
    </dgm:pt>
    <dgm:pt modelId="{FCE0F09F-BB89-4560-B379-52516AC323FE}" type="pres">
      <dgm:prSet presAssocID="{D629202E-190D-4133-8114-A6CB71077453}" presName="composite" presStyleCnt="0"/>
      <dgm:spPr/>
    </dgm:pt>
    <dgm:pt modelId="{4D75AF3E-BB9E-4FDC-B4B0-1FE0F6ABB622}" type="pres">
      <dgm:prSet presAssocID="{D629202E-190D-4133-8114-A6CB71077453}" presName="parTx" presStyleLbl="alignNode1" presStyleIdx="1" presStyleCnt="5">
        <dgm:presLayoutVars>
          <dgm:chMax val="0"/>
          <dgm:chPref val="0"/>
          <dgm:bulletEnabled val="1"/>
        </dgm:presLayoutVars>
      </dgm:prSet>
      <dgm:spPr/>
    </dgm:pt>
    <dgm:pt modelId="{FE4B4D27-980B-4A55-8A3F-7C75E8B2B784}" type="pres">
      <dgm:prSet presAssocID="{D629202E-190D-4133-8114-A6CB71077453}" presName="desTx" presStyleLbl="alignAccFollowNode1" presStyleIdx="1" presStyleCnt="5">
        <dgm:presLayoutVars>
          <dgm:bulletEnabled val="1"/>
        </dgm:presLayoutVars>
      </dgm:prSet>
      <dgm:spPr/>
    </dgm:pt>
    <dgm:pt modelId="{D521AFF7-685B-4EA6-AC5A-431FB9EED483}" type="pres">
      <dgm:prSet presAssocID="{A7EC02AD-A66D-4367-B8EC-8E5499D070DA}" presName="space" presStyleCnt="0"/>
      <dgm:spPr/>
    </dgm:pt>
    <dgm:pt modelId="{AF84DFDB-D432-4FF3-A527-26EBCB8D1701}" type="pres">
      <dgm:prSet presAssocID="{664CC5B4-7157-4859-A885-D565696E56A1}" presName="composite" presStyleCnt="0"/>
      <dgm:spPr/>
    </dgm:pt>
    <dgm:pt modelId="{29E8D275-BEE8-4DCD-95E5-CCF58C097622}" type="pres">
      <dgm:prSet presAssocID="{664CC5B4-7157-4859-A885-D565696E56A1}" presName="parTx" presStyleLbl="alignNode1" presStyleIdx="2" presStyleCnt="5">
        <dgm:presLayoutVars>
          <dgm:chMax val="0"/>
          <dgm:chPref val="0"/>
          <dgm:bulletEnabled val="1"/>
        </dgm:presLayoutVars>
      </dgm:prSet>
      <dgm:spPr/>
    </dgm:pt>
    <dgm:pt modelId="{EDD0D37A-BDA7-406D-87A7-F3A88278B87E}" type="pres">
      <dgm:prSet presAssocID="{664CC5B4-7157-4859-A885-D565696E56A1}" presName="desTx" presStyleLbl="alignAccFollowNode1" presStyleIdx="2" presStyleCnt="5">
        <dgm:presLayoutVars>
          <dgm:bulletEnabled val="1"/>
        </dgm:presLayoutVars>
      </dgm:prSet>
      <dgm:spPr/>
    </dgm:pt>
    <dgm:pt modelId="{2375F3D3-D6B0-486F-BC8B-46951E61185F}" type="pres">
      <dgm:prSet presAssocID="{11FB6A6A-EBDA-4768-9561-72D35A32114C}" presName="space" presStyleCnt="0"/>
      <dgm:spPr/>
    </dgm:pt>
    <dgm:pt modelId="{CEC000DC-C671-43E9-92D7-E42C865EAFDA}" type="pres">
      <dgm:prSet presAssocID="{900ADE03-3B03-4B87-9D92-ECBF35CC4772}" presName="composite" presStyleCnt="0"/>
      <dgm:spPr/>
    </dgm:pt>
    <dgm:pt modelId="{0CB2F7E6-14F5-416D-8B65-4E015A6A747B}" type="pres">
      <dgm:prSet presAssocID="{900ADE03-3B03-4B87-9D92-ECBF35CC4772}" presName="parTx" presStyleLbl="alignNode1" presStyleIdx="3" presStyleCnt="5">
        <dgm:presLayoutVars>
          <dgm:chMax val="0"/>
          <dgm:chPref val="0"/>
          <dgm:bulletEnabled val="1"/>
        </dgm:presLayoutVars>
      </dgm:prSet>
      <dgm:spPr/>
    </dgm:pt>
    <dgm:pt modelId="{3C5419B1-C6C9-4B3A-88CF-12B51201CB6D}" type="pres">
      <dgm:prSet presAssocID="{900ADE03-3B03-4B87-9D92-ECBF35CC4772}" presName="desTx" presStyleLbl="alignAccFollowNode1" presStyleIdx="3" presStyleCnt="5">
        <dgm:presLayoutVars>
          <dgm:bulletEnabled val="1"/>
        </dgm:presLayoutVars>
      </dgm:prSet>
      <dgm:spPr/>
    </dgm:pt>
    <dgm:pt modelId="{72269298-2C39-416A-91E0-791823E4FD3F}" type="pres">
      <dgm:prSet presAssocID="{B36F0B45-841A-4561-A6BB-BD35041D67F3}" presName="space" presStyleCnt="0"/>
      <dgm:spPr/>
    </dgm:pt>
    <dgm:pt modelId="{8FC456A3-2424-4F52-8ED0-6F208202FB79}" type="pres">
      <dgm:prSet presAssocID="{34FAD63E-A215-4B93-B4C1-5C56D828B8EC}" presName="composite" presStyleCnt="0"/>
      <dgm:spPr/>
    </dgm:pt>
    <dgm:pt modelId="{758A1319-8CAA-4FD2-AA38-1F24E80D31AB}" type="pres">
      <dgm:prSet presAssocID="{34FAD63E-A215-4B93-B4C1-5C56D828B8EC}" presName="parTx" presStyleLbl="alignNode1" presStyleIdx="4" presStyleCnt="5">
        <dgm:presLayoutVars>
          <dgm:chMax val="0"/>
          <dgm:chPref val="0"/>
          <dgm:bulletEnabled val="1"/>
        </dgm:presLayoutVars>
      </dgm:prSet>
      <dgm:spPr/>
    </dgm:pt>
    <dgm:pt modelId="{CD1FFDDD-C3D7-4682-9DD4-F04367DF1634}" type="pres">
      <dgm:prSet presAssocID="{34FAD63E-A215-4B93-B4C1-5C56D828B8EC}" presName="desTx" presStyleLbl="alignAccFollowNode1" presStyleIdx="4" presStyleCnt="5">
        <dgm:presLayoutVars>
          <dgm:bulletEnabled val="1"/>
        </dgm:presLayoutVars>
      </dgm:prSet>
      <dgm:spPr/>
    </dgm:pt>
  </dgm:ptLst>
  <dgm:cxnLst>
    <dgm:cxn modelId="{61DAA601-1A8F-4A05-BDF3-93F4B1626887}" srcId="{664CC5B4-7157-4859-A885-D565696E56A1}" destId="{E42835F4-1253-4E35-9568-C82458EAC3FC}" srcOrd="3" destOrd="0" parTransId="{841C9AD3-FA72-4DA4-8925-100CA302FF3B}" sibTransId="{01E8BCD8-194A-4B7A-8865-F861139EFDCC}"/>
    <dgm:cxn modelId="{F96CD404-50DE-48CE-BF7F-117F5ABDD094}" srcId="{900ADE03-3B03-4B87-9D92-ECBF35CC4772}" destId="{C4C7CA2B-4A08-48CD-929B-082D9B4EAD72}" srcOrd="0" destOrd="0" parTransId="{CB8505BB-9DD1-46D0-993D-4A563C800A54}" sibTransId="{C30D3A72-95B3-42D7-9150-1A093EBDE9E4}"/>
    <dgm:cxn modelId="{BE7B4005-5E81-4120-9725-CA63CB9DEB8E}" srcId="{2DF66B35-0243-4201-98A1-A3B26A0E3BAE}" destId="{EE3D4C0A-652C-40DF-A066-A97DA2007BCF}" srcOrd="0" destOrd="0" parTransId="{1B544989-95B7-4F48-ADBB-8F88FD53417F}" sibTransId="{9B147999-FC6E-4A4B-9040-D2F6A248FA01}"/>
    <dgm:cxn modelId="{25F15F05-E9C9-4322-88D1-19B39D3A1018}" type="presOf" srcId="{931CF7D4-B7A6-4D54-93F1-71C50B880AB8}" destId="{FE4B4D27-980B-4A55-8A3F-7C75E8B2B784}" srcOrd="0" destOrd="4" presId="urn:microsoft.com/office/officeart/2005/8/layout/hList1"/>
    <dgm:cxn modelId="{CC6AFD0B-6C34-4C0D-90F1-89B09340C07F}" srcId="{D629202E-190D-4133-8114-A6CB71077453}" destId="{8A8396AA-3E1D-43F6-B7AC-EDFB1E80C8CE}" srcOrd="0" destOrd="0" parTransId="{A0BB7231-47AA-49B1-A6D6-5C224BA0FEB4}" sibTransId="{D7F9949C-7EE1-4758-A177-EF352D60F30E}"/>
    <dgm:cxn modelId="{9AED770D-7559-4EC1-8100-840F6DD49C1D}" srcId="{824E1735-5877-4BEE-93FB-CF4E6F95A077}" destId="{34FAD63E-A215-4B93-B4C1-5C56D828B8EC}" srcOrd="4" destOrd="0" parTransId="{1B66D4CA-57CB-47F7-B730-13D74D55F5B3}" sibTransId="{7237C89C-FE64-4143-B274-D64FCA004E91}"/>
    <dgm:cxn modelId="{6DC07F0F-A9E5-428B-ACE6-401C6D680ECF}" type="presOf" srcId="{34FAD63E-A215-4B93-B4C1-5C56D828B8EC}" destId="{758A1319-8CAA-4FD2-AA38-1F24E80D31AB}" srcOrd="0" destOrd="0" presId="urn:microsoft.com/office/officeart/2005/8/layout/hList1"/>
    <dgm:cxn modelId="{F7547110-DB66-4622-952F-C681AAF06524}" type="presOf" srcId="{5CFF0411-AE7F-4BDC-AFCB-A5F5577ED573}" destId="{8CE4EBF9-246A-4081-BA0E-67FDBF4F606F}" srcOrd="0" destOrd="4" presId="urn:microsoft.com/office/officeart/2005/8/layout/hList1"/>
    <dgm:cxn modelId="{84C3E312-9C3F-41BD-B67E-7F754D0EF66A}" srcId="{2DF66B35-0243-4201-98A1-A3B26A0E3BAE}" destId="{D1EFCFBA-D48A-4605-B9B0-56740728BFE2}" srcOrd="8" destOrd="0" parTransId="{CF7AE852-9FEA-4B4D-9229-8307B2F41D2F}" sibTransId="{A991707E-EB44-406A-87E0-78769813B36E}"/>
    <dgm:cxn modelId="{40F81517-63B9-43DA-A5C9-E73D651617A3}" type="presOf" srcId="{2878CB4A-D05B-4ABB-B040-958F48C96076}" destId="{CD1FFDDD-C3D7-4682-9DD4-F04367DF1634}" srcOrd="0" destOrd="1" presId="urn:microsoft.com/office/officeart/2005/8/layout/hList1"/>
    <dgm:cxn modelId="{55183419-4081-49B0-9B88-15369378FE27}" type="presOf" srcId="{3464AE37-FA78-401A-9F88-DD32D17BEBE4}" destId="{3C5419B1-C6C9-4B3A-88CF-12B51201CB6D}" srcOrd="0" destOrd="5" presId="urn:microsoft.com/office/officeart/2005/8/layout/hList1"/>
    <dgm:cxn modelId="{6E1F381C-33E7-4BE9-B80C-BC954E2F3C06}" type="presOf" srcId="{66CF9BBD-5E73-402B-A8AA-1F89BA49DE94}" destId="{CD1FFDDD-C3D7-4682-9DD4-F04367DF1634}" srcOrd="0" destOrd="3" presId="urn:microsoft.com/office/officeart/2005/8/layout/hList1"/>
    <dgm:cxn modelId="{94B1ED1D-D49C-4BF1-8278-3977A0D878D8}" srcId="{D629202E-190D-4133-8114-A6CB71077453}" destId="{7C3A4DCB-C641-4365-B8F8-4A9DD6A46DC1}" srcOrd="5" destOrd="0" parTransId="{C2ED86FA-BC3A-425E-AB0F-FA95D044C821}" sibTransId="{0DE74062-214C-4C45-8DFB-4C9EAC34E5FA}"/>
    <dgm:cxn modelId="{96AC9B25-213B-484C-B7F2-66EABE66B3F6}" srcId="{34FAD63E-A215-4B93-B4C1-5C56D828B8EC}" destId="{66CF9BBD-5E73-402B-A8AA-1F89BA49DE94}" srcOrd="3" destOrd="0" parTransId="{C0FB59E2-5E5F-41B8-90D7-3191905A5B7A}" sibTransId="{EDADA2C5-A9BE-4EB2-9F52-82F15ACEF655}"/>
    <dgm:cxn modelId="{7BCC052B-0591-4667-9267-B4CC0BEE5756}" srcId="{D629202E-190D-4133-8114-A6CB71077453}" destId="{ED5D6F96-AD54-49F3-BAD5-BC21A5431CD0}" srcOrd="1" destOrd="0" parTransId="{5024E5FC-9D64-4235-A594-DCC9C4ECE8DB}" sibTransId="{42D1B0A5-60DC-4534-8376-F717138AD102}"/>
    <dgm:cxn modelId="{3EA02934-E67F-4CD3-8A31-2C53AD33CE81}" type="presOf" srcId="{1E543F7C-BC43-498B-BF47-5E81A48F7F52}" destId="{3C5419B1-C6C9-4B3A-88CF-12B51201CB6D}" srcOrd="0" destOrd="4" presId="urn:microsoft.com/office/officeart/2005/8/layout/hList1"/>
    <dgm:cxn modelId="{2D43F436-66F0-4E87-BA7D-13521CE76229}" type="presOf" srcId="{7452EA2C-812C-4FD7-97BB-939EE5CDEE0B}" destId="{8CE4EBF9-246A-4081-BA0E-67FDBF4F606F}" srcOrd="0" destOrd="5" presId="urn:microsoft.com/office/officeart/2005/8/layout/hList1"/>
    <dgm:cxn modelId="{4E48A63F-1C34-4355-ADFF-EC41BA7EFBC6}" srcId="{2DF66B35-0243-4201-98A1-A3B26A0E3BAE}" destId="{187AFCB2-9EA6-47DB-AF6A-0F4C6966AEA5}" srcOrd="2" destOrd="0" parTransId="{83B426FB-39AD-4C32-A7C1-972EA0D1C269}" sibTransId="{F9333966-E3CB-457F-B00F-6B033545CF5C}"/>
    <dgm:cxn modelId="{1E58A15D-6A94-4FDA-AC31-1D68D05D21B8}" srcId="{824E1735-5877-4BEE-93FB-CF4E6F95A077}" destId="{2DF66B35-0243-4201-98A1-A3B26A0E3BAE}" srcOrd="0" destOrd="0" parTransId="{4A060E60-5E6E-41A5-8CA6-7481F75AD830}" sibTransId="{EB9772DD-43ED-4E1B-AE6E-9169C52B8BD5}"/>
    <dgm:cxn modelId="{531FAA41-9C80-4BB6-97F3-FA2C784BE0D6}" srcId="{900ADE03-3B03-4B87-9D92-ECBF35CC4772}" destId="{CE802F2F-DE9D-4C0F-A541-4572BFA0F2CE}" srcOrd="3" destOrd="0" parTransId="{E9E19098-0D76-47D9-B955-F614E01328D7}" sibTransId="{420C1461-8568-4C8D-8EAF-E3467EDFAA7B}"/>
    <dgm:cxn modelId="{B619D864-BB46-4D00-933B-A4089361E14E}" type="presOf" srcId="{824E1735-5877-4BEE-93FB-CF4E6F95A077}" destId="{211B313C-91E1-4CFF-AF45-68B6DB0B9BBE}" srcOrd="0" destOrd="0" presId="urn:microsoft.com/office/officeart/2005/8/layout/hList1"/>
    <dgm:cxn modelId="{A0BF9366-1F53-40EA-8EB6-F6CB7B0BE9AC}" srcId="{34FAD63E-A215-4B93-B4C1-5C56D828B8EC}" destId="{8FE46B7B-93CA-4DFF-BC57-FE1A0327FD4F}" srcOrd="0" destOrd="0" parTransId="{4AD69113-5BD0-425E-93D3-8E891DC78945}" sibTransId="{8A1DC259-C592-43CF-8906-57629A166121}"/>
    <dgm:cxn modelId="{4952E466-1BCF-4457-BFCC-9332B28D9359}" type="presOf" srcId="{E1FA35EB-9C88-4D8A-80D3-654B63BF0155}" destId="{FE4B4D27-980B-4A55-8A3F-7C75E8B2B784}" srcOrd="0" destOrd="2" presId="urn:microsoft.com/office/officeart/2005/8/layout/hList1"/>
    <dgm:cxn modelId="{4EB32A47-314F-49FC-B079-5245610F99DF}" srcId="{2DF66B35-0243-4201-98A1-A3B26A0E3BAE}" destId="{8551E0BF-02A3-4896-88E4-256F441F27EB}" srcOrd="1" destOrd="0" parTransId="{924B61B1-EA38-4BD5-8B2A-CF45875FE32C}" sibTransId="{48297C6A-EB04-429D-A720-FC09BD1A0405}"/>
    <dgm:cxn modelId="{16E9E348-32BB-49B7-A00E-3C7BD2C2FC93}" srcId="{2DF66B35-0243-4201-98A1-A3B26A0E3BAE}" destId="{020ADF91-A2D4-4397-80A9-8526C39742AF}" srcOrd="7" destOrd="0" parTransId="{A9883A87-61B5-49D7-B31B-8C849DB87E09}" sibTransId="{31D1ED2A-8262-4FA7-9838-5DF5812A5A39}"/>
    <dgm:cxn modelId="{B057114B-2458-4983-B152-F02E3D26937E}" type="presOf" srcId="{900ADE03-3B03-4B87-9D92-ECBF35CC4772}" destId="{0CB2F7E6-14F5-416D-8B65-4E015A6A747B}" srcOrd="0" destOrd="0" presId="urn:microsoft.com/office/officeart/2005/8/layout/hList1"/>
    <dgm:cxn modelId="{C1A9A76B-75B2-4ABC-870F-858662C46C73}" type="presOf" srcId="{187AFCB2-9EA6-47DB-AF6A-0F4C6966AEA5}" destId="{8CE4EBF9-246A-4081-BA0E-67FDBF4F606F}" srcOrd="0" destOrd="2" presId="urn:microsoft.com/office/officeart/2005/8/layout/hList1"/>
    <dgm:cxn modelId="{7B2D266C-8A10-4CFC-9C30-0976877C30CC}" type="presOf" srcId="{621EB61F-2C13-4761-9702-6FA2240A55D8}" destId="{8CE4EBF9-246A-4081-BA0E-67FDBF4F606F}" srcOrd="0" destOrd="3" presId="urn:microsoft.com/office/officeart/2005/8/layout/hList1"/>
    <dgm:cxn modelId="{EA70F46C-552F-4535-ABF4-EE30BED2F033}" type="presOf" srcId="{B318883D-E274-4609-A1ED-E075B03861A8}" destId="{EDD0D37A-BDA7-406D-87A7-F3A88278B87E}" srcOrd="0" destOrd="5" presId="urn:microsoft.com/office/officeart/2005/8/layout/hList1"/>
    <dgm:cxn modelId="{F650CF50-6C80-439D-B83E-33727AD35755}" srcId="{664CC5B4-7157-4859-A885-D565696E56A1}" destId="{9764F0E0-580D-4AAB-A224-CCF2F29BC19E}" srcOrd="1" destOrd="0" parTransId="{C0B94780-166E-4FE9-A636-14BCC2407F68}" sibTransId="{BE7173BD-7DEB-46F3-9C28-129A9E6A41A8}"/>
    <dgm:cxn modelId="{34C82B71-EAA9-4D57-A43E-8F10976A0945}" srcId="{824E1735-5877-4BEE-93FB-CF4E6F95A077}" destId="{664CC5B4-7157-4859-A885-D565696E56A1}" srcOrd="2" destOrd="0" parTransId="{9DD5FA7C-043D-4A90-AC1E-CBAEB8D6A870}" sibTransId="{11FB6A6A-EBDA-4768-9561-72D35A32114C}"/>
    <dgm:cxn modelId="{A8FE1179-5BCE-4208-838E-9709457677B0}" type="presOf" srcId="{CE802F2F-DE9D-4C0F-A541-4572BFA0F2CE}" destId="{3C5419B1-C6C9-4B3A-88CF-12B51201CB6D}" srcOrd="0" destOrd="3" presId="urn:microsoft.com/office/officeart/2005/8/layout/hList1"/>
    <dgm:cxn modelId="{CEF62959-4656-41C2-B3EE-E3B7D0687867}" srcId="{34FAD63E-A215-4B93-B4C1-5C56D828B8EC}" destId="{90A79505-CCFB-4D74-BCFD-7F0A170840AC}" srcOrd="2" destOrd="0" parTransId="{7343C4C5-FA86-436F-A0F2-54E29736426F}" sibTransId="{6E97068D-6D40-441F-A02E-F50162F3E5A3}"/>
    <dgm:cxn modelId="{88139883-41B0-4232-9F80-0D184BD5232E}" type="presOf" srcId="{6677F2F7-378D-42F1-A94B-03E937D3BD43}" destId="{EDD0D37A-BDA7-406D-87A7-F3A88278B87E}" srcOrd="0" destOrd="0" presId="urn:microsoft.com/office/officeart/2005/8/layout/hList1"/>
    <dgm:cxn modelId="{DEE1D584-45C2-47A6-AD9F-68E02CB42370}" type="presOf" srcId="{1E9B367B-96E6-440D-B85A-074DE49306DA}" destId="{3C5419B1-C6C9-4B3A-88CF-12B51201CB6D}" srcOrd="0" destOrd="2" presId="urn:microsoft.com/office/officeart/2005/8/layout/hList1"/>
    <dgm:cxn modelId="{17924F89-D1B7-47FB-9E2B-6EFF536774B7}" srcId="{824E1735-5877-4BEE-93FB-CF4E6F95A077}" destId="{D629202E-190D-4133-8114-A6CB71077453}" srcOrd="1" destOrd="0" parTransId="{4CDEE23F-70E7-42EA-A602-2534E6820F8F}" sibTransId="{A7EC02AD-A66D-4367-B8EC-8E5499D070DA}"/>
    <dgm:cxn modelId="{3B9A0C8C-4E5E-472E-B053-A14B7FBFFE3B}" type="presOf" srcId="{98D769C0-80EE-4287-972D-0190B71C5E17}" destId="{FE4B4D27-980B-4A55-8A3F-7C75E8B2B784}" srcOrd="0" destOrd="3" presId="urn:microsoft.com/office/officeart/2005/8/layout/hList1"/>
    <dgm:cxn modelId="{2587FD8D-992D-4071-B57E-4F132F3C1ACD}" type="presOf" srcId="{10388176-4687-4036-A0A3-98965EE4A098}" destId="{EDD0D37A-BDA7-406D-87A7-F3A88278B87E}" srcOrd="0" destOrd="2" presId="urn:microsoft.com/office/officeart/2005/8/layout/hList1"/>
    <dgm:cxn modelId="{C903988E-04D0-406C-8F1A-F8B32ABDC36C}" type="presOf" srcId="{2DF66B35-0243-4201-98A1-A3B26A0E3BAE}" destId="{BF755953-B186-493A-BC1E-E8D6A09BEC4E}" srcOrd="0" destOrd="0" presId="urn:microsoft.com/office/officeart/2005/8/layout/hList1"/>
    <dgm:cxn modelId="{E6970890-092E-4E12-897C-25BDCAEE8012}" type="presOf" srcId="{E42835F4-1253-4E35-9568-C82458EAC3FC}" destId="{EDD0D37A-BDA7-406D-87A7-F3A88278B87E}" srcOrd="0" destOrd="3" presId="urn:microsoft.com/office/officeart/2005/8/layout/hList1"/>
    <dgm:cxn modelId="{350BC692-B451-4559-B233-3AF57F3E5784}" type="presOf" srcId="{AEE508D4-941B-45B2-A2D7-88A38E6A619D}" destId="{8CE4EBF9-246A-4081-BA0E-67FDBF4F606F}" srcOrd="0" destOrd="6" presId="urn:microsoft.com/office/officeart/2005/8/layout/hList1"/>
    <dgm:cxn modelId="{A20B2C94-D258-4181-80B3-0EBBE5BA93C8}" type="presOf" srcId="{020ADF91-A2D4-4397-80A9-8526C39742AF}" destId="{8CE4EBF9-246A-4081-BA0E-67FDBF4F606F}" srcOrd="0" destOrd="7" presId="urn:microsoft.com/office/officeart/2005/8/layout/hList1"/>
    <dgm:cxn modelId="{FFA23F96-86FA-407B-9175-73118548EE9B}" srcId="{2DF66B35-0243-4201-98A1-A3B26A0E3BAE}" destId="{AEE508D4-941B-45B2-A2D7-88A38E6A619D}" srcOrd="6" destOrd="0" parTransId="{DC0EB4D2-757A-4FA9-84E2-A2F388367907}" sibTransId="{C8357D89-9A6E-4F77-8745-F3F7F6CE9E74}"/>
    <dgm:cxn modelId="{99FB1998-3CA3-48C6-B848-8E9E249389AF}" type="presOf" srcId="{90A79505-CCFB-4D74-BCFD-7F0A170840AC}" destId="{CD1FFDDD-C3D7-4682-9DD4-F04367DF1634}" srcOrd="0" destOrd="2" presId="urn:microsoft.com/office/officeart/2005/8/layout/hList1"/>
    <dgm:cxn modelId="{770EA0A2-CA7F-4306-8BA0-58D7F7FB956B}" srcId="{664CC5B4-7157-4859-A885-D565696E56A1}" destId="{1FF1371B-4B9D-469E-A5A5-45820290B499}" srcOrd="4" destOrd="0" parTransId="{A6BC9E31-F39E-4F5D-A6EA-5D69876FA615}" sibTransId="{B861238B-184E-49A5-BC98-871690E7DBC5}"/>
    <dgm:cxn modelId="{DA9A48A7-86D4-4A3D-BD79-D049B1730749}" type="presOf" srcId="{8A8396AA-3E1D-43F6-B7AC-EDFB1E80C8CE}" destId="{FE4B4D27-980B-4A55-8A3F-7C75E8B2B784}" srcOrd="0" destOrd="0" presId="urn:microsoft.com/office/officeart/2005/8/layout/hList1"/>
    <dgm:cxn modelId="{15DF6AA8-6560-4909-86B2-027FA94E086D}" type="presOf" srcId="{1FF1371B-4B9D-469E-A5A5-45820290B499}" destId="{EDD0D37A-BDA7-406D-87A7-F3A88278B87E}" srcOrd="0" destOrd="4" presId="urn:microsoft.com/office/officeart/2005/8/layout/hList1"/>
    <dgm:cxn modelId="{CBA72DAC-EACB-4919-9385-C97705790222}" srcId="{900ADE03-3B03-4B87-9D92-ECBF35CC4772}" destId="{5157BB17-5273-4192-8D90-BA0F99A9127B}" srcOrd="1" destOrd="0" parTransId="{F1F65C99-6E40-4A6D-A275-E1488E1FF1F7}" sibTransId="{824DA488-6F8D-4175-983D-B0D3BBD91DA6}"/>
    <dgm:cxn modelId="{F558CBB0-EBD7-4F51-B344-FDCD93A91007}" type="presOf" srcId="{EE3D4C0A-652C-40DF-A066-A97DA2007BCF}" destId="{8CE4EBF9-246A-4081-BA0E-67FDBF4F606F}" srcOrd="0" destOrd="0" presId="urn:microsoft.com/office/officeart/2005/8/layout/hList1"/>
    <dgm:cxn modelId="{D0897AB6-FA8D-48F6-8398-93DA5FF21FA6}" srcId="{2DF66B35-0243-4201-98A1-A3B26A0E3BAE}" destId="{621EB61F-2C13-4761-9702-6FA2240A55D8}" srcOrd="3" destOrd="0" parTransId="{7038D3CD-22BB-4C93-AA24-E1548C159A34}" sibTransId="{EA130E95-C1D6-4930-ACBE-610C44A6BAB8}"/>
    <dgm:cxn modelId="{8ED8CDB7-BD6C-4C6B-8BC9-A76D97D0E58B}" srcId="{2DF66B35-0243-4201-98A1-A3B26A0E3BAE}" destId="{7452EA2C-812C-4FD7-97BB-939EE5CDEE0B}" srcOrd="5" destOrd="0" parTransId="{7A5A85E9-A0F1-40F5-8C04-365B59653EED}" sibTransId="{199CA43A-859C-4B0B-AA37-C5F20DA60EF9}"/>
    <dgm:cxn modelId="{E73A63BA-6202-4A26-A14E-8AB9668330E5}" type="presOf" srcId="{5157BB17-5273-4192-8D90-BA0F99A9127B}" destId="{3C5419B1-C6C9-4B3A-88CF-12B51201CB6D}" srcOrd="0" destOrd="1" presId="urn:microsoft.com/office/officeart/2005/8/layout/hList1"/>
    <dgm:cxn modelId="{B7D492C1-BC90-459A-8148-F035914CB73C}" type="presOf" srcId="{9764F0E0-580D-4AAB-A224-CCF2F29BC19E}" destId="{EDD0D37A-BDA7-406D-87A7-F3A88278B87E}" srcOrd="0" destOrd="1" presId="urn:microsoft.com/office/officeart/2005/8/layout/hList1"/>
    <dgm:cxn modelId="{1BF992C1-A701-449E-9065-74F4AB57FC2F}" type="presOf" srcId="{7C3A4DCB-C641-4365-B8F8-4A9DD6A46DC1}" destId="{FE4B4D27-980B-4A55-8A3F-7C75E8B2B784}" srcOrd="0" destOrd="5" presId="urn:microsoft.com/office/officeart/2005/8/layout/hList1"/>
    <dgm:cxn modelId="{762C7EC3-FC87-4167-9A48-7FB68C319909}" srcId="{D629202E-190D-4133-8114-A6CB71077453}" destId="{98D769C0-80EE-4287-972D-0190B71C5E17}" srcOrd="3" destOrd="0" parTransId="{8932D932-7A4A-4366-B044-853749A7DB34}" sibTransId="{AF90C4B5-265D-415C-8B39-A3CD3742FCF8}"/>
    <dgm:cxn modelId="{B33B8CC3-9D50-4C60-9510-49DC6765D0B4}" type="presOf" srcId="{D1EFCFBA-D48A-4605-B9B0-56740728BFE2}" destId="{8CE4EBF9-246A-4081-BA0E-67FDBF4F606F}" srcOrd="0" destOrd="8" presId="urn:microsoft.com/office/officeart/2005/8/layout/hList1"/>
    <dgm:cxn modelId="{2D32DFC4-52B2-4321-8258-3C950A850733}" type="presOf" srcId="{D629202E-190D-4133-8114-A6CB71077453}" destId="{4D75AF3E-BB9E-4FDC-B4B0-1FE0F6ABB622}" srcOrd="0" destOrd="0" presId="urn:microsoft.com/office/officeart/2005/8/layout/hList1"/>
    <dgm:cxn modelId="{0E0702C9-2895-4063-BD43-F44661C680A0}" srcId="{D629202E-190D-4133-8114-A6CB71077453}" destId="{931CF7D4-B7A6-4D54-93F1-71C50B880AB8}" srcOrd="4" destOrd="0" parTransId="{95B64543-CC46-4B65-AF3D-84396672B98F}" sibTransId="{5931E2E9-D93A-466C-B4E7-F5A3196E583A}"/>
    <dgm:cxn modelId="{0562B2CC-0049-4BE1-9BE8-4699344C5E3C}" type="presOf" srcId="{8FE46B7B-93CA-4DFF-BC57-FE1A0327FD4F}" destId="{CD1FFDDD-C3D7-4682-9DD4-F04367DF1634}" srcOrd="0" destOrd="0" presId="urn:microsoft.com/office/officeart/2005/8/layout/hList1"/>
    <dgm:cxn modelId="{69EB43CF-BB68-4ED6-9956-7EDB7668A1EE}" type="presOf" srcId="{8551E0BF-02A3-4896-88E4-256F441F27EB}" destId="{8CE4EBF9-246A-4081-BA0E-67FDBF4F606F}" srcOrd="0" destOrd="1" presId="urn:microsoft.com/office/officeart/2005/8/layout/hList1"/>
    <dgm:cxn modelId="{1C6123D1-29BF-48C2-B218-165B12811B43}" srcId="{664CC5B4-7157-4859-A885-D565696E56A1}" destId="{10388176-4687-4036-A0A3-98965EE4A098}" srcOrd="2" destOrd="0" parTransId="{9446E7D9-25C7-4898-A619-8FBEE7568BD1}" sibTransId="{9C55A71F-35AB-4A56-BEB7-23D15453838F}"/>
    <dgm:cxn modelId="{F07CFFD8-DDDA-44D8-9636-70949B1E7656}" srcId="{900ADE03-3B03-4B87-9D92-ECBF35CC4772}" destId="{3464AE37-FA78-401A-9F88-DD32D17BEBE4}" srcOrd="5" destOrd="0" parTransId="{E64238DF-E13A-472A-8997-AD8F29247A7C}" sibTransId="{B23E0811-5AA4-43A1-B0C0-A52989E00378}"/>
    <dgm:cxn modelId="{8B4EB5E2-31CD-405F-90D2-E661453251D6}" srcId="{664CC5B4-7157-4859-A885-D565696E56A1}" destId="{6677F2F7-378D-42F1-A94B-03E937D3BD43}" srcOrd="0" destOrd="0" parTransId="{429B58D1-8E19-496F-96AE-30126BFA340F}" sibTransId="{8046DBC1-E70D-4694-954F-BA95324520E5}"/>
    <dgm:cxn modelId="{61E7C8E3-B56A-40A3-97AA-1F4A6F177E40}" type="presOf" srcId="{C4C7CA2B-4A08-48CD-929B-082D9B4EAD72}" destId="{3C5419B1-C6C9-4B3A-88CF-12B51201CB6D}" srcOrd="0" destOrd="0" presId="urn:microsoft.com/office/officeart/2005/8/layout/hList1"/>
    <dgm:cxn modelId="{2314D4E4-8FC1-4A1F-ABD9-14A6AF39CE44}" srcId="{2DF66B35-0243-4201-98A1-A3B26A0E3BAE}" destId="{5CFF0411-AE7F-4BDC-AFCB-A5F5577ED573}" srcOrd="4" destOrd="0" parTransId="{B42FD876-D5B2-4C1D-8DB2-F07CEFD18639}" sibTransId="{C563C06A-4EE0-4359-AB6D-5B50B5ABA1CB}"/>
    <dgm:cxn modelId="{853C57E7-AC9E-47AC-800E-0F6DACF73725}" srcId="{D629202E-190D-4133-8114-A6CB71077453}" destId="{E1FA35EB-9C88-4D8A-80D3-654B63BF0155}" srcOrd="2" destOrd="0" parTransId="{E861F338-D8D4-4116-90C6-18B50A1BC521}" sibTransId="{6CDB9A7D-F255-481E-977C-223B18EB2952}"/>
    <dgm:cxn modelId="{5935E0E7-DE35-4D33-8E3E-CAA230047EC4}" srcId="{900ADE03-3B03-4B87-9D92-ECBF35CC4772}" destId="{1E9B367B-96E6-440D-B85A-074DE49306DA}" srcOrd="2" destOrd="0" parTransId="{9B80FE88-AFAC-4076-B111-D92EA94B26C2}" sibTransId="{3C070176-B5C1-48CC-BE21-69DD2E03E939}"/>
    <dgm:cxn modelId="{A70F2BEA-9296-4CBD-BDA0-82B0218A0C89}" type="presOf" srcId="{664CC5B4-7157-4859-A885-D565696E56A1}" destId="{29E8D275-BEE8-4DCD-95E5-CCF58C097622}" srcOrd="0" destOrd="0" presId="urn:microsoft.com/office/officeart/2005/8/layout/hList1"/>
    <dgm:cxn modelId="{F7864EEF-0D02-44B5-8273-BFD3E31E8D57}" srcId="{664CC5B4-7157-4859-A885-D565696E56A1}" destId="{B318883D-E274-4609-A1ED-E075B03861A8}" srcOrd="5" destOrd="0" parTransId="{73755DE4-52D3-4D92-8E42-BC3570BFC63D}" sibTransId="{99BB0074-2F03-4C0E-A94D-F494EA699E62}"/>
    <dgm:cxn modelId="{601C5AF0-5064-42F7-931E-EB959A01799D}" srcId="{34FAD63E-A215-4B93-B4C1-5C56D828B8EC}" destId="{2878CB4A-D05B-4ABB-B040-958F48C96076}" srcOrd="1" destOrd="0" parTransId="{154FFF33-6581-4860-984C-C099E5A4BAD9}" sibTransId="{AB85BED9-A1BC-498B-BD48-A84F5688C3A8}"/>
    <dgm:cxn modelId="{05ABA6F3-75B9-431C-B1DC-9B8235BB9D83}" srcId="{900ADE03-3B03-4B87-9D92-ECBF35CC4772}" destId="{1E543F7C-BC43-498B-BF47-5E81A48F7F52}" srcOrd="4" destOrd="0" parTransId="{0D710E8A-47BC-4E98-BA1E-EE2F39C351EA}" sibTransId="{D2162E1E-D72D-4B19-BF40-D4D6E75BD85D}"/>
    <dgm:cxn modelId="{F2A88BF5-86EE-41E2-8DDB-6B93496A18AD}" type="presOf" srcId="{ED5D6F96-AD54-49F3-BAD5-BC21A5431CD0}" destId="{FE4B4D27-980B-4A55-8A3F-7C75E8B2B784}" srcOrd="0" destOrd="1" presId="urn:microsoft.com/office/officeart/2005/8/layout/hList1"/>
    <dgm:cxn modelId="{6A47FFFC-80D0-4D56-A87B-5493FDAB8F4C}" srcId="{824E1735-5877-4BEE-93FB-CF4E6F95A077}" destId="{900ADE03-3B03-4B87-9D92-ECBF35CC4772}" srcOrd="3" destOrd="0" parTransId="{BB3F9178-2A38-493E-A47A-3422AD51B06B}" sibTransId="{B36F0B45-841A-4561-A6BB-BD35041D67F3}"/>
    <dgm:cxn modelId="{315F1033-FE7B-4E05-ACCD-51AF22FF6B14}" type="presParOf" srcId="{211B313C-91E1-4CFF-AF45-68B6DB0B9BBE}" destId="{0EFE7928-D94D-4BAE-B8C0-B35EAAEEC68F}" srcOrd="0" destOrd="0" presId="urn:microsoft.com/office/officeart/2005/8/layout/hList1"/>
    <dgm:cxn modelId="{81E763E5-4735-4A1E-A849-4EDB8B3BC2A6}" type="presParOf" srcId="{0EFE7928-D94D-4BAE-B8C0-B35EAAEEC68F}" destId="{BF755953-B186-493A-BC1E-E8D6A09BEC4E}" srcOrd="0" destOrd="0" presId="urn:microsoft.com/office/officeart/2005/8/layout/hList1"/>
    <dgm:cxn modelId="{408E84BB-D129-4BA3-8A96-24B1B1F296C8}" type="presParOf" srcId="{0EFE7928-D94D-4BAE-B8C0-B35EAAEEC68F}" destId="{8CE4EBF9-246A-4081-BA0E-67FDBF4F606F}" srcOrd="1" destOrd="0" presId="urn:microsoft.com/office/officeart/2005/8/layout/hList1"/>
    <dgm:cxn modelId="{103C0BBD-38EA-4B05-AD3E-E4EBF415021B}" type="presParOf" srcId="{211B313C-91E1-4CFF-AF45-68B6DB0B9BBE}" destId="{55FB9D82-647C-4DD7-A47D-A046ACFB57D8}" srcOrd="1" destOrd="0" presId="urn:microsoft.com/office/officeart/2005/8/layout/hList1"/>
    <dgm:cxn modelId="{CE01C90C-BB67-40BB-ACCE-216BFC0733DD}" type="presParOf" srcId="{211B313C-91E1-4CFF-AF45-68B6DB0B9BBE}" destId="{FCE0F09F-BB89-4560-B379-52516AC323FE}" srcOrd="2" destOrd="0" presId="urn:microsoft.com/office/officeart/2005/8/layout/hList1"/>
    <dgm:cxn modelId="{B6DAEE8D-96EC-4F76-9C38-A2F6DDB9CF19}" type="presParOf" srcId="{FCE0F09F-BB89-4560-B379-52516AC323FE}" destId="{4D75AF3E-BB9E-4FDC-B4B0-1FE0F6ABB622}" srcOrd="0" destOrd="0" presId="urn:microsoft.com/office/officeart/2005/8/layout/hList1"/>
    <dgm:cxn modelId="{1909CE5F-D92B-4E5F-8F3F-ECD0A730FDB1}" type="presParOf" srcId="{FCE0F09F-BB89-4560-B379-52516AC323FE}" destId="{FE4B4D27-980B-4A55-8A3F-7C75E8B2B784}" srcOrd="1" destOrd="0" presId="urn:microsoft.com/office/officeart/2005/8/layout/hList1"/>
    <dgm:cxn modelId="{FB1C9E2F-5809-4FB7-B001-6BE9BB0C2AC0}" type="presParOf" srcId="{211B313C-91E1-4CFF-AF45-68B6DB0B9BBE}" destId="{D521AFF7-685B-4EA6-AC5A-431FB9EED483}" srcOrd="3" destOrd="0" presId="urn:microsoft.com/office/officeart/2005/8/layout/hList1"/>
    <dgm:cxn modelId="{271B0815-9759-407E-9192-2195CBA1084D}" type="presParOf" srcId="{211B313C-91E1-4CFF-AF45-68B6DB0B9BBE}" destId="{AF84DFDB-D432-4FF3-A527-26EBCB8D1701}" srcOrd="4" destOrd="0" presId="urn:microsoft.com/office/officeart/2005/8/layout/hList1"/>
    <dgm:cxn modelId="{B1914FE4-B6B4-486F-B7A4-C9EE7D4EE898}" type="presParOf" srcId="{AF84DFDB-D432-4FF3-A527-26EBCB8D1701}" destId="{29E8D275-BEE8-4DCD-95E5-CCF58C097622}" srcOrd="0" destOrd="0" presId="urn:microsoft.com/office/officeart/2005/8/layout/hList1"/>
    <dgm:cxn modelId="{745FCE0D-9B4B-4761-9A80-DEDF3D9BF019}" type="presParOf" srcId="{AF84DFDB-D432-4FF3-A527-26EBCB8D1701}" destId="{EDD0D37A-BDA7-406D-87A7-F3A88278B87E}" srcOrd="1" destOrd="0" presId="urn:microsoft.com/office/officeart/2005/8/layout/hList1"/>
    <dgm:cxn modelId="{69AF652E-A366-422F-9799-BD725D860F75}" type="presParOf" srcId="{211B313C-91E1-4CFF-AF45-68B6DB0B9BBE}" destId="{2375F3D3-D6B0-486F-BC8B-46951E61185F}" srcOrd="5" destOrd="0" presId="urn:microsoft.com/office/officeart/2005/8/layout/hList1"/>
    <dgm:cxn modelId="{52F98F78-B166-4AD4-A4E1-1CE6EB7CAED0}" type="presParOf" srcId="{211B313C-91E1-4CFF-AF45-68B6DB0B9BBE}" destId="{CEC000DC-C671-43E9-92D7-E42C865EAFDA}" srcOrd="6" destOrd="0" presId="urn:microsoft.com/office/officeart/2005/8/layout/hList1"/>
    <dgm:cxn modelId="{5F169F9E-A74B-444A-A0ED-B87A41D07979}" type="presParOf" srcId="{CEC000DC-C671-43E9-92D7-E42C865EAFDA}" destId="{0CB2F7E6-14F5-416D-8B65-4E015A6A747B}" srcOrd="0" destOrd="0" presId="urn:microsoft.com/office/officeart/2005/8/layout/hList1"/>
    <dgm:cxn modelId="{EA431AE6-EFC5-4A28-AE72-E1253A4AF2E7}" type="presParOf" srcId="{CEC000DC-C671-43E9-92D7-E42C865EAFDA}" destId="{3C5419B1-C6C9-4B3A-88CF-12B51201CB6D}" srcOrd="1" destOrd="0" presId="urn:microsoft.com/office/officeart/2005/8/layout/hList1"/>
    <dgm:cxn modelId="{8D35DC73-0E1D-41AF-BA82-7E90AD0FC796}" type="presParOf" srcId="{211B313C-91E1-4CFF-AF45-68B6DB0B9BBE}" destId="{72269298-2C39-416A-91E0-791823E4FD3F}" srcOrd="7" destOrd="0" presId="urn:microsoft.com/office/officeart/2005/8/layout/hList1"/>
    <dgm:cxn modelId="{EC58CB05-A2F5-4D0C-BC95-0D3398EC03BD}" type="presParOf" srcId="{211B313C-91E1-4CFF-AF45-68B6DB0B9BBE}" destId="{8FC456A3-2424-4F52-8ED0-6F208202FB79}" srcOrd="8" destOrd="0" presId="urn:microsoft.com/office/officeart/2005/8/layout/hList1"/>
    <dgm:cxn modelId="{4F5E209F-13DE-44F2-8BF1-5EFA2BF91860}" type="presParOf" srcId="{8FC456A3-2424-4F52-8ED0-6F208202FB79}" destId="{758A1319-8CAA-4FD2-AA38-1F24E80D31AB}" srcOrd="0" destOrd="0" presId="urn:microsoft.com/office/officeart/2005/8/layout/hList1"/>
    <dgm:cxn modelId="{7B5D7371-A353-4456-B672-062B5661C845}" type="presParOf" srcId="{8FC456A3-2424-4F52-8ED0-6F208202FB79}" destId="{CD1FFDDD-C3D7-4682-9DD4-F04367DF163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55953-B186-493A-BC1E-E8D6A09BEC4E}">
      <dsp:nvSpPr>
        <dsp:cNvPr id="0" name=""/>
        <dsp:cNvSpPr/>
      </dsp:nvSpPr>
      <dsp:spPr>
        <a:xfrm>
          <a:off x="4091" y="169585"/>
          <a:ext cx="1568307" cy="627322"/>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ts val="0"/>
            </a:spcAft>
            <a:buNone/>
          </a:pPr>
          <a:r>
            <a:rPr lang="en-US" sz="1600" b="1" kern="1200" dirty="0">
              <a:solidFill>
                <a:schemeClr val="tx1"/>
              </a:solidFill>
            </a:rPr>
            <a:t>Coal </a:t>
          </a:r>
        </a:p>
        <a:p>
          <a:pPr marL="0" lvl="0" indent="0" algn="ctr" defTabSz="711200">
            <a:lnSpc>
              <a:spcPct val="90000"/>
            </a:lnSpc>
            <a:spcBef>
              <a:spcPct val="0"/>
            </a:spcBef>
            <a:spcAft>
              <a:spcPct val="35000"/>
            </a:spcAft>
            <a:buNone/>
          </a:pPr>
          <a:r>
            <a:rPr lang="en-US" sz="1600" b="1" kern="1200" dirty="0">
              <a:solidFill>
                <a:schemeClr val="tx1"/>
              </a:solidFill>
            </a:rPr>
            <a:t>plants</a:t>
          </a:r>
        </a:p>
      </dsp:txBody>
      <dsp:txXfrm>
        <a:off x="4091" y="169585"/>
        <a:ext cx="1568307" cy="627322"/>
      </dsp:txXfrm>
    </dsp:sp>
    <dsp:sp modelId="{8CE4EBF9-246A-4081-BA0E-67FDBF4F606F}">
      <dsp:nvSpPr>
        <dsp:cNvPr id="0" name=""/>
        <dsp:cNvSpPr/>
      </dsp:nvSpPr>
      <dsp:spPr>
        <a:xfrm>
          <a:off x="4091" y="796908"/>
          <a:ext cx="1568307" cy="445076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effectLst/>
              <a:latin typeface="+mn-lt"/>
              <a:ea typeface="Times New Roman" panose="02020603050405020304" pitchFamily="18" charset="0"/>
            </a:rPr>
            <a:t>Finalize selection of coal units to retire</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effectLst/>
              <a:latin typeface="+mn-lt"/>
              <a:ea typeface="Times New Roman" panose="02020603050405020304" pitchFamily="18" charset="0"/>
            </a:rPr>
            <a:t>Set retirement time, plan unit closure activities and build capacity</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effectLst/>
              <a:latin typeface="+mn-lt"/>
              <a:ea typeface="Times New Roman" panose="02020603050405020304" pitchFamily="18" charset="0"/>
            </a:rPr>
            <a:t>Optimize emission controls</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Analyze deployment of </a:t>
          </a:r>
          <a:r>
            <a:rPr lang="en-US" sz="1400" kern="1200" dirty="0" err="1"/>
            <a:t>REs</a:t>
          </a:r>
          <a:r>
            <a:rPr lang="en-US" sz="1400" kern="1200" dirty="0"/>
            <a:t>, BESS and </a:t>
          </a:r>
          <a:r>
            <a:rPr lang="en-US" sz="1400" kern="1200" dirty="0" err="1"/>
            <a:t>SYNCONs</a:t>
          </a:r>
          <a:endParaRPr lang="en-US" sz="1400" kern="1200" dirty="0"/>
        </a:p>
      </dsp:txBody>
      <dsp:txXfrm>
        <a:off x="4091" y="796908"/>
        <a:ext cx="1568307" cy="4450762"/>
      </dsp:txXfrm>
    </dsp:sp>
    <dsp:sp modelId="{4D75AF3E-BB9E-4FDC-B4B0-1FE0F6ABB622}">
      <dsp:nvSpPr>
        <dsp:cNvPr id="0" name=""/>
        <dsp:cNvSpPr/>
      </dsp:nvSpPr>
      <dsp:spPr>
        <a:xfrm>
          <a:off x="1791961" y="169585"/>
          <a:ext cx="1568307" cy="627322"/>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ts val="0"/>
            </a:spcAft>
            <a:buNone/>
          </a:pPr>
          <a:r>
            <a:rPr lang="en-US" sz="1600" b="1" kern="1200" dirty="0">
              <a:solidFill>
                <a:schemeClr val="tx1"/>
              </a:solidFill>
            </a:rPr>
            <a:t>Coal </a:t>
          </a:r>
        </a:p>
        <a:p>
          <a:pPr marL="0" lvl="0" indent="0" algn="ctr" defTabSz="711200">
            <a:lnSpc>
              <a:spcPct val="90000"/>
            </a:lnSpc>
            <a:spcBef>
              <a:spcPct val="0"/>
            </a:spcBef>
            <a:spcAft>
              <a:spcPct val="35000"/>
            </a:spcAft>
            <a:buNone/>
          </a:pPr>
          <a:r>
            <a:rPr lang="en-US" sz="1600" b="1" kern="1200" dirty="0">
              <a:solidFill>
                <a:schemeClr val="tx1"/>
              </a:solidFill>
            </a:rPr>
            <a:t>mines</a:t>
          </a:r>
        </a:p>
      </dsp:txBody>
      <dsp:txXfrm>
        <a:off x="1791961" y="169585"/>
        <a:ext cx="1568307" cy="627322"/>
      </dsp:txXfrm>
    </dsp:sp>
    <dsp:sp modelId="{FE4B4D27-980B-4A55-8A3F-7C75E8B2B784}">
      <dsp:nvSpPr>
        <dsp:cNvPr id="0" name=""/>
        <dsp:cNvSpPr/>
      </dsp:nvSpPr>
      <dsp:spPr>
        <a:xfrm>
          <a:off x="1791961" y="796908"/>
          <a:ext cx="1568307" cy="445076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latin typeface="+mn-lt"/>
              <a:ea typeface="SimSun" panose="02010600030101010101" pitchFamily="2" charset="-122"/>
              <a:cs typeface="Times New Roman" panose="02020603050405020304" pitchFamily="18" charset="0"/>
            </a:rPr>
            <a:t>Repurpose 1-2 mining areas with large renewables, considering other uses</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latin typeface="+mn-lt"/>
              <a:ea typeface="SimSun" panose="02010600030101010101" pitchFamily="2" charset="-122"/>
              <a:cs typeface="Times New Roman" panose="02020603050405020304" pitchFamily="18" charset="0"/>
            </a:rPr>
            <a:t>Secure support by private investors</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effectLst/>
              <a:latin typeface="+mn-lt"/>
              <a:ea typeface="SimSun" panose="02010600030101010101" pitchFamily="2" charset="-122"/>
              <a:cs typeface="Times New Roman" panose="02020603050405020304" pitchFamily="18" charset="0"/>
            </a:rPr>
            <a:t>Restructure coal mines</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Build capacity</a:t>
          </a:r>
        </a:p>
      </dsp:txBody>
      <dsp:txXfrm>
        <a:off x="1791961" y="796908"/>
        <a:ext cx="1568307" cy="4450762"/>
      </dsp:txXfrm>
    </dsp:sp>
    <dsp:sp modelId="{29E8D275-BEE8-4DCD-95E5-CCF58C097622}">
      <dsp:nvSpPr>
        <dsp:cNvPr id="0" name=""/>
        <dsp:cNvSpPr/>
      </dsp:nvSpPr>
      <dsp:spPr>
        <a:xfrm>
          <a:off x="3579831" y="169585"/>
          <a:ext cx="1568307" cy="627322"/>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RE and other energy</a:t>
          </a:r>
        </a:p>
      </dsp:txBody>
      <dsp:txXfrm>
        <a:off x="3579831" y="169585"/>
        <a:ext cx="1568307" cy="627322"/>
      </dsp:txXfrm>
    </dsp:sp>
    <dsp:sp modelId="{EDD0D37A-BDA7-406D-87A7-F3A88278B87E}">
      <dsp:nvSpPr>
        <dsp:cNvPr id="0" name=""/>
        <dsp:cNvSpPr/>
      </dsp:nvSpPr>
      <dsp:spPr>
        <a:xfrm>
          <a:off x="3579831" y="796908"/>
          <a:ext cx="1568307" cy="445076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latin typeface="+mn-lt"/>
              <a:ea typeface="SimSun" panose="02010600030101010101" pitchFamily="2" charset="-122"/>
              <a:cs typeface="Times New Roman" panose="02020603050405020304" pitchFamily="18" charset="0"/>
            </a:rPr>
            <a:t>Deploy renewables at coal plants and mines and elsewhere, as appropriate</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effectLst/>
              <a:latin typeface="+mn-lt"/>
              <a:ea typeface="SimSun" panose="02010600030101010101" pitchFamily="2" charset="-122"/>
              <a:cs typeface="Times New Roman" panose="02020603050405020304" pitchFamily="18" charset="0"/>
            </a:rPr>
            <a:t>Accelerate development of hydropower plants as a  priority </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Consider deployment of pumped-storage (e.g., closed-loop; abandoned mines)</a:t>
          </a:r>
        </a:p>
      </dsp:txBody>
      <dsp:txXfrm>
        <a:off x="3579831" y="796908"/>
        <a:ext cx="1568307" cy="4450762"/>
      </dsp:txXfrm>
    </dsp:sp>
    <dsp:sp modelId="{0CB2F7E6-14F5-416D-8B65-4E015A6A747B}">
      <dsp:nvSpPr>
        <dsp:cNvPr id="0" name=""/>
        <dsp:cNvSpPr/>
      </dsp:nvSpPr>
      <dsp:spPr>
        <a:xfrm>
          <a:off x="5367701" y="169585"/>
          <a:ext cx="1568307" cy="627322"/>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mn-lt"/>
              <a:ea typeface="SimSun" panose="02010600030101010101" pitchFamily="2" charset="-122"/>
              <a:cs typeface="Times New Roman" panose="02020603050405020304" pitchFamily="18" charset="0"/>
            </a:rPr>
            <a:t>Biomass / energy crops</a:t>
          </a:r>
          <a:endParaRPr lang="en-US" sz="1600" b="1" kern="1200" dirty="0">
            <a:solidFill>
              <a:schemeClr val="tx1"/>
            </a:solidFill>
          </a:endParaRPr>
        </a:p>
      </dsp:txBody>
      <dsp:txXfrm>
        <a:off x="5367701" y="169585"/>
        <a:ext cx="1568307" cy="627322"/>
      </dsp:txXfrm>
    </dsp:sp>
    <dsp:sp modelId="{3C5419B1-C6C9-4B3A-88CF-12B51201CB6D}">
      <dsp:nvSpPr>
        <dsp:cNvPr id="0" name=""/>
        <dsp:cNvSpPr/>
      </dsp:nvSpPr>
      <dsp:spPr>
        <a:xfrm>
          <a:off x="5367701" y="796908"/>
          <a:ext cx="1568307" cy="445076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latin typeface="+mn-lt"/>
              <a:ea typeface="SimSun" panose="02010600030101010101" pitchFamily="2" charset="-122"/>
              <a:cs typeface="Times New Roman" panose="02020603050405020304" pitchFamily="18" charset="0"/>
            </a:rPr>
            <a:t>Develop p</a:t>
          </a:r>
          <a:r>
            <a:rPr lang="en-US" sz="1400" b="0" kern="1200" dirty="0">
              <a:latin typeface="+mn-lt"/>
              <a:ea typeface="SimSun" panose="02010600030101010101" pitchFamily="2" charset="-122"/>
              <a:cs typeface="Times New Roman" panose="02020603050405020304" pitchFamily="18" charset="0"/>
            </a:rPr>
            <a:t>ilot energy crops and i</a:t>
          </a:r>
          <a:r>
            <a:rPr lang="en-US" sz="1400" kern="1200" dirty="0">
              <a:effectLst/>
              <a:latin typeface="+mn-lt"/>
              <a:ea typeface="SimSun" panose="02010600030101010101" pitchFamily="2" charset="-122"/>
              <a:cs typeface="Times New Roman" panose="02020603050405020304" pitchFamily="18" charset="0"/>
            </a:rPr>
            <a:t>nitiate cofiring in 1-2 units </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effectLst/>
              <a:latin typeface="+mn-lt"/>
              <a:ea typeface="SimSun" panose="02010600030101010101" pitchFamily="2" charset="-122"/>
              <a:cs typeface="Times New Roman" panose="02020603050405020304" pitchFamily="18" charset="0"/>
            </a:rPr>
            <a:t>Evaluate economics in more detail</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latin typeface="+mn-lt"/>
              <a:ea typeface="SimSun" panose="02010600030101010101" pitchFamily="2" charset="-122"/>
              <a:cs typeface="Times New Roman" panose="02020603050405020304" pitchFamily="18" charset="0"/>
            </a:rPr>
            <a:t>Decide if 1-2 power plants should be converted to biomass</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effectLst/>
              <a:latin typeface="+mn-lt"/>
              <a:ea typeface="SimSun" panose="02010600030101010101" pitchFamily="2" charset="-122"/>
              <a:cs typeface="Times New Roman" panose="02020603050405020304" pitchFamily="18" charset="0"/>
            </a:rPr>
            <a:t>Plan development </a:t>
          </a:r>
          <a:r>
            <a:rPr lang="en-US" sz="1400" kern="1200" dirty="0">
              <a:latin typeface="+mn-lt"/>
              <a:ea typeface="SimSun" panose="02010600030101010101" pitchFamily="2" charset="-122"/>
              <a:cs typeface="Times New Roman" panose="02020603050405020304" pitchFamily="18" charset="0"/>
            </a:rPr>
            <a:t>of energy crops as appropriate</a:t>
          </a:r>
          <a:endParaRPr lang="en-US" sz="1400" kern="1200" dirty="0"/>
        </a:p>
      </dsp:txBody>
      <dsp:txXfrm>
        <a:off x="5367701" y="796908"/>
        <a:ext cx="1568307" cy="4450762"/>
      </dsp:txXfrm>
    </dsp:sp>
    <dsp:sp modelId="{758A1319-8CAA-4FD2-AA38-1F24E80D31AB}">
      <dsp:nvSpPr>
        <dsp:cNvPr id="0" name=""/>
        <dsp:cNvSpPr/>
      </dsp:nvSpPr>
      <dsp:spPr>
        <a:xfrm>
          <a:off x="7155571" y="169585"/>
          <a:ext cx="1568307" cy="627322"/>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n-US" sz="1600" b="1" kern="1200" dirty="0">
              <a:solidFill>
                <a:schemeClr val="tx1"/>
              </a:solidFill>
              <a:effectLst/>
              <a:latin typeface="+mn-lt"/>
              <a:ea typeface="SimSun" panose="02010600030101010101" pitchFamily="2" charset="-122"/>
            </a:rPr>
            <a:t>Reforms</a:t>
          </a:r>
          <a:endParaRPr lang="en-US" sz="1600" b="1" kern="1200" dirty="0">
            <a:solidFill>
              <a:schemeClr val="tx1"/>
            </a:solidFill>
          </a:endParaRPr>
        </a:p>
      </dsp:txBody>
      <dsp:txXfrm>
        <a:off x="7155571" y="169585"/>
        <a:ext cx="1568307" cy="627322"/>
      </dsp:txXfrm>
    </dsp:sp>
    <dsp:sp modelId="{CD1FFDDD-C3D7-4682-9DD4-F04367DF1634}">
      <dsp:nvSpPr>
        <dsp:cNvPr id="0" name=""/>
        <dsp:cNvSpPr/>
      </dsp:nvSpPr>
      <dsp:spPr>
        <a:xfrm>
          <a:off x="7155571" y="796908"/>
          <a:ext cx="1568307" cy="445076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endParaRPr lang="en-US" sz="1400" b="0" kern="1200" dirty="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solidFill>
                <a:schemeClr val="tx1"/>
              </a:solidFill>
            </a:rPr>
            <a:t>Undertake regulatory and legal reforms to support deployment of </a:t>
          </a:r>
          <a:r>
            <a:rPr lang="en-US" sz="1400" b="0" kern="1200" dirty="0" err="1">
              <a:solidFill>
                <a:schemeClr val="tx1"/>
              </a:solidFill>
            </a:rPr>
            <a:t>REs</a:t>
          </a:r>
          <a:endParaRPr lang="en-US" sz="1400" b="0" kern="1200" dirty="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endParaRPr lang="en-US" sz="1400" b="0" kern="1200" dirty="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solidFill>
                <a:schemeClr val="tx1"/>
              </a:solidFill>
            </a:rPr>
            <a:t>Support development of the wholesale  power market </a:t>
          </a:r>
        </a:p>
        <a:p>
          <a:pPr marL="114300" lvl="1" indent="-114300" algn="l" defTabSz="622300">
            <a:lnSpc>
              <a:spcPct val="90000"/>
            </a:lnSpc>
            <a:spcBef>
              <a:spcPct val="0"/>
            </a:spcBef>
            <a:spcAft>
              <a:spcPct val="15000"/>
            </a:spcAft>
            <a:buFont typeface="Arial" panose="020B0604020202020204" pitchFamily="34" charset="0"/>
            <a:buChar char="•"/>
          </a:pPr>
          <a:endParaRPr lang="en-US" sz="1400" b="0" kern="1200" dirty="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solidFill>
                <a:schemeClr val="tx1"/>
              </a:solidFill>
            </a:rPr>
            <a:t>Transform power utilities (e.g.,  restructuring)</a:t>
          </a:r>
        </a:p>
        <a:p>
          <a:pPr marL="114300" lvl="1" indent="-114300" algn="l" defTabSz="622300">
            <a:lnSpc>
              <a:spcPct val="90000"/>
            </a:lnSpc>
            <a:spcBef>
              <a:spcPct val="0"/>
            </a:spcBef>
            <a:spcAft>
              <a:spcPct val="15000"/>
            </a:spcAft>
            <a:buFont typeface="Arial" panose="020B0604020202020204" pitchFamily="34" charset="0"/>
            <a:buChar char="•"/>
          </a:pPr>
          <a:endParaRPr lang="en-US" sz="1400" b="0" kern="1200" dirty="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solidFill>
                <a:schemeClr val="tx1"/>
              </a:solidFill>
            </a:rPr>
            <a:t>Enable large-scale private sector participation</a:t>
          </a:r>
        </a:p>
      </dsp:txBody>
      <dsp:txXfrm>
        <a:off x="7155571" y="796908"/>
        <a:ext cx="1568307" cy="44507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55953-B186-493A-BC1E-E8D6A09BEC4E}">
      <dsp:nvSpPr>
        <dsp:cNvPr id="0" name=""/>
        <dsp:cNvSpPr/>
      </dsp:nvSpPr>
      <dsp:spPr>
        <a:xfrm>
          <a:off x="4091" y="383764"/>
          <a:ext cx="1568307" cy="627322"/>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ts val="0"/>
            </a:spcAft>
            <a:buNone/>
          </a:pPr>
          <a:r>
            <a:rPr lang="en-US" sz="1600" b="1" kern="1200" dirty="0">
              <a:solidFill>
                <a:schemeClr val="tx1"/>
              </a:solidFill>
            </a:rPr>
            <a:t>Coal </a:t>
          </a:r>
        </a:p>
        <a:p>
          <a:pPr marL="0" lvl="0" indent="0" algn="ctr" defTabSz="711200">
            <a:lnSpc>
              <a:spcPct val="90000"/>
            </a:lnSpc>
            <a:spcBef>
              <a:spcPct val="0"/>
            </a:spcBef>
            <a:spcAft>
              <a:spcPct val="35000"/>
            </a:spcAft>
            <a:buNone/>
          </a:pPr>
          <a:r>
            <a:rPr lang="en-US" sz="1600" b="1" kern="1200" dirty="0">
              <a:solidFill>
                <a:schemeClr val="tx1"/>
              </a:solidFill>
            </a:rPr>
            <a:t>plants</a:t>
          </a:r>
        </a:p>
      </dsp:txBody>
      <dsp:txXfrm>
        <a:off x="4091" y="383764"/>
        <a:ext cx="1568307" cy="627322"/>
      </dsp:txXfrm>
    </dsp:sp>
    <dsp:sp modelId="{8CE4EBF9-246A-4081-BA0E-67FDBF4F606F}">
      <dsp:nvSpPr>
        <dsp:cNvPr id="0" name=""/>
        <dsp:cNvSpPr/>
      </dsp:nvSpPr>
      <dsp:spPr>
        <a:xfrm>
          <a:off x="4091" y="1011087"/>
          <a:ext cx="1568307" cy="40224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solidFill>
                <a:schemeClr val="tx1"/>
              </a:solidFill>
              <a:effectLst/>
              <a:latin typeface="+mn-lt"/>
              <a:ea typeface="Times New Roman" panose="02020603050405020304" pitchFamily="18" charset="0"/>
            </a:rPr>
            <a:t>Accelerate closure of coal plants</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solidFill>
                <a:schemeClr val="tx1"/>
              </a:solidFill>
              <a:effectLst/>
              <a:latin typeface="+mn-lt"/>
              <a:ea typeface="Times New Roman" panose="02020603050405020304" pitchFamily="18" charset="0"/>
            </a:rPr>
            <a:t>Repurpose them with solar PV, SYNCON and BESS, as appropriate</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Consider other uses at coal plant assets (e.g., business, industry, etc.)</a:t>
          </a:r>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dsp:txBody>
      <dsp:txXfrm>
        <a:off x="4091" y="1011087"/>
        <a:ext cx="1568307" cy="4022403"/>
      </dsp:txXfrm>
    </dsp:sp>
    <dsp:sp modelId="{4D75AF3E-BB9E-4FDC-B4B0-1FE0F6ABB622}">
      <dsp:nvSpPr>
        <dsp:cNvPr id="0" name=""/>
        <dsp:cNvSpPr/>
      </dsp:nvSpPr>
      <dsp:spPr>
        <a:xfrm>
          <a:off x="1791961" y="383764"/>
          <a:ext cx="1568307" cy="627322"/>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ts val="0"/>
            </a:spcAft>
            <a:buNone/>
          </a:pPr>
          <a:r>
            <a:rPr lang="en-US" sz="1600" b="1" kern="1200" dirty="0">
              <a:solidFill>
                <a:schemeClr val="tx1"/>
              </a:solidFill>
            </a:rPr>
            <a:t>Coal </a:t>
          </a:r>
        </a:p>
        <a:p>
          <a:pPr marL="0" lvl="0" indent="0" algn="ctr" defTabSz="711200">
            <a:lnSpc>
              <a:spcPct val="90000"/>
            </a:lnSpc>
            <a:spcBef>
              <a:spcPct val="0"/>
            </a:spcBef>
            <a:spcAft>
              <a:spcPct val="35000"/>
            </a:spcAft>
            <a:buNone/>
          </a:pPr>
          <a:r>
            <a:rPr lang="en-US" sz="1600" b="1" kern="1200" dirty="0">
              <a:solidFill>
                <a:schemeClr val="tx1"/>
              </a:solidFill>
            </a:rPr>
            <a:t>mines</a:t>
          </a:r>
        </a:p>
      </dsp:txBody>
      <dsp:txXfrm>
        <a:off x="1791961" y="383764"/>
        <a:ext cx="1568307" cy="627322"/>
      </dsp:txXfrm>
    </dsp:sp>
    <dsp:sp modelId="{FE4B4D27-980B-4A55-8A3F-7C75E8B2B784}">
      <dsp:nvSpPr>
        <dsp:cNvPr id="0" name=""/>
        <dsp:cNvSpPr/>
      </dsp:nvSpPr>
      <dsp:spPr>
        <a:xfrm>
          <a:off x="1791961" y="1011087"/>
          <a:ext cx="1568307" cy="40224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solidFill>
                <a:schemeClr val="tx1"/>
              </a:solidFill>
              <a:latin typeface="+mn-lt"/>
              <a:ea typeface="SimSun" panose="02010600030101010101" pitchFamily="2" charset="-122"/>
              <a:cs typeface="Times New Roman" panose="02020603050405020304" pitchFamily="18" charset="0"/>
            </a:rPr>
            <a:t>Repurpose remaining large scale mining areas using </a:t>
          </a:r>
          <a:r>
            <a:rPr lang="en-US" sz="1400" b="0" kern="1200" dirty="0" err="1">
              <a:solidFill>
                <a:schemeClr val="tx1"/>
              </a:solidFill>
              <a:latin typeface="+mn-lt"/>
              <a:ea typeface="SimSun" panose="02010600030101010101" pitchFamily="2" charset="-122"/>
              <a:cs typeface="Times New Roman" panose="02020603050405020304" pitchFamily="18" charset="0"/>
            </a:rPr>
            <a:t>REs</a:t>
          </a:r>
          <a:r>
            <a:rPr lang="en-US" sz="1400" b="0" kern="1200" dirty="0">
              <a:solidFill>
                <a:schemeClr val="tx1"/>
              </a:solidFill>
              <a:latin typeface="+mn-lt"/>
              <a:ea typeface="SimSun" panose="02010600030101010101" pitchFamily="2" charset="-122"/>
              <a:cs typeface="Times New Roman" panose="02020603050405020304" pitchFamily="18" charset="0"/>
            </a:rPr>
            <a:t> and other uses</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solidFill>
                <a:schemeClr val="tx1"/>
              </a:solidFill>
              <a:latin typeface="+mn-lt"/>
              <a:ea typeface="SimSun" panose="02010600030101010101" pitchFamily="2" charset="-122"/>
              <a:cs typeface="Times New Roman" panose="02020603050405020304" pitchFamily="18" charset="0"/>
            </a:rPr>
            <a:t>Explore options to attract industry to strengthen employment</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latin typeface="+mn-lt"/>
              <a:ea typeface="SimSun" panose="02010600030101010101" pitchFamily="2" charset="-122"/>
              <a:cs typeface="Times New Roman" panose="02020603050405020304" pitchFamily="18" charset="0"/>
            </a:rPr>
            <a:t>Critical to ensure involvement of private investors (e.g., PPPs)</a:t>
          </a:r>
          <a:endParaRPr lang="en-US" sz="1400" kern="1200" dirty="0"/>
        </a:p>
      </dsp:txBody>
      <dsp:txXfrm>
        <a:off x="1791961" y="1011087"/>
        <a:ext cx="1568307" cy="4022403"/>
      </dsp:txXfrm>
    </dsp:sp>
    <dsp:sp modelId="{29E8D275-BEE8-4DCD-95E5-CCF58C097622}">
      <dsp:nvSpPr>
        <dsp:cNvPr id="0" name=""/>
        <dsp:cNvSpPr/>
      </dsp:nvSpPr>
      <dsp:spPr>
        <a:xfrm>
          <a:off x="3579831" y="383764"/>
          <a:ext cx="1568307" cy="627322"/>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RE and other energy</a:t>
          </a:r>
        </a:p>
      </dsp:txBody>
      <dsp:txXfrm>
        <a:off x="3579831" y="383764"/>
        <a:ext cx="1568307" cy="627322"/>
      </dsp:txXfrm>
    </dsp:sp>
    <dsp:sp modelId="{EDD0D37A-BDA7-406D-87A7-F3A88278B87E}">
      <dsp:nvSpPr>
        <dsp:cNvPr id="0" name=""/>
        <dsp:cNvSpPr/>
      </dsp:nvSpPr>
      <dsp:spPr>
        <a:xfrm>
          <a:off x="3579831" y="1011087"/>
          <a:ext cx="1568307" cy="40224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latin typeface="+mn-lt"/>
              <a:ea typeface="SimSun" panose="02010600030101010101" pitchFamily="2" charset="-122"/>
              <a:cs typeface="Times New Roman" panose="02020603050405020304" pitchFamily="18" charset="0"/>
            </a:rPr>
            <a:t>Continue large-scale deployment of renewables throughout the country</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solidFill>
                <a:schemeClr val="tx1"/>
              </a:solidFill>
              <a:effectLst/>
              <a:latin typeface="+mn-lt"/>
              <a:ea typeface="SimSun" panose="02010600030101010101" pitchFamily="2" charset="-122"/>
              <a:cs typeface="Times New Roman" panose="02020603050405020304" pitchFamily="18" charset="0"/>
            </a:rPr>
            <a:t>Continue and scale up development </a:t>
          </a:r>
          <a:r>
            <a:rPr lang="en-US" sz="1400" b="0" kern="1200" dirty="0">
              <a:effectLst/>
              <a:latin typeface="+mn-lt"/>
              <a:ea typeface="SimSun" panose="02010600030101010101" pitchFamily="2" charset="-122"/>
              <a:cs typeface="Times New Roman" panose="02020603050405020304" pitchFamily="18" charset="0"/>
            </a:rPr>
            <a:t>of hydropower plants</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Strengthen the grid, as appropriate </a:t>
          </a:r>
        </a:p>
      </dsp:txBody>
      <dsp:txXfrm>
        <a:off x="3579831" y="1011087"/>
        <a:ext cx="1568307" cy="4022403"/>
      </dsp:txXfrm>
    </dsp:sp>
    <dsp:sp modelId="{0CB2F7E6-14F5-416D-8B65-4E015A6A747B}">
      <dsp:nvSpPr>
        <dsp:cNvPr id="0" name=""/>
        <dsp:cNvSpPr/>
      </dsp:nvSpPr>
      <dsp:spPr>
        <a:xfrm>
          <a:off x="5367701" y="383764"/>
          <a:ext cx="1568307" cy="627322"/>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mn-lt"/>
              <a:ea typeface="SimSun" panose="02010600030101010101" pitchFamily="2" charset="-122"/>
              <a:cs typeface="Times New Roman" panose="02020603050405020304" pitchFamily="18" charset="0"/>
            </a:rPr>
            <a:t>Biomass / energy crops</a:t>
          </a:r>
          <a:endParaRPr lang="en-US" sz="1600" b="1" kern="1200" dirty="0">
            <a:solidFill>
              <a:schemeClr val="tx1"/>
            </a:solidFill>
          </a:endParaRPr>
        </a:p>
      </dsp:txBody>
      <dsp:txXfrm>
        <a:off x="5367701" y="383764"/>
        <a:ext cx="1568307" cy="627322"/>
      </dsp:txXfrm>
    </dsp:sp>
    <dsp:sp modelId="{3C5419B1-C6C9-4B3A-88CF-12B51201CB6D}">
      <dsp:nvSpPr>
        <dsp:cNvPr id="0" name=""/>
        <dsp:cNvSpPr/>
      </dsp:nvSpPr>
      <dsp:spPr>
        <a:xfrm>
          <a:off x="5367701" y="1011087"/>
          <a:ext cx="1568307" cy="40224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solidFill>
                <a:schemeClr val="tx1"/>
              </a:solidFill>
              <a:latin typeface="+mn-lt"/>
              <a:ea typeface="SimSun" panose="02010600030101010101" pitchFamily="2" charset="-122"/>
              <a:cs typeface="Times New Roman" panose="02020603050405020304" pitchFamily="18" charset="0"/>
            </a:rPr>
            <a:t>Implement 1-2 biomass power projects, if proven cost-effective</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solidFill>
                <a:schemeClr val="tx1"/>
              </a:solidFill>
              <a:latin typeface="+mn-lt"/>
              <a:ea typeface="SimSun" panose="02010600030101010101" pitchFamily="2" charset="-122"/>
              <a:cs typeface="Times New Roman" panose="02020603050405020304" pitchFamily="18" charset="0"/>
            </a:rPr>
            <a:t>Develop required energy crops in parallel</a:t>
          </a: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dirty="0"/>
        </a:p>
      </dsp:txBody>
      <dsp:txXfrm>
        <a:off x="5367701" y="1011087"/>
        <a:ext cx="1568307" cy="4022403"/>
      </dsp:txXfrm>
    </dsp:sp>
    <dsp:sp modelId="{758A1319-8CAA-4FD2-AA38-1F24E80D31AB}">
      <dsp:nvSpPr>
        <dsp:cNvPr id="0" name=""/>
        <dsp:cNvSpPr/>
      </dsp:nvSpPr>
      <dsp:spPr>
        <a:xfrm>
          <a:off x="7155571" y="383764"/>
          <a:ext cx="1568307" cy="627322"/>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n-US" sz="1600" b="1" kern="1200" dirty="0">
              <a:solidFill>
                <a:schemeClr val="tx1"/>
              </a:solidFill>
              <a:effectLst/>
              <a:latin typeface="+mn-lt"/>
              <a:ea typeface="SimSun" panose="02010600030101010101" pitchFamily="2" charset="-122"/>
            </a:rPr>
            <a:t>Other</a:t>
          </a:r>
          <a:endParaRPr lang="en-US" sz="1600" b="1" kern="1200" dirty="0">
            <a:solidFill>
              <a:schemeClr val="tx1"/>
            </a:solidFill>
          </a:endParaRPr>
        </a:p>
      </dsp:txBody>
      <dsp:txXfrm>
        <a:off x="7155571" y="383764"/>
        <a:ext cx="1568307" cy="627322"/>
      </dsp:txXfrm>
    </dsp:sp>
    <dsp:sp modelId="{CD1FFDDD-C3D7-4682-9DD4-F04367DF1634}">
      <dsp:nvSpPr>
        <dsp:cNvPr id="0" name=""/>
        <dsp:cNvSpPr/>
      </dsp:nvSpPr>
      <dsp:spPr>
        <a:xfrm>
          <a:off x="7155571" y="1011087"/>
          <a:ext cx="1568307" cy="40224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endParaRPr lang="en-US" sz="1400" b="0" kern="1200" dirty="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solidFill>
                <a:schemeClr val="tx1"/>
              </a:solidFill>
            </a:rPr>
            <a:t>At scale, deploy other technologies (e.g., BESS, EVs, etc.)</a:t>
          </a:r>
        </a:p>
        <a:p>
          <a:pPr marL="114300" lvl="1" indent="-114300" algn="l" defTabSz="622300">
            <a:lnSpc>
              <a:spcPct val="90000"/>
            </a:lnSpc>
            <a:spcBef>
              <a:spcPct val="0"/>
            </a:spcBef>
            <a:spcAft>
              <a:spcPct val="15000"/>
            </a:spcAft>
            <a:buFont typeface="Arial" panose="020B0604020202020204" pitchFamily="34" charset="0"/>
            <a:buChar char="•"/>
          </a:pPr>
          <a:endParaRPr lang="en-US" sz="1400" b="0" kern="1200" dirty="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solidFill>
                <a:schemeClr val="tx1"/>
              </a:solidFill>
            </a:rPr>
            <a:t>Develop utilities of the future</a:t>
          </a:r>
        </a:p>
      </dsp:txBody>
      <dsp:txXfrm>
        <a:off x="7155571" y="1011087"/>
        <a:ext cx="1568307" cy="402240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8455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3653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2884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3092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3368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9229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0274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4698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8901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265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683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6390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2947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507" y="992767"/>
            <a:ext cx="11358000" cy="2736900"/>
          </a:xfrm>
          <a:prstGeom prst="rect">
            <a:avLst/>
          </a:prstGeom>
        </p:spPr>
        <p:txBody>
          <a:bodyPr spcFirstLastPara="1" wrap="square" lIns="121875" tIns="121875" rIns="121875" bIns="121875"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1" name="Google Shape;11;p2"/>
          <p:cNvSpPr txBox="1">
            <a:spLocks noGrp="1"/>
          </p:cNvSpPr>
          <p:nvPr>
            <p:ph type="subTitle" idx="1"/>
          </p:nvPr>
        </p:nvSpPr>
        <p:spPr>
          <a:xfrm>
            <a:off x="415496" y="3778833"/>
            <a:ext cx="11358000" cy="1056900"/>
          </a:xfrm>
          <a:prstGeom prst="rect">
            <a:avLst/>
          </a:prstGeom>
        </p:spPr>
        <p:txBody>
          <a:bodyPr spcFirstLastPara="1" wrap="square" lIns="121875" tIns="121875" rIns="121875" bIns="121875"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2" name="Google Shape;12;p2"/>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20195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74212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839578" y="365125"/>
            <a:ext cx="105129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59" name="Google Shape;59;p14"/>
          <p:cNvSpPr txBox="1">
            <a:spLocks noGrp="1"/>
          </p:cNvSpPr>
          <p:nvPr>
            <p:ph type="body" idx="1"/>
          </p:nvPr>
        </p:nvSpPr>
        <p:spPr>
          <a:xfrm>
            <a:off x="839578" y="1681163"/>
            <a:ext cx="51567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1600"/>
              </a:spcBef>
              <a:spcAft>
                <a:spcPts val="0"/>
              </a:spcAft>
              <a:buClr>
                <a:schemeClr val="dk1"/>
              </a:buClr>
              <a:buSzPts val="2000"/>
              <a:buNone/>
              <a:defRPr sz="2000" b="1"/>
            </a:lvl2pPr>
            <a:lvl3pPr marL="1371600" lvl="2" indent="-228600" algn="l" rtl="0">
              <a:lnSpc>
                <a:spcPct val="90000"/>
              </a:lnSpc>
              <a:spcBef>
                <a:spcPts val="1600"/>
              </a:spcBef>
              <a:spcAft>
                <a:spcPts val="0"/>
              </a:spcAft>
              <a:buClr>
                <a:schemeClr val="dk1"/>
              </a:buClr>
              <a:buSzPts val="1800"/>
              <a:buNone/>
              <a:defRPr sz="1800" b="1"/>
            </a:lvl3pPr>
            <a:lvl4pPr marL="1828800" lvl="3" indent="-228600" algn="l" rtl="0">
              <a:lnSpc>
                <a:spcPct val="90000"/>
              </a:lnSpc>
              <a:spcBef>
                <a:spcPts val="1600"/>
              </a:spcBef>
              <a:spcAft>
                <a:spcPts val="0"/>
              </a:spcAft>
              <a:buClr>
                <a:schemeClr val="dk1"/>
              </a:buClr>
              <a:buSzPts val="1600"/>
              <a:buNone/>
              <a:defRPr sz="1600" b="1"/>
            </a:lvl4pPr>
            <a:lvl5pPr marL="2286000" lvl="4" indent="-228600" algn="l" rtl="0">
              <a:lnSpc>
                <a:spcPct val="90000"/>
              </a:lnSpc>
              <a:spcBef>
                <a:spcPts val="1600"/>
              </a:spcBef>
              <a:spcAft>
                <a:spcPts val="0"/>
              </a:spcAft>
              <a:buClr>
                <a:schemeClr val="dk1"/>
              </a:buClr>
              <a:buSzPts val="1600"/>
              <a:buNone/>
              <a:defRPr sz="1600" b="1"/>
            </a:lvl5pPr>
            <a:lvl6pPr marL="2743200" lvl="5" indent="-228600" algn="l" rtl="0">
              <a:lnSpc>
                <a:spcPct val="90000"/>
              </a:lnSpc>
              <a:spcBef>
                <a:spcPts val="1600"/>
              </a:spcBef>
              <a:spcAft>
                <a:spcPts val="0"/>
              </a:spcAft>
              <a:buClr>
                <a:schemeClr val="dk1"/>
              </a:buClr>
              <a:buSzPts val="1600"/>
              <a:buNone/>
              <a:defRPr sz="1600" b="1"/>
            </a:lvl6pPr>
            <a:lvl7pPr marL="3200400" lvl="6" indent="-228600" algn="l" rtl="0">
              <a:lnSpc>
                <a:spcPct val="90000"/>
              </a:lnSpc>
              <a:spcBef>
                <a:spcPts val="1600"/>
              </a:spcBef>
              <a:spcAft>
                <a:spcPts val="0"/>
              </a:spcAft>
              <a:buClr>
                <a:schemeClr val="dk1"/>
              </a:buClr>
              <a:buSzPts val="1600"/>
              <a:buNone/>
              <a:defRPr sz="1600" b="1"/>
            </a:lvl7pPr>
            <a:lvl8pPr marL="3657600" lvl="7" indent="-228600" algn="l" rtl="0">
              <a:lnSpc>
                <a:spcPct val="90000"/>
              </a:lnSpc>
              <a:spcBef>
                <a:spcPts val="1600"/>
              </a:spcBef>
              <a:spcAft>
                <a:spcPts val="0"/>
              </a:spcAft>
              <a:buClr>
                <a:schemeClr val="dk1"/>
              </a:buClr>
              <a:buSzPts val="1600"/>
              <a:buNone/>
              <a:defRPr sz="1600" b="1"/>
            </a:lvl8pPr>
            <a:lvl9pPr marL="4114800" lvl="8" indent="-228600" algn="l" rtl="0">
              <a:lnSpc>
                <a:spcPct val="90000"/>
              </a:lnSpc>
              <a:spcBef>
                <a:spcPts val="1600"/>
              </a:spcBef>
              <a:spcAft>
                <a:spcPts val="1600"/>
              </a:spcAft>
              <a:buClr>
                <a:schemeClr val="dk1"/>
              </a:buClr>
              <a:buSzPts val="1600"/>
              <a:buNone/>
              <a:defRPr sz="1600" b="1"/>
            </a:lvl9pPr>
          </a:lstStyle>
          <a:p>
            <a:endParaRPr/>
          </a:p>
        </p:txBody>
      </p:sp>
      <p:sp>
        <p:nvSpPr>
          <p:cNvPr id="60" name="Google Shape;60;p14"/>
          <p:cNvSpPr txBox="1">
            <a:spLocks noGrp="1"/>
          </p:cNvSpPr>
          <p:nvPr>
            <p:ph type="body" idx="2"/>
          </p:nvPr>
        </p:nvSpPr>
        <p:spPr>
          <a:xfrm>
            <a:off x="839578" y="2505075"/>
            <a:ext cx="51567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61" name="Google Shape;61;p14"/>
          <p:cNvSpPr txBox="1">
            <a:spLocks noGrp="1"/>
          </p:cNvSpPr>
          <p:nvPr>
            <p:ph type="body" idx="3"/>
          </p:nvPr>
        </p:nvSpPr>
        <p:spPr>
          <a:xfrm>
            <a:off x="6170656" y="1681163"/>
            <a:ext cx="5181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1600"/>
              </a:spcBef>
              <a:spcAft>
                <a:spcPts val="0"/>
              </a:spcAft>
              <a:buClr>
                <a:schemeClr val="dk1"/>
              </a:buClr>
              <a:buSzPts val="2000"/>
              <a:buNone/>
              <a:defRPr sz="2000" b="1"/>
            </a:lvl2pPr>
            <a:lvl3pPr marL="1371600" lvl="2" indent="-228600" algn="l" rtl="0">
              <a:lnSpc>
                <a:spcPct val="90000"/>
              </a:lnSpc>
              <a:spcBef>
                <a:spcPts val="1600"/>
              </a:spcBef>
              <a:spcAft>
                <a:spcPts val="0"/>
              </a:spcAft>
              <a:buClr>
                <a:schemeClr val="dk1"/>
              </a:buClr>
              <a:buSzPts val="1800"/>
              <a:buNone/>
              <a:defRPr sz="1800" b="1"/>
            </a:lvl3pPr>
            <a:lvl4pPr marL="1828800" lvl="3" indent="-228600" algn="l" rtl="0">
              <a:lnSpc>
                <a:spcPct val="90000"/>
              </a:lnSpc>
              <a:spcBef>
                <a:spcPts val="1600"/>
              </a:spcBef>
              <a:spcAft>
                <a:spcPts val="0"/>
              </a:spcAft>
              <a:buClr>
                <a:schemeClr val="dk1"/>
              </a:buClr>
              <a:buSzPts val="1600"/>
              <a:buNone/>
              <a:defRPr sz="1600" b="1"/>
            </a:lvl4pPr>
            <a:lvl5pPr marL="2286000" lvl="4" indent="-228600" algn="l" rtl="0">
              <a:lnSpc>
                <a:spcPct val="90000"/>
              </a:lnSpc>
              <a:spcBef>
                <a:spcPts val="1600"/>
              </a:spcBef>
              <a:spcAft>
                <a:spcPts val="0"/>
              </a:spcAft>
              <a:buClr>
                <a:schemeClr val="dk1"/>
              </a:buClr>
              <a:buSzPts val="1600"/>
              <a:buNone/>
              <a:defRPr sz="1600" b="1"/>
            </a:lvl5pPr>
            <a:lvl6pPr marL="2743200" lvl="5" indent="-228600" algn="l" rtl="0">
              <a:lnSpc>
                <a:spcPct val="90000"/>
              </a:lnSpc>
              <a:spcBef>
                <a:spcPts val="1600"/>
              </a:spcBef>
              <a:spcAft>
                <a:spcPts val="0"/>
              </a:spcAft>
              <a:buClr>
                <a:schemeClr val="dk1"/>
              </a:buClr>
              <a:buSzPts val="1600"/>
              <a:buNone/>
              <a:defRPr sz="1600" b="1"/>
            </a:lvl6pPr>
            <a:lvl7pPr marL="3200400" lvl="6" indent="-228600" algn="l" rtl="0">
              <a:lnSpc>
                <a:spcPct val="90000"/>
              </a:lnSpc>
              <a:spcBef>
                <a:spcPts val="1600"/>
              </a:spcBef>
              <a:spcAft>
                <a:spcPts val="0"/>
              </a:spcAft>
              <a:buClr>
                <a:schemeClr val="dk1"/>
              </a:buClr>
              <a:buSzPts val="1600"/>
              <a:buNone/>
              <a:defRPr sz="1600" b="1"/>
            </a:lvl7pPr>
            <a:lvl8pPr marL="3657600" lvl="7" indent="-228600" algn="l" rtl="0">
              <a:lnSpc>
                <a:spcPct val="90000"/>
              </a:lnSpc>
              <a:spcBef>
                <a:spcPts val="1600"/>
              </a:spcBef>
              <a:spcAft>
                <a:spcPts val="0"/>
              </a:spcAft>
              <a:buClr>
                <a:schemeClr val="dk1"/>
              </a:buClr>
              <a:buSzPts val="1600"/>
              <a:buNone/>
              <a:defRPr sz="1600" b="1"/>
            </a:lvl8pPr>
            <a:lvl9pPr marL="4114800" lvl="8" indent="-228600" algn="l" rtl="0">
              <a:lnSpc>
                <a:spcPct val="90000"/>
              </a:lnSpc>
              <a:spcBef>
                <a:spcPts val="1600"/>
              </a:spcBef>
              <a:spcAft>
                <a:spcPts val="1600"/>
              </a:spcAft>
              <a:buClr>
                <a:schemeClr val="dk1"/>
              </a:buClr>
              <a:buSzPts val="1600"/>
              <a:buNone/>
              <a:defRPr sz="1600" b="1"/>
            </a:lvl9pPr>
          </a:lstStyle>
          <a:p>
            <a:endParaRPr/>
          </a:p>
        </p:txBody>
      </p:sp>
      <p:sp>
        <p:nvSpPr>
          <p:cNvPr id="62" name="Google Shape;62;p14"/>
          <p:cNvSpPr txBox="1">
            <a:spLocks noGrp="1"/>
          </p:cNvSpPr>
          <p:nvPr>
            <p:ph type="body" idx="4"/>
          </p:nvPr>
        </p:nvSpPr>
        <p:spPr>
          <a:xfrm>
            <a:off x="6170656" y="2505075"/>
            <a:ext cx="5181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63" name="Google Shape;63;p14"/>
          <p:cNvSpPr txBox="1">
            <a:spLocks noGrp="1"/>
          </p:cNvSpPr>
          <p:nvPr>
            <p:ph type="dt" idx="10"/>
          </p:nvPr>
        </p:nvSpPr>
        <p:spPr>
          <a:xfrm>
            <a:off x="837990" y="6356350"/>
            <a:ext cx="2742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p14"/>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14"/>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85621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837990" y="365128"/>
            <a:ext cx="10512900" cy="1325700"/>
          </a:xfrm>
          <a:prstGeom prst="rect">
            <a:avLst/>
          </a:prstGeom>
          <a:noFill/>
          <a:ln>
            <a:noFill/>
          </a:ln>
        </p:spPr>
        <p:txBody>
          <a:bodyPr spcFirstLastPara="1" wrap="square" lIns="91375" tIns="45700" rIns="91375" bIns="45700" anchor="ctr" anchorCtr="0">
            <a:norm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53" name="Google Shape;53;p13"/>
          <p:cNvSpPr txBox="1">
            <a:spLocks noGrp="1"/>
          </p:cNvSpPr>
          <p:nvPr>
            <p:ph type="body" idx="1"/>
          </p:nvPr>
        </p:nvSpPr>
        <p:spPr>
          <a:xfrm>
            <a:off x="837990" y="1825625"/>
            <a:ext cx="10512900" cy="4351200"/>
          </a:xfrm>
          <a:prstGeom prst="rect">
            <a:avLst/>
          </a:prstGeom>
          <a:noFill/>
          <a:ln>
            <a:noFill/>
          </a:ln>
        </p:spPr>
        <p:txBody>
          <a:bodyPr spcFirstLastPara="1" wrap="square" lIns="91375" tIns="45700" rIns="9137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1600"/>
              </a:spcBef>
              <a:spcAft>
                <a:spcPts val="0"/>
              </a:spcAft>
              <a:buClr>
                <a:schemeClr val="dk1"/>
              </a:buClr>
              <a:buSzPts val="1900"/>
              <a:buChar char="○"/>
              <a:defRPr/>
            </a:lvl2pPr>
            <a:lvl3pPr marL="1371600" lvl="2" indent="-349250" algn="l" rtl="0">
              <a:lnSpc>
                <a:spcPct val="90000"/>
              </a:lnSpc>
              <a:spcBef>
                <a:spcPts val="1600"/>
              </a:spcBef>
              <a:spcAft>
                <a:spcPts val="0"/>
              </a:spcAft>
              <a:buClr>
                <a:schemeClr val="dk1"/>
              </a:buClr>
              <a:buSzPts val="1900"/>
              <a:buChar char="■"/>
              <a:defRPr/>
            </a:lvl3pPr>
            <a:lvl4pPr marL="1828800" lvl="3" indent="-349250" algn="l" rtl="0">
              <a:lnSpc>
                <a:spcPct val="90000"/>
              </a:lnSpc>
              <a:spcBef>
                <a:spcPts val="1600"/>
              </a:spcBef>
              <a:spcAft>
                <a:spcPts val="0"/>
              </a:spcAft>
              <a:buClr>
                <a:schemeClr val="dk1"/>
              </a:buClr>
              <a:buSzPts val="1900"/>
              <a:buChar char="●"/>
              <a:defRPr/>
            </a:lvl4pPr>
            <a:lvl5pPr marL="2286000" lvl="4" indent="-349250" algn="l" rtl="0">
              <a:lnSpc>
                <a:spcPct val="90000"/>
              </a:lnSpc>
              <a:spcBef>
                <a:spcPts val="1600"/>
              </a:spcBef>
              <a:spcAft>
                <a:spcPts val="0"/>
              </a:spcAft>
              <a:buClr>
                <a:schemeClr val="dk1"/>
              </a:buClr>
              <a:buSzPts val="1900"/>
              <a:buChar char="○"/>
              <a:defRPr/>
            </a:lvl5pPr>
            <a:lvl6pPr marL="2743200" lvl="5" indent="-349250" algn="l" rtl="0">
              <a:lnSpc>
                <a:spcPct val="90000"/>
              </a:lnSpc>
              <a:spcBef>
                <a:spcPts val="1600"/>
              </a:spcBef>
              <a:spcAft>
                <a:spcPts val="0"/>
              </a:spcAft>
              <a:buClr>
                <a:schemeClr val="dk1"/>
              </a:buClr>
              <a:buSzPts val="1900"/>
              <a:buChar char="■"/>
              <a:defRPr/>
            </a:lvl6pPr>
            <a:lvl7pPr marL="3200400" lvl="6" indent="-349250" algn="l" rtl="0">
              <a:lnSpc>
                <a:spcPct val="90000"/>
              </a:lnSpc>
              <a:spcBef>
                <a:spcPts val="1600"/>
              </a:spcBef>
              <a:spcAft>
                <a:spcPts val="0"/>
              </a:spcAft>
              <a:buClr>
                <a:schemeClr val="dk1"/>
              </a:buClr>
              <a:buSzPts val="1900"/>
              <a:buChar char="●"/>
              <a:defRPr/>
            </a:lvl7pPr>
            <a:lvl8pPr marL="3657600" lvl="7" indent="-349250" algn="l" rtl="0">
              <a:lnSpc>
                <a:spcPct val="90000"/>
              </a:lnSpc>
              <a:spcBef>
                <a:spcPts val="1600"/>
              </a:spcBef>
              <a:spcAft>
                <a:spcPts val="0"/>
              </a:spcAft>
              <a:buClr>
                <a:schemeClr val="dk1"/>
              </a:buClr>
              <a:buSzPts val="1900"/>
              <a:buChar char="○"/>
              <a:defRPr/>
            </a:lvl8pPr>
            <a:lvl9pPr marL="4114800" lvl="8" indent="-349250" algn="l" rtl="0">
              <a:lnSpc>
                <a:spcPct val="90000"/>
              </a:lnSpc>
              <a:spcBef>
                <a:spcPts val="1600"/>
              </a:spcBef>
              <a:spcAft>
                <a:spcPts val="1600"/>
              </a:spcAft>
              <a:buClr>
                <a:schemeClr val="dk1"/>
              </a:buClr>
              <a:buSzPts val="1900"/>
              <a:buChar char="■"/>
              <a:defRPr/>
            </a:lvl9pPr>
          </a:lstStyle>
          <a:p>
            <a:endParaRPr/>
          </a:p>
        </p:txBody>
      </p:sp>
      <p:sp>
        <p:nvSpPr>
          <p:cNvPr id="54" name="Google Shape;54;p13"/>
          <p:cNvSpPr txBox="1">
            <a:spLocks noGrp="1"/>
          </p:cNvSpPr>
          <p:nvPr>
            <p:ph type="dt" idx="10"/>
          </p:nvPr>
        </p:nvSpPr>
        <p:spPr>
          <a:xfrm>
            <a:off x="837990" y="6356352"/>
            <a:ext cx="2742600" cy="365100"/>
          </a:xfrm>
          <a:prstGeom prst="rect">
            <a:avLst/>
          </a:prstGeom>
          <a:noFill/>
          <a:ln>
            <a:noFill/>
          </a:ln>
        </p:spPr>
        <p:txBody>
          <a:bodyPr spcFirstLastPara="1" wrap="square" lIns="91375" tIns="45700" rIns="91375" bIns="45700" anchor="ctr" anchorCtr="0">
            <a:noAutofit/>
          </a:bodyPr>
          <a:lstStyle>
            <a:lvl1pPr lvl="0" algn="l"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55" name="Google Shape;55;p13"/>
          <p:cNvSpPr txBox="1">
            <a:spLocks noGrp="1"/>
          </p:cNvSpPr>
          <p:nvPr>
            <p:ph type="ftr" idx="11"/>
          </p:nvPr>
        </p:nvSpPr>
        <p:spPr>
          <a:xfrm>
            <a:off x="4037590" y="6356352"/>
            <a:ext cx="4113900" cy="365100"/>
          </a:xfrm>
          <a:prstGeom prst="rect">
            <a:avLst/>
          </a:prstGeom>
          <a:noFill/>
          <a:ln>
            <a:noFill/>
          </a:ln>
        </p:spPr>
        <p:txBody>
          <a:bodyPr spcFirstLastPara="1" wrap="square" lIns="91375" tIns="45700" rIns="91375" bIns="45700" anchor="ctr" anchorCtr="0">
            <a:noAutofit/>
          </a:bodyPr>
          <a:lstStyle>
            <a:lvl1pPr lvl="0" algn="ctr"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56" name="Google Shape;56;p13"/>
          <p:cNvSpPr txBox="1">
            <a:spLocks noGrp="1"/>
          </p:cNvSpPr>
          <p:nvPr>
            <p:ph type="sldNum" idx="12"/>
          </p:nvPr>
        </p:nvSpPr>
        <p:spPr>
          <a:xfrm>
            <a:off x="8608446" y="6356352"/>
            <a:ext cx="2742600" cy="365100"/>
          </a:xfrm>
          <a:prstGeom prst="rect">
            <a:avLst/>
          </a:prstGeom>
          <a:noFill/>
          <a:ln>
            <a:noFill/>
          </a:ln>
        </p:spPr>
        <p:txBody>
          <a:bodyPr spcFirstLastPara="1" wrap="square" lIns="91375" tIns="45700" rIns="9137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67656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496" y="2867800"/>
            <a:ext cx="11358000" cy="1122300"/>
          </a:xfrm>
          <a:prstGeom prst="rect">
            <a:avLst/>
          </a:prstGeom>
        </p:spPr>
        <p:txBody>
          <a:bodyPr spcFirstLastPara="1" wrap="square" lIns="121875" tIns="121875" rIns="121875" bIns="12187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3"/>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31642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496" y="593367"/>
            <a:ext cx="11358000" cy="763500"/>
          </a:xfrm>
          <a:prstGeom prst="rect">
            <a:avLst/>
          </a:prstGeom>
        </p:spPr>
        <p:txBody>
          <a:bodyPr spcFirstLastPara="1" wrap="square" lIns="121875" tIns="121875" rIns="121875" bIns="121875"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3" name="Google Shape;23;p5"/>
          <p:cNvSpPr txBox="1">
            <a:spLocks noGrp="1"/>
          </p:cNvSpPr>
          <p:nvPr>
            <p:ph type="body" idx="1"/>
          </p:nvPr>
        </p:nvSpPr>
        <p:spPr>
          <a:xfrm>
            <a:off x="415496" y="1536633"/>
            <a:ext cx="5331900" cy="4555200"/>
          </a:xfrm>
          <a:prstGeom prst="rect">
            <a:avLst/>
          </a:prstGeom>
        </p:spPr>
        <p:txBody>
          <a:bodyPr spcFirstLastPara="1" wrap="square" lIns="121875" tIns="121875" rIns="121875" bIns="121875"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4" name="Google Shape;24;p5"/>
          <p:cNvSpPr txBox="1">
            <a:spLocks noGrp="1"/>
          </p:cNvSpPr>
          <p:nvPr>
            <p:ph type="body" idx="2"/>
          </p:nvPr>
        </p:nvSpPr>
        <p:spPr>
          <a:xfrm>
            <a:off x="6441588" y="1536633"/>
            <a:ext cx="5331900" cy="4555200"/>
          </a:xfrm>
          <a:prstGeom prst="rect">
            <a:avLst/>
          </a:prstGeom>
        </p:spPr>
        <p:txBody>
          <a:bodyPr spcFirstLastPara="1" wrap="square" lIns="121875" tIns="121875" rIns="121875" bIns="121875"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5" name="Google Shape;25;p5"/>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49189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15496" y="593367"/>
            <a:ext cx="11358000" cy="763500"/>
          </a:xfrm>
          <a:prstGeom prst="rect">
            <a:avLst/>
          </a:prstGeom>
        </p:spPr>
        <p:txBody>
          <a:bodyPr spcFirstLastPara="1" wrap="square" lIns="121875" tIns="121875" rIns="121875" bIns="121875"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8" name="Google Shape;28;p6"/>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7732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15496" y="740800"/>
            <a:ext cx="3743100" cy="1007700"/>
          </a:xfrm>
          <a:prstGeom prst="rect">
            <a:avLst/>
          </a:prstGeom>
        </p:spPr>
        <p:txBody>
          <a:bodyPr spcFirstLastPara="1" wrap="square" lIns="121875" tIns="121875" rIns="121875" bIns="121875"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1" name="Google Shape;31;p7"/>
          <p:cNvSpPr txBox="1">
            <a:spLocks noGrp="1"/>
          </p:cNvSpPr>
          <p:nvPr>
            <p:ph type="body" idx="1"/>
          </p:nvPr>
        </p:nvSpPr>
        <p:spPr>
          <a:xfrm>
            <a:off x="415496" y="1852800"/>
            <a:ext cx="3743100" cy="4239300"/>
          </a:xfrm>
          <a:prstGeom prst="rect">
            <a:avLst/>
          </a:prstGeom>
        </p:spPr>
        <p:txBody>
          <a:bodyPr spcFirstLastPara="1" wrap="square" lIns="121875" tIns="121875" rIns="121875" bIns="121875"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2" name="Google Shape;32;p7"/>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82296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53503" y="600200"/>
            <a:ext cx="8488200" cy="5454300"/>
          </a:xfrm>
          <a:prstGeom prst="rect">
            <a:avLst/>
          </a:prstGeom>
        </p:spPr>
        <p:txBody>
          <a:bodyPr spcFirstLastPara="1" wrap="square" lIns="121875" tIns="121875" rIns="121875" bIns="121875"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5" name="Google Shape;35;p8"/>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03562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6094475" y="-167"/>
            <a:ext cx="6094500" cy="6858000"/>
          </a:xfrm>
          <a:prstGeom prst="rect">
            <a:avLst/>
          </a:prstGeom>
          <a:solidFill>
            <a:schemeClr val="lt2"/>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353911" y="1644233"/>
            <a:ext cx="5392200" cy="1976400"/>
          </a:xfrm>
          <a:prstGeom prst="rect">
            <a:avLst/>
          </a:prstGeom>
        </p:spPr>
        <p:txBody>
          <a:bodyPr spcFirstLastPara="1" wrap="square" lIns="121875" tIns="121875" rIns="121875" bIns="121875"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39" name="Google Shape;39;p9"/>
          <p:cNvSpPr txBox="1">
            <a:spLocks noGrp="1"/>
          </p:cNvSpPr>
          <p:nvPr>
            <p:ph type="subTitle" idx="1"/>
          </p:nvPr>
        </p:nvSpPr>
        <p:spPr>
          <a:xfrm>
            <a:off x="353911" y="3737433"/>
            <a:ext cx="5392200" cy="1646700"/>
          </a:xfrm>
          <a:prstGeom prst="rect">
            <a:avLst/>
          </a:prstGeom>
        </p:spPr>
        <p:txBody>
          <a:bodyPr spcFirstLastPara="1" wrap="square" lIns="121875" tIns="121875" rIns="121875" bIns="12187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0" name="Google Shape;40;p9"/>
          <p:cNvSpPr txBox="1">
            <a:spLocks noGrp="1"/>
          </p:cNvSpPr>
          <p:nvPr>
            <p:ph type="body" idx="2"/>
          </p:nvPr>
        </p:nvSpPr>
        <p:spPr>
          <a:xfrm>
            <a:off x="6584352" y="965433"/>
            <a:ext cx="5114700" cy="4926900"/>
          </a:xfrm>
          <a:prstGeom prst="rect">
            <a:avLst/>
          </a:prstGeom>
        </p:spPr>
        <p:txBody>
          <a:bodyPr spcFirstLastPara="1" wrap="square" lIns="121875" tIns="121875" rIns="121875" bIns="121875"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1" name="Google Shape;41;p9"/>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0379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415496" y="5640767"/>
            <a:ext cx="7996500" cy="806700"/>
          </a:xfrm>
          <a:prstGeom prst="rect">
            <a:avLst/>
          </a:prstGeom>
        </p:spPr>
        <p:txBody>
          <a:bodyPr spcFirstLastPara="1" wrap="square" lIns="121875" tIns="121875" rIns="121875" bIns="121875"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4" name="Google Shape;44;p10"/>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22755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415496" y="1474833"/>
            <a:ext cx="11358000" cy="2618100"/>
          </a:xfrm>
          <a:prstGeom prst="rect">
            <a:avLst/>
          </a:prstGeom>
        </p:spPr>
        <p:txBody>
          <a:bodyPr spcFirstLastPara="1" wrap="square" lIns="121875" tIns="121875" rIns="121875" bIns="121875"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47" name="Google Shape;47;p11"/>
          <p:cNvSpPr txBox="1">
            <a:spLocks noGrp="1"/>
          </p:cNvSpPr>
          <p:nvPr>
            <p:ph type="body" idx="1"/>
          </p:nvPr>
        </p:nvSpPr>
        <p:spPr>
          <a:xfrm>
            <a:off x="415496" y="4202967"/>
            <a:ext cx="11358000" cy="1734300"/>
          </a:xfrm>
          <a:prstGeom prst="rect">
            <a:avLst/>
          </a:prstGeom>
        </p:spPr>
        <p:txBody>
          <a:bodyPr spcFirstLastPara="1" wrap="square" lIns="121875" tIns="121875" rIns="121875" bIns="121875"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48" name="Google Shape;48;p11"/>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47219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496" y="593367"/>
            <a:ext cx="11358000" cy="763500"/>
          </a:xfrm>
          <a:prstGeom prst="rect">
            <a:avLst/>
          </a:prstGeom>
          <a:noFill/>
          <a:ln>
            <a:noFill/>
          </a:ln>
        </p:spPr>
        <p:txBody>
          <a:bodyPr spcFirstLastPara="1" wrap="square" lIns="121875" tIns="121875" rIns="121875" bIns="121875"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p1"/>
          <p:cNvSpPr txBox="1">
            <a:spLocks noGrp="1"/>
          </p:cNvSpPr>
          <p:nvPr>
            <p:ph type="body" idx="1"/>
          </p:nvPr>
        </p:nvSpPr>
        <p:spPr>
          <a:xfrm>
            <a:off x="415496" y="1536633"/>
            <a:ext cx="11358000" cy="4555200"/>
          </a:xfrm>
          <a:prstGeom prst="rect">
            <a:avLst/>
          </a:prstGeom>
          <a:noFill/>
          <a:ln>
            <a:noFill/>
          </a:ln>
        </p:spPr>
        <p:txBody>
          <a:bodyPr spcFirstLastPara="1" wrap="square" lIns="121875" tIns="121875" rIns="121875" bIns="121875"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8" name="Google Shape;8;p1"/>
          <p:cNvSpPr txBox="1">
            <a:spLocks noGrp="1"/>
          </p:cNvSpPr>
          <p:nvPr>
            <p:ph type="sldNum" idx="12"/>
          </p:nvPr>
        </p:nvSpPr>
        <p:spPr>
          <a:xfrm>
            <a:off x="11293784" y="6217622"/>
            <a:ext cx="731400" cy="524700"/>
          </a:xfrm>
          <a:prstGeom prst="rect">
            <a:avLst/>
          </a:prstGeom>
          <a:noFill/>
          <a:ln>
            <a:noFill/>
          </a:ln>
        </p:spPr>
        <p:txBody>
          <a:bodyPr spcFirstLastPara="1" wrap="square" lIns="121875" tIns="121875" rIns="121875" bIns="12187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02362395"/>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8" r:id="rId11"/>
    <p:sldLayoutId id="21474836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cid:ii_lgdhgyvl2" TargetMode="External"/><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cid:ii_latzfdbn4" TargetMode="External"/><Relationship Id="rId2" Type="http://schemas.openxmlformats.org/officeDocument/2006/relationships/image" Target="../media/image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rotWithShape="1">
          <a:blip r:embed="rId3">
            <a:alphaModFix/>
          </a:blip>
          <a:srcRect t="32818" r="10562"/>
          <a:stretch/>
        </p:blipFill>
        <p:spPr>
          <a:xfrm>
            <a:off x="0" y="0"/>
            <a:ext cx="12188948" cy="6858000"/>
          </a:xfrm>
          <a:prstGeom prst="rect">
            <a:avLst/>
          </a:prstGeom>
          <a:noFill/>
          <a:ln>
            <a:noFill/>
          </a:ln>
        </p:spPr>
      </p:pic>
      <p:sp>
        <p:nvSpPr>
          <p:cNvPr id="71" name="Google Shape;71;p15"/>
          <p:cNvSpPr txBox="1">
            <a:spLocks noGrp="1"/>
          </p:cNvSpPr>
          <p:nvPr>
            <p:ph type="ctrTitle"/>
          </p:nvPr>
        </p:nvSpPr>
        <p:spPr>
          <a:xfrm>
            <a:off x="266024" y="2227050"/>
            <a:ext cx="11732935" cy="2099100"/>
          </a:xfrm>
          <a:prstGeom prst="rect">
            <a:avLst/>
          </a:prstGeom>
        </p:spPr>
        <p:txBody>
          <a:bodyPr spcFirstLastPara="1" wrap="square" lIns="121875" tIns="121875" rIns="121875" bIns="121875" anchor="b" anchorCtr="0">
            <a:normAutofit fontScale="90000"/>
          </a:bodyPr>
          <a:lstStyle/>
          <a:p>
            <a:pPr marL="0" lvl="0" indent="0" algn="l" rtl="0">
              <a:lnSpc>
                <a:spcPct val="85000"/>
              </a:lnSpc>
              <a:spcBef>
                <a:spcPts val="0"/>
              </a:spcBef>
              <a:spcAft>
                <a:spcPts val="0"/>
              </a:spcAft>
              <a:buNone/>
            </a:pPr>
            <a:r>
              <a:rPr lang="en-US" b="1" dirty="0">
                <a:solidFill>
                  <a:schemeClr val="lt1"/>
                </a:solidFill>
              </a:rPr>
              <a:t>Just Transition in coal regions of</a:t>
            </a:r>
            <a:r>
              <a:rPr lang="hr-HR" b="1" dirty="0">
                <a:solidFill>
                  <a:schemeClr val="lt1"/>
                </a:solidFill>
              </a:rPr>
              <a:t> Bosni</a:t>
            </a:r>
            <a:r>
              <a:rPr lang="en-US" b="1" dirty="0">
                <a:solidFill>
                  <a:schemeClr val="lt1"/>
                </a:solidFill>
              </a:rPr>
              <a:t>a and</a:t>
            </a:r>
            <a:r>
              <a:rPr lang="hr-HR" b="1" dirty="0">
                <a:solidFill>
                  <a:schemeClr val="lt1"/>
                </a:solidFill>
              </a:rPr>
              <a:t> </a:t>
            </a:r>
            <a:r>
              <a:rPr lang="hr-HR" b="1" dirty="0" err="1">
                <a:solidFill>
                  <a:schemeClr val="lt1"/>
                </a:solidFill>
              </a:rPr>
              <a:t>Her</a:t>
            </a:r>
            <a:r>
              <a:rPr lang="en-US" b="1" dirty="0">
                <a:solidFill>
                  <a:schemeClr val="lt1"/>
                </a:solidFill>
              </a:rPr>
              <a:t>z</a:t>
            </a:r>
            <a:r>
              <a:rPr lang="hr-HR" b="1" dirty="0" err="1">
                <a:solidFill>
                  <a:schemeClr val="lt1"/>
                </a:solidFill>
              </a:rPr>
              <a:t>egovin</a:t>
            </a:r>
            <a:r>
              <a:rPr lang="en-US" b="1" dirty="0">
                <a:solidFill>
                  <a:schemeClr val="lt1"/>
                </a:solidFill>
              </a:rPr>
              <a:t>a</a:t>
            </a:r>
            <a:endParaRPr b="1" dirty="0">
              <a:solidFill>
                <a:schemeClr val="lt1"/>
              </a:solidFill>
            </a:endParaRPr>
          </a:p>
        </p:txBody>
      </p:sp>
      <p:cxnSp>
        <p:nvCxnSpPr>
          <p:cNvPr id="72" name="Google Shape;72;p15"/>
          <p:cNvCxnSpPr/>
          <p:nvPr/>
        </p:nvCxnSpPr>
        <p:spPr>
          <a:xfrm rot="10800000" flipH="1">
            <a:off x="298950" y="4413050"/>
            <a:ext cx="10025400" cy="300"/>
          </a:xfrm>
          <a:prstGeom prst="straightConnector1">
            <a:avLst/>
          </a:prstGeom>
          <a:noFill/>
          <a:ln w="76200" cap="flat" cmpd="sng">
            <a:solidFill>
              <a:schemeClr val="lt1"/>
            </a:solidFill>
            <a:prstDash val="solid"/>
            <a:round/>
            <a:headEnd type="none" w="med" len="med"/>
            <a:tailEnd type="none" w="med" len="med"/>
          </a:ln>
        </p:spPr>
      </p:cxnSp>
      <p:cxnSp>
        <p:nvCxnSpPr>
          <p:cNvPr id="73" name="Google Shape;73;p15"/>
          <p:cNvCxnSpPr/>
          <p:nvPr/>
        </p:nvCxnSpPr>
        <p:spPr>
          <a:xfrm>
            <a:off x="298950" y="5135346"/>
            <a:ext cx="10095000" cy="6000"/>
          </a:xfrm>
          <a:prstGeom prst="straightConnector1">
            <a:avLst/>
          </a:prstGeom>
          <a:noFill/>
          <a:ln w="76200" cap="flat" cmpd="sng">
            <a:solidFill>
              <a:schemeClr val="lt1"/>
            </a:solidFill>
            <a:prstDash val="solid"/>
            <a:round/>
            <a:headEnd type="none" w="med" len="med"/>
            <a:tailEnd type="none" w="med" len="med"/>
          </a:ln>
        </p:spPr>
      </p:cxnSp>
      <p:sp>
        <p:nvSpPr>
          <p:cNvPr id="74" name="Google Shape;74;p15"/>
          <p:cNvSpPr txBox="1"/>
          <p:nvPr/>
        </p:nvSpPr>
        <p:spPr>
          <a:xfrm>
            <a:off x="364899" y="4522950"/>
            <a:ext cx="8746049" cy="49241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FFFFFF"/>
                </a:solidFill>
              </a:rPr>
              <a:t>Just Transition Road Map – The World Bank Draft</a:t>
            </a:r>
            <a:endParaRPr lang="en" sz="2000" b="1" dirty="0">
              <a:solidFill>
                <a:srgbClr val="FFFFFF"/>
              </a:solidFill>
            </a:endParaRPr>
          </a:p>
        </p:txBody>
      </p:sp>
      <p:sp>
        <p:nvSpPr>
          <p:cNvPr id="75" name="Google Shape;75;p15"/>
          <p:cNvSpPr txBox="1"/>
          <p:nvPr/>
        </p:nvSpPr>
        <p:spPr>
          <a:xfrm>
            <a:off x="364900" y="5253475"/>
            <a:ext cx="58011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1800" dirty="0">
                <a:solidFill>
                  <a:srgbClr val="FFFFFF"/>
                </a:solidFill>
              </a:rPr>
              <a:t>Neum, April 27, </a:t>
            </a:r>
            <a:r>
              <a:rPr kumimoji="0" lang="en" sz="1800" b="0" i="0" u="none" strike="noStrike" kern="0" cap="none" spc="0" normalizeH="0" baseline="0" noProof="0" dirty="0">
                <a:ln>
                  <a:noFill/>
                </a:ln>
                <a:solidFill>
                  <a:srgbClr val="FFFFFF"/>
                </a:solidFill>
                <a:effectLst/>
                <a:uLnTx/>
                <a:uFillTx/>
                <a:latin typeface="Arial"/>
                <a:cs typeface="Arial"/>
                <a:sym typeface="Arial"/>
              </a:rPr>
              <a:t>2023</a:t>
            </a:r>
            <a:endParaRPr kumimoji="0" sz="1800" b="0" i="0" u="none" strike="noStrike" kern="0" cap="none" spc="0" normalizeH="0" baseline="0" noProof="0" dirty="0">
              <a:ln>
                <a:noFill/>
              </a:ln>
              <a:solidFill>
                <a:srgbClr val="FFFFFF"/>
              </a:solidFill>
              <a:effectLst/>
              <a:uLnTx/>
              <a:uFillTx/>
              <a:latin typeface="Arial"/>
              <a:cs typeface="Arial"/>
              <a:sym typeface="Arial"/>
            </a:endParaRPr>
          </a:p>
        </p:txBody>
      </p:sp>
      <p:pic>
        <p:nvPicPr>
          <p:cNvPr id="76" name="Google Shape;76;p15"/>
          <p:cNvPicPr preferRelativeResize="0"/>
          <p:nvPr/>
        </p:nvPicPr>
        <p:blipFill>
          <a:blip r:embed="rId4">
            <a:alphaModFix/>
          </a:blip>
          <a:stretch>
            <a:fillRect/>
          </a:stretch>
        </p:blipFill>
        <p:spPr>
          <a:xfrm>
            <a:off x="288700" y="5868401"/>
            <a:ext cx="2847980" cy="732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bs-Latn-BA" sz="3200" b="1" dirty="0" err="1">
                <a:solidFill>
                  <a:schemeClr val="bg1"/>
                </a:solidFill>
              </a:rPr>
              <a:t>Next</a:t>
            </a:r>
            <a:r>
              <a:rPr lang="bs-Latn-BA" sz="3200" b="1" dirty="0">
                <a:solidFill>
                  <a:schemeClr val="bg1"/>
                </a:solidFill>
              </a:rPr>
              <a:t> </a:t>
            </a:r>
            <a:r>
              <a:rPr lang="bs-Latn-BA" sz="3200" b="1" dirty="0" err="1">
                <a:solidFill>
                  <a:schemeClr val="bg1"/>
                </a:solidFill>
              </a:rPr>
              <a:t>Steps</a:t>
            </a:r>
            <a:endParaRPr lang="bs-Latn-BA" sz="3200" dirty="0">
              <a:solidFill>
                <a:schemeClr val="bg1"/>
              </a:solidFill>
              <a:latin typeface="+mn-lt"/>
            </a:endParaRPr>
          </a:p>
        </p:txBody>
      </p:sp>
      <p:sp>
        <p:nvSpPr>
          <p:cNvPr id="7" name="Google Shape;191;p5">
            <a:extLst>
              <a:ext uri="{FF2B5EF4-FFF2-40B4-BE49-F238E27FC236}">
                <a16:creationId xmlns:a16="http://schemas.microsoft.com/office/drawing/2014/main" id="{1F0110FC-AB62-DD19-843E-7B23F240010F}"/>
              </a:ext>
            </a:extLst>
          </p:cNvPr>
          <p:cNvSpPr txBox="1">
            <a:spLocks noGrp="1"/>
          </p:cNvSpPr>
          <p:nvPr>
            <p:ph type="body" idx="1"/>
          </p:nvPr>
        </p:nvSpPr>
        <p:spPr>
          <a:xfrm>
            <a:off x="149622" y="776489"/>
            <a:ext cx="11902678" cy="5108510"/>
          </a:xfrm>
          <a:prstGeom prst="rect">
            <a:avLst/>
          </a:prstGeom>
          <a:noFill/>
          <a:ln>
            <a:noFill/>
          </a:ln>
        </p:spPr>
        <p:txBody>
          <a:bodyPr spcFirstLastPara="1" wrap="square" lIns="121875" tIns="121875" rIns="121875" bIns="121875" anchor="t" anchorCtr="0">
            <a:noAutofit/>
          </a:bodyPr>
          <a:lstStyle/>
          <a:p>
            <a:pPr marL="579755" indent="-457200">
              <a:lnSpc>
                <a:spcPct val="105000"/>
              </a:lnSpc>
              <a:spcBef>
                <a:spcPts val="1300"/>
              </a:spcBef>
              <a:buClr>
                <a:schemeClr val="dk2"/>
              </a:buClr>
              <a:buSzPts val="1670"/>
              <a:buFont typeface="Wingdings" panose="05000000000000000000" pitchFamily="2" charset="2"/>
              <a:buChar char="v"/>
            </a:pPr>
            <a:r>
              <a:rPr lang="en-US" sz="2800" dirty="0">
                <a:solidFill>
                  <a:schemeClr val="tx1"/>
                </a:solidFill>
              </a:rPr>
              <a:t>Characterize coal worker profiles (occupation, skills, preferences)</a:t>
            </a:r>
          </a:p>
          <a:p>
            <a:pPr marL="122555" indent="0">
              <a:lnSpc>
                <a:spcPct val="105000"/>
              </a:lnSpc>
              <a:spcBef>
                <a:spcPts val="1300"/>
              </a:spcBef>
              <a:buClr>
                <a:schemeClr val="dk2"/>
              </a:buClr>
              <a:buSzPts val="1670"/>
              <a:buNone/>
            </a:pPr>
            <a:r>
              <a:rPr lang="en-US" dirty="0">
                <a:solidFill>
                  <a:schemeClr val="tx1"/>
                </a:solidFill>
              </a:rPr>
              <a:t>	</a:t>
            </a:r>
            <a:r>
              <a:rPr lang="en-US" dirty="0">
                <a:solidFill>
                  <a:schemeClr val="tx1"/>
                </a:solidFill>
                <a:sym typeface="Wingdings" panose="05000000000000000000" pitchFamily="2" charset="2"/>
              </a:rPr>
              <a:t>  </a:t>
            </a:r>
            <a:r>
              <a:rPr lang="en-US" dirty="0">
                <a:solidFill>
                  <a:schemeClr val="tx1"/>
                </a:solidFill>
              </a:rPr>
              <a:t> Information from mine &amp; TPP operators, survey tools</a:t>
            </a:r>
          </a:p>
          <a:p>
            <a:pPr marL="579755" indent="-457200">
              <a:lnSpc>
                <a:spcPct val="105000"/>
              </a:lnSpc>
              <a:spcBef>
                <a:spcPts val="1300"/>
              </a:spcBef>
              <a:buClr>
                <a:schemeClr val="dk2"/>
              </a:buClr>
              <a:buSzPts val="1670"/>
              <a:buFont typeface="Wingdings" panose="05000000000000000000" pitchFamily="2" charset="2"/>
              <a:buChar char="v"/>
            </a:pPr>
            <a:r>
              <a:rPr lang="en-US" sz="2800" dirty="0">
                <a:solidFill>
                  <a:schemeClr val="tx1"/>
                </a:solidFill>
              </a:rPr>
              <a:t>Measure other “indirect” jobs (how many, skills, preferences)</a:t>
            </a:r>
          </a:p>
          <a:p>
            <a:pPr marL="122555" indent="0">
              <a:lnSpc>
                <a:spcPct val="105000"/>
              </a:lnSpc>
              <a:spcBef>
                <a:spcPts val="1300"/>
              </a:spcBef>
              <a:buClr>
                <a:schemeClr val="dk2"/>
              </a:buClr>
              <a:buSzPts val="1670"/>
              <a:buNone/>
            </a:pPr>
            <a:r>
              <a:rPr lang="en-US" dirty="0">
                <a:solidFill>
                  <a:schemeClr val="tx1"/>
                </a:solidFill>
              </a:rPr>
              <a:t>	</a:t>
            </a:r>
            <a:r>
              <a:rPr lang="en-US" dirty="0">
                <a:solidFill>
                  <a:schemeClr val="tx1"/>
                </a:solidFill>
                <a:sym typeface="Wingdings" panose="05000000000000000000" pitchFamily="2" charset="2"/>
              </a:rPr>
              <a:t> </a:t>
            </a:r>
            <a:r>
              <a:rPr lang="en-US" dirty="0">
                <a:solidFill>
                  <a:schemeClr val="tx1"/>
                </a:solidFill>
              </a:rPr>
              <a:t> HH surveys, SME surveys, unemployed</a:t>
            </a:r>
          </a:p>
          <a:p>
            <a:pPr marL="579755" indent="-457200">
              <a:lnSpc>
                <a:spcPct val="105000"/>
              </a:lnSpc>
              <a:spcBef>
                <a:spcPts val="1300"/>
              </a:spcBef>
              <a:buClr>
                <a:schemeClr val="dk2"/>
              </a:buClr>
              <a:buSzPts val="1670"/>
              <a:buFont typeface="Wingdings" panose="05000000000000000000" pitchFamily="2" charset="2"/>
              <a:buChar char="v"/>
            </a:pPr>
            <a:r>
              <a:rPr lang="en-US" sz="2800" dirty="0">
                <a:solidFill>
                  <a:schemeClr val="tx1"/>
                </a:solidFill>
              </a:rPr>
              <a:t>Assess potential transition pathways based on existing jobs in labor market</a:t>
            </a:r>
          </a:p>
          <a:p>
            <a:pPr marL="579755" indent="-457200">
              <a:lnSpc>
                <a:spcPct val="105000"/>
              </a:lnSpc>
              <a:spcBef>
                <a:spcPts val="1300"/>
              </a:spcBef>
              <a:buClr>
                <a:schemeClr val="dk2"/>
              </a:buClr>
              <a:buSzPts val="1670"/>
              <a:buFont typeface="Wingdings" panose="05000000000000000000" pitchFamily="2" charset="2"/>
              <a:buChar char="v"/>
            </a:pPr>
            <a:r>
              <a:rPr lang="en-US" sz="2800" dirty="0">
                <a:solidFill>
                  <a:schemeClr val="tx1"/>
                </a:solidFill>
              </a:rPr>
              <a:t>Review Social Protection &amp; </a:t>
            </a:r>
            <a:r>
              <a:rPr lang="en-US" sz="2800" dirty="0" err="1">
                <a:solidFill>
                  <a:schemeClr val="tx1"/>
                </a:solidFill>
              </a:rPr>
              <a:t>ALMP</a:t>
            </a:r>
            <a:r>
              <a:rPr lang="en-US" sz="2800" dirty="0">
                <a:solidFill>
                  <a:schemeClr val="tx1"/>
                </a:solidFill>
              </a:rPr>
              <a:t> policy opportunities and gaps for supporting the transition of affected workers</a:t>
            </a:r>
          </a:p>
          <a:p>
            <a:pPr marL="579755" indent="-457200">
              <a:lnSpc>
                <a:spcPct val="105000"/>
              </a:lnSpc>
              <a:spcBef>
                <a:spcPts val="1300"/>
              </a:spcBef>
              <a:buClr>
                <a:schemeClr val="dk2"/>
              </a:buClr>
              <a:buSzPts val="1670"/>
              <a:buFont typeface="Wingdings" panose="05000000000000000000" pitchFamily="2" charset="2"/>
              <a:buChar char="v"/>
            </a:pPr>
            <a:r>
              <a:rPr lang="en-US" sz="2800" dirty="0">
                <a:solidFill>
                  <a:schemeClr val="tx1"/>
                </a:solidFill>
              </a:rPr>
              <a:t>Design menu of policy options, method of tailoring packages</a:t>
            </a:r>
          </a:p>
        </p:txBody>
      </p:sp>
    </p:spTree>
    <p:extLst>
      <p:ext uri="{BB962C8B-B14F-4D97-AF65-F5344CB8AC3E}">
        <p14:creationId xmlns:p14="http://schemas.microsoft.com/office/powerpoint/2010/main" val="539886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en-US" sz="3200" b="1" dirty="0">
                <a:solidFill>
                  <a:schemeClr val="bg1"/>
                </a:solidFill>
              </a:rPr>
              <a:t>Overview of Legislative and Regulatory Review</a:t>
            </a:r>
            <a:endParaRPr lang="bs-Latn-BA" sz="3200" dirty="0">
              <a:solidFill>
                <a:schemeClr val="bg1"/>
              </a:solidFill>
              <a:latin typeface="+mn-lt"/>
            </a:endParaRPr>
          </a:p>
        </p:txBody>
      </p:sp>
      <p:sp>
        <p:nvSpPr>
          <p:cNvPr id="4" name="TextBox 3">
            <a:extLst>
              <a:ext uri="{FF2B5EF4-FFF2-40B4-BE49-F238E27FC236}">
                <a16:creationId xmlns:a16="http://schemas.microsoft.com/office/drawing/2014/main" id="{FE27DB4B-9C01-7781-C331-2B4A46412838}"/>
              </a:ext>
            </a:extLst>
          </p:cNvPr>
          <p:cNvSpPr txBox="1"/>
          <p:nvPr/>
        </p:nvSpPr>
        <p:spPr>
          <a:xfrm>
            <a:off x="284784" y="935514"/>
            <a:ext cx="11632896" cy="5847755"/>
          </a:xfrm>
          <a:prstGeom prst="rect">
            <a:avLst/>
          </a:prstGeom>
          <a:noFill/>
        </p:spPr>
        <p:txBody>
          <a:bodyPr wrap="square" lIns="91440" tIns="45720" rIns="91440" bIns="45720" anchor="t">
            <a:spAutoFit/>
          </a:bodyPr>
          <a:lstStyle/>
          <a:p>
            <a:pPr marL="342900" lvl="0" indent="-342900" algn="just" rtl="0">
              <a:lnSpc>
                <a:spcPct val="100000"/>
              </a:lnSpc>
              <a:spcBef>
                <a:spcPts val="0"/>
              </a:spcBef>
              <a:spcAft>
                <a:spcPts val="0"/>
              </a:spcAft>
              <a:buSzPts val="1100"/>
              <a:buFont typeface="Arial" panose="020B0604020202020204" pitchFamily="34" charset="0"/>
              <a:buChar char="•"/>
            </a:pPr>
            <a:r>
              <a:rPr lang="en-US" sz="2200" dirty="0">
                <a:latin typeface="+mj-lt"/>
                <a:cs typeface="Calibri" panose="020F0502020204030204" pitchFamily="34" charset="0"/>
              </a:rPr>
              <a:t>The legal analysis included a review of mining laws in each entity and regulations governing mine closure, land reclamation and repurposing, as well as related ancillary laws and procedures on agriculture, urban and spatial planning, environment, etc.</a:t>
            </a:r>
          </a:p>
          <a:p>
            <a:pPr marL="342900" lvl="0" indent="-342900" algn="just" rtl="0">
              <a:lnSpc>
                <a:spcPct val="100000"/>
              </a:lnSpc>
              <a:spcBef>
                <a:spcPts val="0"/>
              </a:spcBef>
              <a:spcAft>
                <a:spcPts val="0"/>
              </a:spcAft>
              <a:buSzPts val="1100"/>
              <a:buFont typeface="Arial" panose="020B0604020202020204" pitchFamily="34" charset="0"/>
              <a:buChar char="•"/>
            </a:pPr>
            <a:endParaRPr lang="en-US" sz="2200" dirty="0">
              <a:latin typeface="+mj-lt"/>
              <a:cs typeface="Calibri" panose="020F0502020204030204" pitchFamily="34" charset="0"/>
            </a:endParaRPr>
          </a:p>
          <a:p>
            <a:pPr marL="342900" lvl="0" indent="-342900" algn="just" rtl="0">
              <a:lnSpc>
                <a:spcPct val="100000"/>
              </a:lnSpc>
              <a:spcBef>
                <a:spcPts val="0"/>
              </a:spcBef>
              <a:spcAft>
                <a:spcPts val="0"/>
              </a:spcAft>
              <a:buSzPts val="1100"/>
              <a:buFont typeface="Arial" panose="020B0604020202020204" pitchFamily="34" charset="0"/>
              <a:buChar char="•"/>
            </a:pPr>
            <a:r>
              <a:rPr lang="en-US" sz="2200" dirty="0">
                <a:latin typeface="+mj-lt"/>
                <a:cs typeface="Calibri" panose="020F0502020204030204" pitchFamily="34" charset="0"/>
              </a:rPr>
              <a:t>Mine closure and post-mining lands reclamation are governed by several government levels and branches.</a:t>
            </a:r>
          </a:p>
          <a:p>
            <a:pPr marL="342900" lvl="0" indent="-342900" algn="just" rtl="0">
              <a:lnSpc>
                <a:spcPct val="100000"/>
              </a:lnSpc>
              <a:spcBef>
                <a:spcPts val="0"/>
              </a:spcBef>
              <a:spcAft>
                <a:spcPts val="0"/>
              </a:spcAft>
              <a:buSzPts val="1100"/>
              <a:buFont typeface="Arial" panose="020B0604020202020204" pitchFamily="34" charset="0"/>
              <a:buChar char="•"/>
            </a:pPr>
            <a:endParaRPr lang="en-US" sz="2200" dirty="0">
              <a:latin typeface="+mj-lt"/>
              <a:cs typeface="Calibri" panose="020F0502020204030204" pitchFamily="34" charset="0"/>
            </a:endParaRPr>
          </a:p>
          <a:p>
            <a:pPr marL="342900" lvl="0" indent="-342900" algn="just" rtl="0">
              <a:lnSpc>
                <a:spcPct val="100000"/>
              </a:lnSpc>
              <a:spcBef>
                <a:spcPts val="0"/>
              </a:spcBef>
              <a:spcAft>
                <a:spcPts val="0"/>
              </a:spcAft>
              <a:buSzPts val="1100"/>
              <a:buFont typeface="Arial" panose="020B0604020202020204" pitchFamily="34" charset="0"/>
              <a:buChar char="•"/>
            </a:pPr>
            <a:r>
              <a:rPr lang="en-US" sz="2200" dirty="0">
                <a:latin typeface="+mj-lt"/>
                <a:cs typeface="Calibri" panose="020F0502020204030204" pitchFamily="34" charset="0"/>
              </a:rPr>
              <a:t>Standards for post-mining land reclamation and remediation are detailed in existing regulations in both entities. FMERI in FBiH is the key institution, in RS it is MEIR.</a:t>
            </a:r>
          </a:p>
          <a:p>
            <a:pPr marL="342900" lvl="0" indent="-342900" algn="just" rtl="0">
              <a:lnSpc>
                <a:spcPct val="100000"/>
              </a:lnSpc>
              <a:spcBef>
                <a:spcPts val="0"/>
              </a:spcBef>
              <a:spcAft>
                <a:spcPts val="0"/>
              </a:spcAft>
              <a:buSzPts val="1100"/>
              <a:buFont typeface="Arial" panose="020B0604020202020204" pitchFamily="34" charset="0"/>
              <a:buChar char="•"/>
            </a:pPr>
            <a:endParaRPr lang="en-US" sz="2200" dirty="0">
              <a:latin typeface="+mj-lt"/>
              <a:cs typeface="Calibri" panose="020F0502020204030204" pitchFamily="34" charset="0"/>
            </a:endParaRPr>
          </a:p>
          <a:p>
            <a:pPr marL="342900" lvl="0" indent="-342900" algn="just" rtl="0">
              <a:lnSpc>
                <a:spcPct val="100000"/>
              </a:lnSpc>
              <a:spcBef>
                <a:spcPts val="0"/>
              </a:spcBef>
              <a:spcAft>
                <a:spcPts val="0"/>
              </a:spcAft>
              <a:buSzPts val="1100"/>
              <a:buFont typeface="Arial" panose="020B0604020202020204" pitchFamily="34" charset="0"/>
              <a:buChar char="•"/>
            </a:pPr>
            <a:r>
              <a:rPr lang="en-US" sz="2200" dirty="0">
                <a:latin typeface="+mj-lt"/>
                <a:cs typeface="Calibri" panose="020F0502020204030204" pitchFamily="34" charset="0"/>
              </a:rPr>
              <a:t>Exact legal procedures for repurposing lands depend on the type of land and the proposed repurposing type. Depending on these types, inputs from various sectors may be required (i.e. – agricultural permits, urban consent, </a:t>
            </a:r>
            <a:r>
              <a:rPr lang="en-US" sz="2200" dirty="0" err="1">
                <a:latin typeface="+mj-lt"/>
                <a:cs typeface="Calibri" panose="020F0502020204030204" pitchFamily="34" charset="0"/>
              </a:rPr>
              <a:t>ESIAs</a:t>
            </a:r>
            <a:r>
              <a:rPr lang="en-US" sz="2200" dirty="0">
                <a:latin typeface="+mj-lt"/>
                <a:cs typeface="Calibri" panose="020F0502020204030204" pitchFamily="34" charset="0"/>
              </a:rPr>
              <a:t> and/or environmental permit).</a:t>
            </a:r>
          </a:p>
          <a:p>
            <a:pPr marL="342900" lvl="0" indent="-342900" algn="just" rtl="0">
              <a:lnSpc>
                <a:spcPct val="100000"/>
              </a:lnSpc>
              <a:spcBef>
                <a:spcPts val="0"/>
              </a:spcBef>
              <a:spcAft>
                <a:spcPts val="0"/>
              </a:spcAft>
              <a:buSzPts val="1100"/>
              <a:buFont typeface="Arial" panose="020B0604020202020204" pitchFamily="34" charset="0"/>
              <a:buChar char="•"/>
            </a:pPr>
            <a:endParaRPr lang="en-US" sz="2200" dirty="0">
              <a:latin typeface="+mj-lt"/>
              <a:cs typeface="Calibri" panose="020F0502020204030204" pitchFamily="34" charset="0"/>
            </a:endParaRPr>
          </a:p>
          <a:p>
            <a:pPr marL="342900" lvl="0" indent="-342900" algn="just" rtl="0">
              <a:lnSpc>
                <a:spcPct val="100000"/>
              </a:lnSpc>
              <a:spcBef>
                <a:spcPts val="0"/>
              </a:spcBef>
              <a:spcAft>
                <a:spcPts val="0"/>
              </a:spcAft>
              <a:buSzPts val="1100"/>
              <a:buFont typeface="Arial" panose="020B0604020202020204" pitchFamily="34" charset="0"/>
              <a:buChar char="•"/>
            </a:pPr>
            <a:r>
              <a:rPr lang="en-US" sz="2200" dirty="0">
                <a:latin typeface="+mj-lt"/>
                <a:cs typeface="Calibri" panose="020F0502020204030204" pitchFamily="34" charset="0"/>
              </a:rPr>
              <a:t>Permitting procedures are lengthy and require spatial plans to be changed due to land use changes – this adds to the complexity and length of time required.</a:t>
            </a:r>
          </a:p>
        </p:txBody>
      </p:sp>
    </p:spTree>
    <p:extLst>
      <p:ext uri="{BB962C8B-B14F-4D97-AF65-F5344CB8AC3E}">
        <p14:creationId xmlns:p14="http://schemas.microsoft.com/office/powerpoint/2010/main" val="412360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it-IT" sz="3200" b="1" dirty="0">
                <a:solidFill>
                  <a:schemeClr val="bg1"/>
                </a:solidFill>
              </a:rPr>
              <a:t>LURA at the Banovici </a:t>
            </a:r>
            <a:r>
              <a:rPr lang="it-IT" sz="3200" b="1" dirty="0" err="1">
                <a:solidFill>
                  <a:schemeClr val="bg1"/>
                </a:solidFill>
              </a:rPr>
              <a:t>Coal</a:t>
            </a:r>
            <a:r>
              <a:rPr lang="it-IT" sz="3200" b="1" dirty="0">
                <a:solidFill>
                  <a:schemeClr val="bg1"/>
                </a:solidFill>
              </a:rPr>
              <a:t> Mine</a:t>
            </a:r>
            <a:endParaRPr lang="bs-Latn-BA" sz="3200" dirty="0">
              <a:solidFill>
                <a:schemeClr val="bg1"/>
              </a:solidFill>
              <a:latin typeface="+mn-lt"/>
            </a:endParaRPr>
          </a:p>
        </p:txBody>
      </p:sp>
      <p:sp>
        <p:nvSpPr>
          <p:cNvPr id="2" name="TextBox 1">
            <a:extLst>
              <a:ext uri="{FF2B5EF4-FFF2-40B4-BE49-F238E27FC236}">
                <a16:creationId xmlns:a16="http://schemas.microsoft.com/office/drawing/2014/main" id="{B3292C50-5C3B-3EC3-4508-317D26584399}"/>
              </a:ext>
            </a:extLst>
          </p:cNvPr>
          <p:cNvSpPr txBox="1"/>
          <p:nvPr/>
        </p:nvSpPr>
        <p:spPr>
          <a:xfrm>
            <a:off x="0" y="975850"/>
            <a:ext cx="4076700" cy="563231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solidFill>
                <a:schemeClr val="tx1"/>
              </a:solidFill>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tx1"/>
                </a:solidFill>
                <a:latin typeface="+mn-lt"/>
                <a:cs typeface="Calibri" panose="020F0502020204030204" pitchFamily="34" charset="0"/>
              </a:rPr>
              <a:t>The Banovici mine was evaluated along 5 criteria (environmental risks, geotechnical situation, location, topography and hydrography, potential added land value). LURA results show lands are best suited for: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solidFill>
                <a:schemeClr val="tx1"/>
              </a:solidFill>
              <a:latin typeface="+mn-lt"/>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dirty="0">
                <a:solidFill>
                  <a:schemeClr val="tx1"/>
                </a:solidFill>
                <a:latin typeface="+mn-lt"/>
                <a:cs typeface="Calibri" panose="020F0502020204030204" pitchFamily="34" charset="0"/>
              </a:rPr>
              <a:t>Business, recreation and tourism, including potential residential areas (35%)</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dirty="0">
                <a:solidFill>
                  <a:schemeClr val="tx1"/>
                </a:solidFill>
                <a:latin typeface="+mn-lt"/>
                <a:cs typeface="Calibri" panose="020F0502020204030204" pitchFamily="34" charset="0"/>
              </a:rPr>
              <a:t>Agricultural lands, forests, energy crops (31%)</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dirty="0">
                <a:solidFill>
                  <a:schemeClr val="tx1"/>
                </a:solidFill>
                <a:latin typeface="+mn-lt"/>
                <a:cs typeface="Calibri" panose="020F0502020204030204" pitchFamily="34" charset="0"/>
              </a:rPr>
              <a:t>Industry and energy production – e.g., space for PV (21%)</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dirty="0">
                <a:solidFill>
                  <a:schemeClr val="tx1"/>
                </a:solidFill>
                <a:latin typeface="+mn-lt"/>
                <a:cs typeface="Calibri" panose="020F0502020204030204" pitchFamily="34" charset="0"/>
              </a:rPr>
              <a:t>The rest will be residual ponds and lakes. </a:t>
            </a:r>
          </a:p>
        </p:txBody>
      </p:sp>
      <p:pic>
        <p:nvPicPr>
          <p:cNvPr id="6" name="Picture 5">
            <a:extLst>
              <a:ext uri="{FF2B5EF4-FFF2-40B4-BE49-F238E27FC236}">
                <a16:creationId xmlns:a16="http://schemas.microsoft.com/office/drawing/2014/main" id="{E7474416-4B4E-1511-71C1-C86DDDBD1955}"/>
              </a:ext>
            </a:extLst>
          </p:cNvPr>
          <p:cNvPicPr>
            <a:picLocks noChangeAspect="1"/>
          </p:cNvPicPr>
          <p:nvPr/>
        </p:nvPicPr>
        <p:blipFill rotWithShape="1">
          <a:blip r:embed="rId2">
            <a:extLst>
              <a:ext uri="{28A0092B-C50C-407E-A947-70E740481C1C}">
                <a14:useLocalDpi xmlns:a14="http://schemas.microsoft.com/office/drawing/2010/main" val="0"/>
              </a:ext>
            </a:extLst>
          </a:blip>
          <a:srcRect l="7798" t="1946" r="7896" b="2867"/>
          <a:stretch/>
        </p:blipFill>
        <p:spPr>
          <a:xfrm>
            <a:off x="4187825" y="1299413"/>
            <a:ext cx="7848601" cy="4985187"/>
          </a:xfrm>
          <a:prstGeom prst="rect">
            <a:avLst/>
          </a:prstGeom>
        </p:spPr>
      </p:pic>
    </p:spTree>
    <p:extLst>
      <p:ext uri="{BB962C8B-B14F-4D97-AF65-F5344CB8AC3E}">
        <p14:creationId xmlns:p14="http://schemas.microsoft.com/office/powerpoint/2010/main" val="3895215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pl-PL" sz="3200" b="1" dirty="0" err="1">
                <a:solidFill>
                  <a:schemeClr val="bg1"/>
                </a:solidFill>
              </a:rPr>
              <a:t>Recommended</a:t>
            </a:r>
            <a:r>
              <a:rPr lang="pl-PL" sz="3200" b="1" dirty="0">
                <a:solidFill>
                  <a:schemeClr val="bg1"/>
                </a:solidFill>
              </a:rPr>
              <a:t> Policy </a:t>
            </a:r>
            <a:r>
              <a:rPr lang="pl-PL" sz="3200" b="1" dirty="0" err="1">
                <a:solidFill>
                  <a:schemeClr val="bg1"/>
                </a:solidFill>
              </a:rPr>
              <a:t>Actions</a:t>
            </a:r>
            <a:endParaRPr lang="bs-Latn-BA" sz="3200" dirty="0">
              <a:solidFill>
                <a:schemeClr val="bg1"/>
              </a:solidFill>
              <a:latin typeface="+mn-lt"/>
            </a:endParaRPr>
          </a:p>
        </p:txBody>
      </p:sp>
      <p:sp>
        <p:nvSpPr>
          <p:cNvPr id="3" name="TextBox 2">
            <a:extLst>
              <a:ext uri="{FF2B5EF4-FFF2-40B4-BE49-F238E27FC236}">
                <a16:creationId xmlns:a16="http://schemas.microsoft.com/office/drawing/2014/main" id="{A56F363E-A997-8BE3-0EB4-F359436E8C50}"/>
              </a:ext>
            </a:extLst>
          </p:cNvPr>
          <p:cNvSpPr txBox="1"/>
          <p:nvPr/>
        </p:nvSpPr>
        <p:spPr>
          <a:xfrm>
            <a:off x="141661" y="893271"/>
            <a:ext cx="11742941" cy="5727594"/>
          </a:xfrm>
          <a:prstGeom prst="rect">
            <a:avLst/>
          </a:prstGeom>
          <a:noFill/>
        </p:spPr>
        <p:txBody>
          <a:bodyPr wrap="square" lIns="91440" tIns="45720" rIns="91440" bIns="45720" anchor="t">
            <a:spAutoFit/>
          </a:bodyPr>
          <a:lstStyle/>
          <a:p>
            <a:pPr marL="342900" indent="-342900" algn="just">
              <a:lnSpc>
                <a:spcPct val="115000"/>
              </a:lnSpc>
              <a:buFont typeface="Arial" panose="020B0604020202020204" pitchFamily="34" charset="0"/>
              <a:buChar char="•"/>
            </a:pPr>
            <a:r>
              <a:rPr lang="en-US" sz="2100" b="1" dirty="0">
                <a:solidFill>
                  <a:schemeClr val="accent5">
                    <a:lumMod val="75000"/>
                  </a:schemeClr>
                </a:solidFill>
                <a:latin typeface="Calibri"/>
                <a:cs typeface="Open Sans"/>
              </a:rPr>
              <a:t>Create an</a:t>
            </a:r>
            <a:r>
              <a:rPr lang="en-US" sz="2100" dirty="0">
                <a:effectLst/>
                <a:latin typeface="Calibri"/>
                <a:ea typeface="Calibri" panose="020F0502020204030204" pitchFamily="34" charset="0"/>
                <a:cs typeface="Open Sans"/>
              </a:rPr>
              <a:t> </a:t>
            </a:r>
            <a:r>
              <a:rPr lang="en-US" sz="2100" b="1" dirty="0">
                <a:solidFill>
                  <a:schemeClr val="accent5">
                    <a:lumMod val="75000"/>
                  </a:schemeClr>
                </a:solidFill>
                <a:effectLst/>
                <a:latin typeface="Calibri"/>
                <a:ea typeface="Calibri" panose="020F0502020204030204" pitchFamily="34" charset="0"/>
                <a:cs typeface="Open Sans"/>
              </a:rPr>
              <a:t>enabling environment for investment in post-mining lands by designating post-mining lands as “special zones” </a:t>
            </a:r>
            <a:r>
              <a:rPr lang="en-US" sz="2100" dirty="0">
                <a:effectLst/>
                <a:latin typeface="Calibri"/>
                <a:ea typeface="Calibri" panose="020F0502020204030204" pitchFamily="34" charset="0"/>
                <a:cs typeface="Open Sans"/>
              </a:rPr>
              <a:t>and introduce legal</a:t>
            </a:r>
            <a:r>
              <a:rPr lang="en-US" sz="2100" dirty="0">
                <a:latin typeface="Calibri"/>
                <a:ea typeface="Calibri" panose="020F0502020204030204" pitchFamily="34" charset="0"/>
                <a:cs typeface="Open Sans"/>
              </a:rPr>
              <a:t>,</a:t>
            </a:r>
            <a:r>
              <a:rPr lang="en-US" sz="2100" dirty="0">
                <a:effectLst/>
                <a:latin typeface="Calibri"/>
                <a:ea typeface="Calibri" panose="020F0502020204030204" pitchFamily="34" charset="0"/>
                <a:cs typeface="Open Sans"/>
              </a:rPr>
              <a:t> regulatory </a:t>
            </a:r>
            <a:r>
              <a:rPr lang="en-US" sz="2100" dirty="0">
                <a:latin typeface="Calibri"/>
                <a:ea typeface="Calibri" panose="020F0502020204030204" pitchFamily="34" charset="0"/>
                <a:cs typeface="Open Sans"/>
              </a:rPr>
              <a:t>and financial incentives</a:t>
            </a:r>
            <a:r>
              <a:rPr lang="en-US" sz="2100" dirty="0">
                <a:effectLst/>
                <a:latin typeface="Calibri"/>
                <a:ea typeface="Calibri" panose="020F0502020204030204" pitchFamily="34" charset="0"/>
                <a:cs typeface="Open Sans"/>
              </a:rPr>
              <a:t> for attracting investment in these zones.</a:t>
            </a:r>
            <a:r>
              <a:rPr lang="en-US" sz="2100" dirty="0">
                <a:latin typeface="Calibri"/>
                <a:ea typeface="Calibri" panose="020F0502020204030204" pitchFamily="34" charset="0"/>
                <a:cs typeface="Times New Roman"/>
              </a:rPr>
              <a:t> </a:t>
            </a:r>
          </a:p>
          <a:p>
            <a:pPr marL="342900" indent="-342900" algn="just">
              <a:lnSpc>
                <a:spcPct val="115000"/>
              </a:lnSpc>
              <a:buFont typeface="Arial" panose="020B0604020202020204" pitchFamily="34" charset="0"/>
              <a:buChar char="•"/>
            </a:pPr>
            <a:endParaRPr lang="en-US" sz="2100" dirty="0">
              <a:effectLst/>
              <a:latin typeface="Calibri"/>
              <a:ea typeface="Calibri" panose="020F0502020204030204" pitchFamily="34" charset="0"/>
              <a:cs typeface="Times New Roman" panose="02020603050405020304" pitchFamily="18" charset="0"/>
            </a:endParaRPr>
          </a:p>
          <a:p>
            <a:pPr marL="342900" indent="-342900" algn="just">
              <a:lnSpc>
                <a:spcPct val="115000"/>
              </a:lnSpc>
              <a:buFont typeface="Arial" panose="020B0604020202020204" pitchFamily="34" charset="0"/>
              <a:buChar char="•"/>
            </a:pPr>
            <a:r>
              <a:rPr lang="en-US" sz="2100" b="1" dirty="0">
                <a:solidFill>
                  <a:schemeClr val="accent5">
                    <a:lumMod val="75000"/>
                  </a:schemeClr>
                </a:solidFill>
                <a:latin typeface="Calibri"/>
                <a:ea typeface="Times New Roman" panose="02020603050405020304" pitchFamily="18" charset="0"/>
                <a:cs typeface="Times New Roman"/>
              </a:rPr>
              <a:t>Enact new regulations in the form of a “special procedure”</a:t>
            </a:r>
            <a:r>
              <a:rPr lang="en-US" sz="2100" i="1" dirty="0">
                <a:solidFill>
                  <a:schemeClr val="accent5"/>
                </a:solidFill>
                <a:latin typeface="Calibri"/>
                <a:ea typeface="Times New Roman" panose="02020603050405020304" pitchFamily="18" charset="0"/>
                <a:cs typeface="Times New Roman"/>
              </a:rPr>
              <a:t> </a:t>
            </a:r>
            <a:r>
              <a:rPr lang="en-US" sz="2100" dirty="0">
                <a:latin typeface="Calibri"/>
                <a:ea typeface="Times New Roman" panose="02020603050405020304" pitchFamily="18" charset="0"/>
                <a:cs typeface="Times New Roman"/>
              </a:rPr>
              <a:t>to create streamlined conditions for permitting in these special zones. </a:t>
            </a:r>
            <a:r>
              <a:rPr lang="en-US" sz="2100" dirty="0">
                <a:effectLst/>
                <a:latin typeface="Calibri"/>
                <a:ea typeface="Calibri" panose="020F0502020204030204" pitchFamily="34" charset="0"/>
                <a:cs typeface="Open Sans"/>
              </a:rPr>
              <a:t>Establishing a </a:t>
            </a:r>
            <a:r>
              <a:rPr lang="en-US" sz="2100" b="1" dirty="0">
                <a:solidFill>
                  <a:schemeClr val="accent5">
                    <a:lumMod val="75000"/>
                  </a:schemeClr>
                </a:solidFill>
                <a:effectLst/>
                <a:latin typeface="Calibri"/>
                <a:ea typeface="Calibri" panose="020F0502020204030204" pitchFamily="34" charset="0"/>
                <a:cs typeface="Open Sans"/>
              </a:rPr>
              <a:t>Special Purpose Entity (</a:t>
            </a:r>
            <a:r>
              <a:rPr lang="en-US" sz="2100" b="1" dirty="0" err="1">
                <a:solidFill>
                  <a:schemeClr val="accent5">
                    <a:lumMod val="75000"/>
                  </a:schemeClr>
                </a:solidFill>
                <a:effectLst/>
                <a:latin typeface="Calibri"/>
                <a:ea typeface="Calibri" panose="020F0502020204030204" pitchFamily="34" charset="0"/>
                <a:cs typeface="Open Sans"/>
              </a:rPr>
              <a:t>SPE</a:t>
            </a:r>
            <a:r>
              <a:rPr lang="en-US" sz="2100" b="1" dirty="0">
                <a:solidFill>
                  <a:schemeClr val="accent5">
                    <a:lumMod val="75000"/>
                  </a:schemeClr>
                </a:solidFill>
                <a:effectLst/>
                <a:latin typeface="Calibri"/>
                <a:ea typeface="Calibri" panose="020F0502020204030204" pitchFamily="34" charset="0"/>
                <a:cs typeface="Open Sans"/>
              </a:rPr>
              <a:t>) </a:t>
            </a:r>
            <a:r>
              <a:rPr lang="en-US" sz="2100" dirty="0">
                <a:effectLst/>
                <a:latin typeface="Calibri"/>
                <a:ea typeface="Calibri" panose="020F0502020204030204" pitchFamily="34" charset="0"/>
                <a:cs typeface="Open Sans"/>
              </a:rPr>
              <a:t>would also facilitate the streamlining of permitting and coordination of all stages of the mining transition.</a:t>
            </a:r>
            <a:r>
              <a:rPr lang="en-US" sz="2100" dirty="0">
                <a:latin typeface="Calibri"/>
                <a:ea typeface="Calibri" panose="020F0502020204030204" pitchFamily="34" charset="0"/>
                <a:cs typeface="Open Sans"/>
              </a:rPr>
              <a:t> </a:t>
            </a:r>
            <a:r>
              <a:rPr lang="en-US" sz="2100" b="1" dirty="0">
                <a:solidFill>
                  <a:schemeClr val="accent5">
                    <a:lumMod val="75000"/>
                  </a:schemeClr>
                </a:solidFill>
                <a:latin typeface="Calibri"/>
                <a:ea typeface="Calibri" panose="020F0502020204030204" pitchFamily="34" charset="0"/>
                <a:cs typeface="Times New Roman"/>
              </a:rPr>
              <a:t>Combine</a:t>
            </a:r>
            <a:r>
              <a:rPr lang="en-US" sz="2100" b="1" dirty="0">
                <a:solidFill>
                  <a:schemeClr val="accent5">
                    <a:lumMod val="75000"/>
                  </a:schemeClr>
                </a:solidFill>
                <a:effectLst/>
                <a:latin typeface="Calibri"/>
                <a:ea typeface="Calibri" panose="020F0502020204030204" pitchFamily="34" charset="0"/>
                <a:cs typeface="Times New Roman"/>
              </a:rPr>
              <a:t> </a:t>
            </a:r>
            <a:r>
              <a:rPr lang="en-US" sz="2100" b="1" dirty="0">
                <a:solidFill>
                  <a:schemeClr val="accent5">
                    <a:lumMod val="75000"/>
                  </a:schemeClr>
                </a:solidFill>
                <a:latin typeface="Calibri"/>
                <a:ea typeface="Calibri" panose="020F0502020204030204" pitchFamily="34" charset="0"/>
                <a:cs typeface="Times New Roman"/>
              </a:rPr>
              <a:t>this with</a:t>
            </a:r>
            <a:r>
              <a:rPr lang="en-US" sz="2100" b="1" dirty="0">
                <a:solidFill>
                  <a:schemeClr val="accent5">
                    <a:lumMod val="75000"/>
                  </a:schemeClr>
                </a:solidFill>
                <a:effectLst/>
                <a:latin typeface="Calibri"/>
                <a:ea typeface="Calibri" panose="020F0502020204030204" pitchFamily="34" charset="0"/>
                <a:cs typeface="Times New Roman"/>
              </a:rPr>
              <a:t> the drafting of a “Special Spatial Plan”,</a:t>
            </a:r>
            <a:r>
              <a:rPr lang="en-US" sz="2100" dirty="0">
                <a:latin typeface="Calibri"/>
                <a:ea typeface="Calibri" panose="020F0502020204030204" pitchFamily="34" charset="0"/>
                <a:cs typeface="Times New Roman"/>
              </a:rPr>
              <a:t> which </a:t>
            </a:r>
            <a:r>
              <a:rPr lang="en-US" sz="2100" dirty="0">
                <a:effectLst/>
                <a:latin typeface="Calibri"/>
                <a:ea typeface="Calibri" panose="020F0502020204030204" pitchFamily="34" charset="0"/>
                <a:cs typeface="Times New Roman"/>
              </a:rPr>
              <a:t>would </a:t>
            </a:r>
            <a:r>
              <a:rPr lang="en-US" sz="2100" dirty="0">
                <a:latin typeface="Calibri"/>
                <a:ea typeface="Calibri" panose="020F0502020204030204" pitchFamily="34" charset="0"/>
                <a:cs typeface="Times New Roman"/>
              </a:rPr>
              <a:t>allow</a:t>
            </a:r>
            <a:r>
              <a:rPr lang="en-US" sz="2100" dirty="0">
                <a:effectLst/>
                <a:latin typeface="Calibri"/>
                <a:ea typeface="Calibri" panose="020F0502020204030204" pitchFamily="34" charset="0"/>
                <a:cs typeface="Times New Roman"/>
              </a:rPr>
              <a:t> </a:t>
            </a:r>
            <a:r>
              <a:rPr lang="en-US" sz="2100" dirty="0">
                <a:latin typeface="Calibri"/>
                <a:ea typeface="Calibri" panose="020F0502020204030204" pitchFamily="34" charset="0"/>
                <a:cs typeface="Times New Roman"/>
              </a:rPr>
              <a:t>pre-classification of </a:t>
            </a:r>
            <a:r>
              <a:rPr lang="en-US" sz="2100" dirty="0">
                <a:latin typeface="Calibri"/>
                <a:ea typeface="Calibri" panose="020F0502020204030204" pitchFamily="34" charset="0"/>
                <a:cs typeface="Calibri"/>
              </a:rPr>
              <a:t>certain land parcels</a:t>
            </a:r>
            <a:r>
              <a:rPr lang="en-US" sz="2100" dirty="0">
                <a:latin typeface="Calibri"/>
                <a:ea typeface="Calibri" panose="020F0502020204030204" pitchFamily="34" charset="0"/>
                <a:cs typeface="Times New Roman"/>
              </a:rPr>
              <a:t> </a:t>
            </a:r>
            <a:r>
              <a:rPr lang="en-US" sz="2100" dirty="0">
                <a:effectLst/>
                <a:latin typeface="Calibri"/>
                <a:ea typeface="Calibri" panose="020F0502020204030204" pitchFamily="34" charset="0"/>
                <a:cs typeface="Times New Roman"/>
              </a:rPr>
              <a:t>as suitable for </a:t>
            </a:r>
            <a:r>
              <a:rPr lang="en-US" sz="2100" dirty="0">
                <a:latin typeface="Calibri"/>
                <a:ea typeface="Calibri" panose="020F0502020204030204" pitchFamily="34" charset="0"/>
                <a:cs typeface="Times New Roman"/>
              </a:rPr>
              <a:t>defined uses, </a:t>
            </a:r>
            <a:r>
              <a:rPr lang="en-US" sz="2100" dirty="0">
                <a:effectLst/>
                <a:latin typeface="Calibri"/>
                <a:ea typeface="Calibri" panose="020F0502020204030204" pitchFamily="34" charset="0"/>
                <a:cs typeface="Times New Roman"/>
              </a:rPr>
              <a:t>e.g. RE, </a:t>
            </a:r>
            <a:r>
              <a:rPr lang="en-US" sz="2100" dirty="0">
                <a:latin typeface="Calibri"/>
                <a:ea typeface="Calibri" panose="020F0502020204030204" pitchFamily="34" charset="0"/>
                <a:cs typeface="Times New Roman"/>
              </a:rPr>
              <a:t>industrial / commercial areas</a:t>
            </a:r>
            <a:r>
              <a:rPr lang="en-US" sz="2100" dirty="0">
                <a:effectLst/>
                <a:latin typeface="Calibri"/>
                <a:ea typeface="Calibri" panose="020F0502020204030204" pitchFamily="34" charset="0"/>
                <a:cs typeface="Times New Roman"/>
              </a:rPr>
              <a:t>, or energy crop plantations.</a:t>
            </a:r>
          </a:p>
          <a:p>
            <a:pPr marL="342900" indent="-342900" algn="just">
              <a:lnSpc>
                <a:spcPct val="115000"/>
              </a:lnSpc>
              <a:buFont typeface="Arial" panose="020B0604020202020204" pitchFamily="34" charset="0"/>
              <a:buChar char="•"/>
            </a:pPr>
            <a:endParaRPr lang="en-US" sz="2100" dirty="0">
              <a:effectLst/>
              <a:latin typeface="Calibri"/>
              <a:ea typeface="Calibri" panose="020F0502020204030204" pitchFamily="34" charset="0"/>
              <a:cs typeface="Times New Roman"/>
            </a:endParaRPr>
          </a:p>
          <a:p>
            <a:pPr marL="342900" indent="-342900">
              <a:lnSpc>
                <a:spcPct val="107000"/>
              </a:lnSpc>
              <a:spcAft>
                <a:spcPts val="800"/>
              </a:spcAft>
              <a:buFont typeface="Arial" panose="020B0604020202020204" pitchFamily="34" charset="0"/>
              <a:buChar char="•"/>
            </a:pPr>
            <a:r>
              <a:rPr lang="en-US" sz="2100" b="1" dirty="0">
                <a:solidFill>
                  <a:schemeClr val="accent5">
                    <a:lumMod val="75000"/>
                  </a:schemeClr>
                </a:solidFill>
                <a:latin typeface="Calibri"/>
                <a:cs typeface="Times New Roman"/>
              </a:rPr>
              <a:t>Establish a national database of soon-to-be-available brownfields</a:t>
            </a:r>
            <a:r>
              <a:rPr lang="en-US" sz="2100" dirty="0">
                <a:latin typeface="Calibri"/>
                <a:cs typeface="Times New Roman"/>
              </a:rPr>
              <a:t>, complete with relevant data and geospatial information, to direct investments towards these areas.</a:t>
            </a:r>
          </a:p>
          <a:p>
            <a:pPr marL="342900" indent="-342900">
              <a:lnSpc>
                <a:spcPct val="107000"/>
              </a:lnSpc>
              <a:spcAft>
                <a:spcPts val="800"/>
              </a:spcAft>
              <a:buFont typeface="Arial" panose="020B0604020202020204" pitchFamily="34" charset="0"/>
              <a:buChar char="•"/>
            </a:pPr>
            <a:endParaRPr lang="en-US" sz="2100" dirty="0">
              <a:latin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r>
              <a:rPr lang="en-US" sz="2100" dirty="0">
                <a:latin typeface="Calibri"/>
                <a:cs typeface="Times New Roman"/>
              </a:rPr>
              <a:t>Develop a </a:t>
            </a:r>
            <a:r>
              <a:rPr lang="en-US" sz="2100" b="1" dirty="0">
                <a:solidFill>
                  <a:schemeClr val="accent5">
                    <a:lumMod val="75000"/>
                  </a:schemeClr>
                </a:solidFill>
                <a:latin typeface="Calibri"/>
                <a:cs typeface="Times New Roman"/>
              </a:rPr>
              <a:t>national policy that sets out a clear direction for optimal land reclamation and repurposing </a:t>
            </a:r>
            <a:r>
              <a:rPr lang="en-US" sz="2100" dirty="0">
                <a:latin typeface="Calibri"/>
                <a:cs typeface="Times New Roman"/>
              </a:rPr>
              <a:t>in line with BiH plans for a clean energy transition. </a:t>
            </a:r>
            <a:endParaRPr lang="en-US" sz="2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7918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pl-PL" sz="3200" b="1" dirty="0" err="1">
                <a:solidFill>
                  <a:schemeClr val="bg1"/>
                </a:solidFill>
              </a:rPr>
              <a:t>Alternative</a:t>
            </a:r>
            <a:r>
              <a:rPr lang="pl-PL" sz="3200" b="1" dirty="0">
                <a:solidFill>
                  <a:schemeClr val="bg1"/>
                </a:solidFill>
              </a:rPr>
              <a:t> </a:t>
            </a:r>
            <a:r>
              <a:rPr lang="pl-PL" sz="3200" b="1" dirty="0" err="1">
                <a:solidFill>
                  <a:schemeClr val="bg1"/>
                </a:solidFill>
              </a:rPr>
              <a:t>energy</a:t>
            </a:r>
            <a:r>
              <a:rPr lang="pl-PL" sz="3200" b="1" dirty="0">
                <a:solidFill>
                  <a:schemeClr val="bg1"/>
                </a:solidFill>
              </a:rPr>
              <a:t> </a:t>
            </a:r>
            <a:r>
              <a:rPr lang="pl-PL" sz="3200" b="1" dirty="0" err="1">
                <a:solidFill>
                  <a:schemeClr val="bg1"/>
                </a:solidFill>
              </a:rPr>
              <a:t>pathways</a:t>
            </a:r>
            <a:r>
              <a:rPr lang="pl-PL" sz="3200" b="1" dirty="0">
                <a:solidFill>
                  <a:schemeClr val="bg1"/>
                </a:solidFill>
              </a:rPr>
              <a:t> – </a:t>
            </a:r>
            <a:r>
              <a:rPr lang="pl-PL" sz="3200" b="1" dirty="0" err="1">
                <a:solidFill>
                  <a:schemeClr val="bg1"/>
                </a:solidFill>
              </a:rPr>
              <a:t>generation</a:t>
            </a:r>
            <a:r>
              <a:rPr lang="pl-PL" sz="3200" b="1" dirty="0">
                <a:solidFill>
                  <a:schemeClr val="bg1"/>
                </a:solidFill>
              </a:rPr>
              <a:t> </a:t>
            </a:r>
            <a:r>
              <a:rPr lang="pl-PL" sz="3200" b="1" dirty="0" err="1">
                <a:solidFill>
                  <a:schemeClr val="bg1"/>
                </a:solidFill>
              </a:rPr>
              <a:t>expansion</a:t>
            </a:r>
            <a:r>
              <a:rPr lang="pl-PL" sz="3200" b="1" dirty="0">
                <a:solidFill>
                  <a:schemeClr val="bg1"/>
                </a:solidFill>
              </a:rPr>
              <a:t> </a:t>
            </a:r>
            <a:r>
              <a:rPr lang="pl-PL" sz="3200" b="1" dirty="0" err="1">
                <a:solidFill>
                  <a:schemeClr val="bg1"/>
                </a:solidFill>
              </a:rPr>
              <a:t>planning</a:t>
            </a:r>
            <a:r>
              <a:rPr lang="pl-PL" sz="3200" b="1" dirty="0">
                <a:solidFill>
                  <a:schemeClr val="bg1"/>
                </a:solidFill>
              </a:rPr>
              <a:t> </a:t>
            </a:r>
            <a:endParaRPr lang="bs-Latn-BA" sz="3200" dirty="0">
              <a:solidFill>
                <a:schemeClr val="bg1"/>
              </a:solidFill>
              <a:latin typeface="+mn-lt"/>
            </a:endParaRPr>
          </a:p>
        </p:txBody>
      </p:sp>
      <p:sp>
        <p:nvSpPr>
          <p:cNvPr id="2" name="Text Placeholder 4">
            <a:extLst>
              <a:ext uri="{FF2B5EF4-FFF2-40B4-BE49-F238E27FC236}">
                <a16:creationId xmlns:a16="http://schemas.microsoft.com/office/drawing/2014/main" id="{82B99AC4-7E47-7F43-D9D4-BE1D091E9B31}"/>
              </a:ext>
            </a:extLst>
          </p:cNvPr>
          <p:cNvSpPr>
            <a:spLocks noGrp="1"/>
          </p:cNvSpPr>
          <p:nvPr>
            <p:ph type="body" idx="1"/>
          </p:nvPr>
        </p:nvSpPr>
        <p:spPr>
          <a:xfrm>
            <a:off x="150683" y="787968"/>
            <a:ext cx="12038142" cy="2902017"/>
          </a:xfrm>
        </p:spPr>
        <p:txBody>
          <a:bodyPr>
            <a:noAutofit/>
          </a:bodyPr>
          <a:lstStyle/>
          <a:p>
            <a:pPr marL="0" indent="0">
              <a:spcAft>
                <a:spcPts val="600"/>
              </a:spcAft>
              <a:buNone/>
            </a:pPr>
            <a:r>
              <a:rPr lang="en-US" sz="1800" b="0" u="sng" dirty="0">
                <a:solidFill>
                  <a:schemeClr val="tx1"/>
                </a:solidFill>
              </a:rPr>
              <a:t>The objectives: </a:t>
            </a:r>
          </a:p>
          <a:p>
            <a:pPr marL="349250" lvl="1">
              <a:spcAft>
                <a:spcPts val="600"/>
              </a:spcAft>
              <a:buFont typeface="Arial" panose="020B0604020202020204" pitchFamily="34" charset="0"/>
              <a:buChar char="•"/>
            </a:pPr>
            <a:r>
              <a:rPr lang="en-US" sz="1600" b="0" dirty="0">
                <a:solidFill>
                  <a:schemeClr val="tx1"/>
                </a:solidFill>
              </a:rPr>
              <a:t>Perform assessment of necessary investments in BiH power sector for the period 2023-2050</a:t>
            </a:r>
          </a:p>
          <a:p>
            <a:pPr marL="349250" lvl="1">
              <a:spcAft>
                <a:spcPts val="600"/>
              </a:spcAft>
              <a:buFont typeface="Arial" panose="020B0604020202020204" pitchFamily="34" charset="0"/>
              <a:buChar char="•"/>
            </a:pPr>
            <a:r>
              <a:rPr lang="en-US" sz="1600" b="0" dirty="0">
                <a:solidFill>
                  <a:schemeClr val="tx1"/>
                </a:solidFill>
              </a:rPr>
              <a:t>Estimate the costs to expand and operate the power system, considering international commitments, Energy Community policies/objectives, RE targets, CO</a:t>
            </a:r>
            <a:r>
              <a:rPr lang="en-US" sz="1600" b="0" baseline="-25000" dirty="0">
                <a:solidFill>
                  <a:schemeClr val="tx1"/>
                </a:solidFill>
              </a:rPr>
              <a:t>2</a:t>
            </a:r>
            <a:r>
              <a:rPr lang="en-US" sz="1600" b="0" dirty="0">
                <a:solidFill>
                  <a:schemeClr val="tx1"/>
                </a:solidFill>
              </a:rPr>
              <a:t> reduction targets, introduction of carbon pricing schemes, etc.</a:t>
            </a:r>
          </a:p>
          <a:p>
            <a:pPr marL="349250" lvl="1">
              <a:spcAft>
                <a:spcPts val="600"/>
              </a:spcAft>
              <a:buFont typeface="Arial" panose="020B0604020202020204" pitchFamily="34" charset="0"/>
              <a:buChar char="•"/>
            </a:pPr>
            <a:r>
              <a:rPr lang="en-US" sz="1600" b="0" dirty="0">
                <a:solidFill>
                  <a:schemeClr val="tx1"/>
                </a:solidFill>
              </a:rPr>
              <a:t>Simulate system operation and calculate key operational metrics (dispatch of generation and reserves, VRE penetration/curtailment, benefits of energy storage, security of supply, etc.)</a:t>
            </a:r>
          </a:p>
          <a:p>
            <a:pPr marL="349250" lvl="1">
              <a:spcAft>
                <a:spcPts val="600"/>
              </a:spcAft>
              <a:buFont typeface="Arial" panose="020B0604020202020204" pitchFamily="34" charset="0"/>
              <a:buChar char="•"/>
            </a:pPr>
            <a:r>
              <a:rPr lang="en-US" sz="1600" b="0" dirty="0">
                <a:solidFill>
                  <a:schemeClr val="tx1"/>
                </a:solidFill>
              </a:rPr>
              <a:t>Through the current analysis, support the ongoing development of the </a:t>
            </a:r>
            <a:r>
              <a:rPr lang="en-US" sz="1600" b="0" dirty="0" err="1">
                <a:solidFill>
                  <a:schemeClr val="tx1"/>
                </a:solidFill>
              </a:rPr>
              <a:t>NECP</a:t>
            </a:r>
            <a:r>
              <a:rPr lang="en-US" sz="1600" b="0" dirty="0">
                <a:solidFill>
                  <a:schemeClr val="tx1"/>
                </a:solidFill>
              </a:rPr>
              <a:t> </a:t>
            </a:r>
            <a:endParaRPr lang="en-US" sz="1600" dirty="0">
              <a:solidFill>
                <a:schemeClr val="tx1"/>
              </a:solidFill>
            </a:endParaRPr>
          </a:p>
          <a:p>
            <a:pPr marL="0" lvl="1" indent="0">
              <a:spcAft>
                <a:spcPts val="600"/>
              </a:spcAft>
              <a:buNone/>
            </a:pPr>
            <a:r>
              <a:rPr lang="en-US" sz="1800" b="0" u="sng" dirty="0">
                <a:solidFill>
                  <a:schemeClr val="tx1"/>
                </a:solidFill>
              </a:rPr>
              <a:t>Looking at:</a:t>
            </a:r>
          </a:p>
          <a:p>
            <a:pPr marL="349250" lvl="1">
              <a:spcAft>
                <a:spcPts val="600"/>
              </a:spcAft>
              <a:buFont typeface="Arial" panose="020B0604020202020204" pitchFamily="34" charset="0"/>
              <a:buChar char="•"/>
            </a:pPr>
            <a:r>
              <a:rPr lang="en-US" sz="1600" dirty="0">
                <a:solidFill>
                  <a:srgbClr val="000000"/>
                </a:solidFill>
                <a:latin typeface="+mj-lt"/>
                <a:ea typeface="SimSun" panose="02010600030101010101" pitchFamily="2" charset="-122"/>
              </a:rPr>
              <a:t>T</a:t>
            </a:r>
            <a:r>
              <a:rPr lang="en-US" sz="1600" dirty="0">
                <a:solidFill>
                  <a:srgbClr val="000000"/>
                </a:solidFill>
                <a:effectLst/>
                <a:latin typeface="+mj-lt"/>
                <a:ea typeface="SimSun" panose="02010600030101010101" pitchFamily="2" charset="-122"/>
              </a:rPr>
              <a:t>he options associated with re-purposing each of the existing power plants and mines:</a:t>
            </a:r>
          </a:p>
          <a:p>
            <a:pPr marL="800100" lvl="2">
              <a:spcAft>
                <a:spcPts val="600"/>
              </a:spcAft>
              <a:buFont typeface="Courier New" panose="02070309020205020404" pitchFamily="49" charset="0"/>
              <a:buChar char="­"/>
            </a:pPr>
            <a:r>
              <a:rPr lang="en-US" sz="1600" i="1" dirty="0">
                <a:solidFill>
                  <a:srgbClr val="000000"/>
                </a:solidFill>
                <a:effectLst/>
                <a:latin typeface="+mj-lt"/>
                <a:ea typeface="SimSun" panose="02010600030101010101" pitchFamily="2" charset="-122"/>
              </a:rPr>
              <a:t>Fuel switching: </a:t>
            </a:r>
            <a:r>
              <a:rPr lang="en-US" sz="1600" dirty="0">
                <a:solidFill>
                  <a:srgbClr val="000000"/>
                </a:solidFill>
                <a:effectLst/>
                <a:latin typeface="+mj-lt"/>
                <a:ea typeface="SimSun" panose="02010600030101010101" pitchFamily="2" charset="-122"/>
              </a:rPr>
              <a:t>existing coal plants may be converted to burn natural gas or biomass</a:t>
            </a:r>
          </a:p>
          <a:p>
            <a:pPr marL="800100" lvl="2">
              <a:spcAft>
                <a:spcPts val="600"/>
              </a:spcAft>
              <a:buFont typeface="Courier New" panose="02070309020205020404" pitchFamily="49" charset="0"/>
              <a:buChar char="­"/>
            </a:pPr>
            <a:r>
              <a:rPr lang="en-US" sz="1600" i="1" dirty="0">
                <a:solidFill>
                  <a:srgbClr val="000000"/>
                </a:solidFill>
                <a:effectLst/>
                <a:latin typeface="+mj-lt"/>
                <a:ea typeface="SimSun" panose="02010600030101010101" pitchFamily="2" charset="-122"/>
              </a:rPr>
              <a:t>Renewable installations: </a:t>
            </a:r>
            <a:r>
              <a:rPr lang="en-US" sz="1600" dirty="0">
                <a:solidFill>
                  <a:srgbClr val="000000"/>
                </a:solidFill>
                <a:effectLst/>
                <a:latin typeface="+mj-lt"/>
                <a:ea typeface="SimSun" panose="02010600030101010101" pitchFamily="2" charset="-122"/>
              </a:rPr>
              <a:t>use the plant and mine lands to install RE plants (solar PV, wind and biomass) </a:t>
            </a:r>
          </a:p>
          <a:p>
            <a:pPr marL="800100" lvl="2">
              <a:spcAft>
                <a:spcPts val="600"/>
              </a:spcAft>
              <a:buFont typeface="Courier New" panose="02070309020205020404" pitchFamily="49" charset="0"/>
              <a:buChar char="­"/>
            </a:pPr>
            <a:r>
              <a:rPr lang="en-US" sz="1600" i="1" dirty="0">
                <a:solidFill>
                  <a:srgbClr val="000000"/>
                </a:solidFill>
                <a:effectLst/>
                <a:latin typeface="+mj-lt"/>
                <a:ea typeface="SimSun" panose="02010600030101010101" pitchFamily="2" charset="-122"/>
              </a:rPr>
              <a:t>Utilization of existing coal plant generators:</a:t>
            </a:r>
            <a:r>
              <a:rPr lang="en-US" sz="1600" dirty="0">
                <a:solidFill>
                  <a:srgbClr val="000000"/>
                </a:solidFill>
                <a:effectLst/>
                <a:latin typeface="+mj-lt"/>
                <a:ea typeface="SimSun" panose="02010600030101010101" pitchFamily="2" charset="-122"/>
              </a:rPr>
              <a:t> as synchronous condensers (SYNCON) for voltage control and BESS</a:t>
            </a:r>
          </a:p>
          <a:p>
            <a:pPr marL="349250" lvl="1">
              <a:spcAft>
                <a:spcPts val="600"/>
              </a:spcAft>
              <a:buFont typeface="Arial" panose="020B0604020202020204" pitchFamily="34" charset="0"/>
              <a:buChar char="•"/>
            </a:pPr>
            <a:r>
              <a:rPr lang="en-US" sz="1600" dirty="0">
                <a:solidFill>
                  <a:srgbClr val="000000"/>
                </a:solidFill>
                <a:effectLst/>
                <a:latin typeface="+mj-lt"/>
                <a:ea typeface="SimSun" panose="02010600030101010101" pitchFamily="2" charset="-122"/>
              </a:rPr>
              <a:t>The power system options which can be deployed anywhere in the system and are needed to satisfy the demand</a:t>
            </a:r>
          </a:p>
          <a:p>
            <a:pPr marL="0" lvl="1" indent="0">
              <a:buNone/>
            </a:pPr>
            <a:endParaRPr lang="en-US" sz="1600" u="sng" dirty="0">
              <a:solidFill>
                <a:schemeClr val="tx1"/>
              </a:solidFill>
            </a:endParaRPr>
          </a:p>
          <a:p>
            <a:pPr marL="0" lvl="1" indent="0">
              <a:buNone/>
            </a:pPr>
            <a:endParaRPr lang="en-US" sz="1600" b="0" u="sng" dirty="0">
              <a:solidFill>
                <a:schemeClr val="tx1"/>
              </a:solidFill>
            </a:endParaRPr>
          </a:p>
          <a:p>
            <a:pPr marL="565150" lvl="1" indent="0">
              <a:buNone/>
            </a:pPr>
            <a:endParaRPr lang="en-US" sz="1600" b="0" dirty="0">
              <a:solidFill>
                <a:schemeClr val="tx1"/>
              </a:solidFill>
            </a:endParaRPr>
          </a:p>
        </p:txBody>
      </p:sp>
    </p:spTree>
    <p:extLst>
      <p:ext uri="{BB962C8B-B14F-4D97-AF65-F5344CB8AC3E}">
        <p14:creationId xmlns:p14="http://schemas.microsoft.com/office/powerpoint/2010/main" val="2149686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en-US" sz="3200" b="1" dirty="0">
                <a:solidFill>
                  <a:schemeClr val="bg1"/>
                </a:solidFill>
              </a:rPr>
              <a:t>Alternative energy pathways – the scenarios and main results</a:t>
            </a:r>
            <a:endParaRPr lang="bs-Latn-BA" sz="3200" dirty="0">
              <a:solidFill>
                <a:schemeClr val="bg1"/>
              </a:solidFill>
              <a:latin typeface="+mn-lt"/>
            </a:endParaRPr>
          </a:p>
        </p:txBody>
      </p:sp>
      <p:graphicFrame>
        <p:nvGraphicFramePr>
          <p:cNvPr id="2" name="Table 1">
            <a:extLst>
              <a:ext uri="{FF2B5EF4-FFF2-40B4-BE49-F238E27FC236}">
                <a16:creationId xmlns:a16="http://schemas.microsoft.com/office/drawing/2014/main" id="{9C8E8FBA-37E4-397A-E8A2-3364707F0B4A}"/>
              </a:ext>
            </a:extLst>
          </p:cNvPr>
          <p:cNvGraphicFramePr>
            <a:graphicFrameLocks noGrp="1"/>
          </p:cNvGraphicFramePr>
          <p:nvPr>
            <p:extLst>
              <p:ext uri="{D42A27DB-BD31-4B8C-83A1-F6EECF244321}">
                <p14:modId xmlns:p14="http://schemas.microsoft.com/office/powerpoint/2010/main" val="2776692189"/>
              </p:ext>
            </p:extLst>
          </p:nvPr>
        </p:nvGraphicFramePr>
        <p:xfrm>
          <a:off x="1219200" y="1442720"/>
          <a:ext cx="9194483" cy="4262685"/>
        </p:xfrm>
        <a:graphic>
          <a:graphicData uri="http://schemas.openxmlformats.org/drawingml/2006/table">
            <a:tbl>
              <a:tblPr firstRow="1" firstCol="1" bandRow="1">
                <a:tableStyleId>{69012ECD-51FC-41F1-AA8D-1B2483CD663E}</a:tableStyleId>
              </a:tblPr>
              <a:tblGrid>
                <a:gridCol w="3646973">
                  <a:extLst>
                    <a:ext uri="{9D8B030D-6E8A-4147-A177-3AD203B41FA5}">
                      <a16:colId xmlns:a16="http://schemas.microsoft.com/office/drawing/2014/main" val="1359293174"/>
                    </a:ext>
                  </a:extLst>
                </a:gridCol>
                <a:gridCol w="1849170">
                  <a:extLst>
                    <a:ext uri="{9D8B030D-6E8A-4147-A177-3AD203B41FA5}">
                      <a16:colId xmlns:a16="http://schemas.microsoft.com/office/drawing/2014/main" val="597217696"/>
                    </a:ext>
                  </a:extLst>
                </a:gridCol>
                <a:gridCol w="1849170">
                  <a:extLst>
                    <a:ext uri="{9D8B030D-6E8A-4147-A177-3AD203B41FA5}">
                      <a16:colId xmlns:a16="http://schemas.microsoft.com/office/drawing/2014/main" val="1360963434"/>
                    </a:ext>
                  </a:extLst>
                </a:gridCol>
                <a:gridCol w="1849170">
                  <a:extLst>
                    <a:ext uri="{9D8B030D-6E8A-4147-A177-3AD203B41FA5}">
                      <a16:colId xmlns:a16="http://schemas.microsoft.com/office/drawing/2014/main" val="1024921141"/>
                    </a:ext>
                  </a:extLst>
                </a:gridCol>
              </a:tblGrid>
              <a:tr h="727967">
                <a:tc>
                  <a:txBody>
                    <a:bodyPr/>
                    <a:lstStyle/>
                    <a:p>
                      <a:pPr>
                        <a:lnSpc>
                          <a:spcPct val="107000"/>
                        </a:lnSpc>
                      </a:pPr>
                      <a:endParaRPr lang="en-US" sz="1600" dirty="0">
                        <a:effectLst/>
                        <a:latin typeface="+mn-lt"/>
                        <a:cs typeface="Mangal" panose="02040503050203030202" pitchFamily="18" charset="0"/>
                      </a:endParaRPr>
                    </a:p>
                  </a:txBody>
                  <a:tcPr marL="68580" marR="68580" marT="0" marB="0" anchor="ctr"/>
                </a:tc>
                <a:tc>
                  <a:txBody>
                    <a:bodyPr/>
                    <a:lstStyle/>
                    <a:p>
                      <a:pPr algn="ctr">
                        <a:lnSpc>
                          <a:spcPct val="107000"/>
                        </a:lnSpc>
                      </a:pPr>
                      <a:r>
                        <a:rPr lang="en-US" sz="1600" dirty="0">
                          <a:effectLst/>
                        </a:rPr>
                        <a:t>Baseline</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dirty="0">
                          <a:effectLst/>
                        </a:rPr>
                        <a:t>Decarbonization </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dirty="0">
                          <a:effectLst/>
                        </a:rPr>
                        <a:t>Energy Security</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extLst>
                  <a:ext uri="{0D108BD9-81ED-4DB2-BD59-A6C34878D82A}">
                    <a16:rowId xmlns:a16="http://schemas.microsoft.com/office/drawing/2014/main" val="1213967233"/>
                  </a:ext>
                </a:extLst>
              </a:tr>
              <a:tr h="812173">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dirty="0">
                          <a:effectLst/>
                        </a:rPr>
                        <a:t>Key features</a:t>
                      </a:r>
                    </a:p>
                    <a:p>
                      <a:pPr>
                        <a:lnSpc>
                          <a:spcPct val="107000"/>
                        </a:lnSpc>
                      </a:pPr>
                      <a:endParaRPr lang="en-US" sz="1600" dirty="0">
                        <a:effectLst/>
                        <a:latin typeface="+mn-lt"/>
                        <a:cs typeface="Mangal" panose="02040503050203030202" pitchFamily="18" charset="0"/>
                      </a:endParaRPr>
                    </a:p>
                  </a:txBody>
                  <a:tcPr marL="68580" marR="68580" marT="0" marB="0" anchor="ctr"/>
                </a:tc>
                <a:tc>
                  <a:txBody>
                    <a:bodyPr/>
                    <a:lstStyle/>
                    <a:p>
                      <a:pPr algn="ctr">
                        <a:lnSpc>
                          <a:spcPct val="107000"/>
                        </a:lnSpc>
                      </a:pPr>
                      <a:r>
                        <a:rPr lang="en-US" sz="1600" dirty="0">
                          <a:effectLst/>
                        </a:rPr>
                        <a:t>0.75% demand growth</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dirty="0">
                          <a:effectLst/>
                        </a:rPr>
                        <a:t>stringent CO</a:t>
                      </a:r>
                      <a:r>
                        <a:rPr lang="en-US" sz="1600" baseline="-25000" dirty="0">
                          <a:effectLst/>
                        </a:rPr>
                        <a:t>2 </a:t>
                      </a:r>
                      <a:r>
                        <a:rPr lang="en-US" sz="1600" dirty="0">
                          <a:effectLst/>
                        </a:rPr>
                        <a:t>targets</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dirty="0">
                          <a:effectLst/>
                        </a:rPr>
                        <a:t>reliance on domestic energy sources</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extLst>
                  <a:ext uri="{0D108BD9-81ED-4DB2-BD59-A6C34878D82A}">
                    <a16:rowId xmlns:a16="http://schemas.microsoft.com/office/drawing/2014/main" val="2363325404"/>
                  </a:ext>
                </a:extLst>
              </a:tr>
              <a:tr h="388935">
                <a:tc>
                  <a:txBody>
                    <a:bodyPr/>
                    <a:lstStyle/>
                    <a:p>
                      <a:pPr>
                        <a:lnSpc>
                          <a:spcPct val="107000"/>
                        </a:lnSpc>
                      </a:pPr>
                      <a:r>
                        <a:rPr lang="en-US" sz="1600" dirty="0">
                          <a:effectLst/>
                        </a:rPr>
                        <a:t>Total generation (GWh)</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a:effectLst/>
                        </a:rPr>
                        <a:t>563,582</a:t>
                      </a:r>
                      <a:endParaRPr lang="en-US" sz="160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a:effectLst/>
                        </a:rPr>
                        <a:t>516,017</a:t>
                      </a:r>
                      <a:endParaRPr lang="en-US" sz="160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dirty="0">
                          <a:effectLst/>
                        </a:rPr>
                        <a:t>537,895</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extLst>
                  <a:ext uri="{0D108BD9-81ED-4DB2-BD59-A6C34878D82A}">
                    <a16:rowId xmlns:a16="http://schemas.microsoft.com/office/drawing/2014/main" val="3369109661"/>
                  </a:ext>
                </a:extLst>
              </a:tr>
              <a:tr h="388935">
                <a:tc>
                  <a:txBody>
                    <a:bodyPr/>
                    <a:lstStyle/>
                    <a:p>
                      <a:pPr>
                        <a:lnSpc>
                          <a:spcPct val="107000"/>
                        </a:lnSpc>
                      </a:pPr>
                      <a:r>
                        <a:rPr lang="en-US" sz="1600" dirty="0">
                          <a:effectLst/>
                        </a:rPr>
                        <a:t>Total demand (GWh)</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dirty="0">
                          <a:effectLst/>
                        </a:rPr>
                        <a:t>410,631</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a:effectLst/>
                        </a:rPr>
                        <a:t>410,631</a:t>
                      </a:r>
                      <a:endParaRPr lang="en-US" sz="160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a:effectLst/>
                        </a:rPr>
                        <a:t>410,631</a:t>
                      </a:r>
                      <a:endParaRPr lang="en-US" sz="160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extLst>
                  <a:ext uri="{0D108BD9-81ED-4DB2-BD59-A6C34878D82A}">
                    <a16:rowId xmlns:a16="http://schemas.microsoft.com/office/drawing/2014/main" val="1344566889"/>
                  </a:ext>
                </a:extLst>
              </a:tr>
              <a:tr h="388935">
                <a:tc>
                  <a:txBody>
                    <a:bodyPr/>
                    <a:lstStyle/>
                    <a:p>
                      <a:pPr>
                        <a:lnSpc>
                          <a:spcPct val="107000"/>
                        </a:lnSpc>
                      </a:pPr>
                      <a:r>
                        <a:rPr lang="en-US" sz="1600" dirty="0">
                          <a:effectLst/>
                        </a:rPr>
                        <a:t>Total capacity added (MW)</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a:effectLst/>
                        </a:rPr>
                        <a:t>5,028</a:t>
                      </a:r>
                      <a:endParaRPr lang="en-US" sz="160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a:effectLst/>
                        </a:rPr>
                        <a:t>4,656</a:t>
                      </a:r>
                      <a:endParaRPr lang="en-US" sz="160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a:effectLst/>
                        </a:rPr>
                        <a:t>6,162</a:t>
                      </a:r>
                      <a:endParaRPr lang="en-US" sz="160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extLst>
                  <a:ext uri="{0D108BD9-81ED-4DB2-BD59-A6C34878D82A}">
                    <a16:rowId xmlns:a16="http://schemas.microsoft.com/office/drawing/2014/main" val="546178525"/>
                  </a:ext>
                </a:extLst>
              </a:tr>
              <a:tr h="388935">
                <a:tc>
                  <a:txBody>
                    <a:bodyPr/>
                    <a:lstStyle/>
                    <a:p>
                      <a:pPr>
                        <a:lnSpc>
                          <a:spcPct val="107000"/>
                        </a:lnSpc>
                      </a:pPr>
                      <a:r>
                        <a:rPr lang="en-US" sz="1600" dirty="0">
                          <a:effectLst/>
                        </a:rPr>
                        <a:t>Total investment (USD million)</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a:effectLst/>
                        </a:rPr>
                        <a:t>6,557</a:t>
                      </a:r>
                      <a:endParaRPr lang="en-US" sz="160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a:effectLst/>
                        </a:rPr>
                        <a:t>5,867</a:t>
                      </a:r>
                      <a:endParaRPr lang="en-US" sz="160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a:effectLst/>
                        </a:rPr>
                        <a:t>7,509</a:t>
                      </a:r>
                      <a:endParaRPr lang="en-US" sz="160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extLst>
                  <a:ext uri="{0D108BD9-81ED-4DB2-BD59-A6C34878D82A}">
                    <a16:rowId xmlns:a16="http://schemas.microsoft.com/office/drawing/2014/main" val="1505374113"/>
                  </a:ext>
                </a:extLst>
              </a:tr>
              <a:tr h="388935">
                <a:tc>
                  <a:txBody>
                    <a:bodyPr/>
                    <a:lstStyle/>
                    <a:p>
                      <a:pPr>
                        <a:lnSpc>
                          <a:spcPct val="107000"/>
                        </a:lnSpc>
                      </a:pPr>
                      <a:r>
                        <a:rPr lang="en-US" sz="1600" dirty="0">
                          <a:effectLst/>
                        </a:rPr>
                        <a:t>Import costs (USD million)</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a:effectLst/>
                        </a:rPr>
                        <a:t>2,540</a:t>
                      </a:r>
                      <a:endParaRPr lang="en-US" sz="160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a:effectLst/>
                        </a:rPr>
                        <a:t>3,690</a:t>
                      </a:r>
                      <a:endParaRPr lang="en-US" sz="160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dirty="0">
                          <a:effectLst/>
                        </a:rPr>
                        <a:t>2,299</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extLst>
                  <a:ext uri="{0D108BD9-81ED-4DB2-BD59-A6C34878D82A}">
                    <a16:rowId xmlns:a16="http://schemas.microsoft.com/office/drawing/2014/main" val="2142820433"/>
                  </a:ext>
                </a:extLst>
              </a:tr>
              <a:tr h="388935">
                <a:tc>
                  <a:txBody>
                    <a:bodyPr/>
                    <a:lstStyle/>
                    <a:p>
                      <a:pPr>
                        <a:lnSpc>
                          <a:spcPct val="107000"/>
                        </a:lnSpc>
                      </a:pPr>
                      <a:r>
                        <a:rPr lang="en-US" sz="1600" dirty="0">
                          <a:effectLst/>
                        </a:rPr>
                        <a:t>Export revenue (USD million)</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dirty="0">
                          <a:effectLst/>
                        </a:rPr>
                        <a:t>13,315</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a:effectLst/>
                        </a:rPr>
                        <a:t>11,682</a:t>
                      </a:r>
                      <a:endParaRPr lang="en-US" sz="160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a:effectLst/>
                        </a:rPr>
                        <a:t>12,808</a:t>
                      </a:r>
                      <a:endParaRPr lang="en-US" sz="160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extLst>
                  <a:ext uri="{0D108BD9-81ED-4DB2-BD59-A6C34878D82A}">
                    <a16:rowId xmlns:a16="http://schemas.microsoft.com/office/drawing/2014/main" val="619744762"/>
                  </a:ext>
                </a:extLst>
              </a:tr>
              <a:tr h="388935">
                <a:tc>
                  <a:txBody>
                    <a:bodyPr/>
                    <a:lstStyle/>
                    <a:p>
                      <a:pPr>
                        <a:lnSpc>
                          <a:spcPct val="107000"/>
                        </a:lnSpc>
                      </a:pPr>
                      <a:r>
                        <a:rPr lang="en-US" sz="1600" dirty="0">
                          <a:effectLst/>
                        </a:rPr>
                        <a:t>NPV of system cost (USD million)</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dirty="0">
                          <a:effectLst/>
                        </a:rPr>
                        <a:t>4,776</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dirty="0">
                          <a:effectLst/>
                        </a:rPr>
                        <a:t>4,237</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07000"/>
                        </a:lnSpc>
                      </a:pPr>
                      <a:r>
                        <a:rPr lang="en-US" sz="1600" dirty="0">
                          <a:effectLst/>
                        </a:rPr>
                        <a:t>4,595</a:t>
                      </a:r>
                      <a:endParaRPr lang="en-US" sz="1600" dirty="0">
                        <a:solidFill>
                          <a:srgbClr val="000000"/>
                        </a:solidFill>
                        <a:effectLst/>
                        <a:latin typeface="+mn-lt"/>
                        <a:ea typeface="SimSun" panose="02010600030101010101" pitchFamily="2" charset="-122"/>
                        <a:cs typeface="Mangal" panose="02040503050203030202" pitchFamily="18" charset="0"/>
                      </a:endParaRPr>
                    </a:p>
                  </a:txBody>
                  <a:tcPr marL="68580" marR="68580" marT="0" marB="0" anchor="ctr"/>
                </a:tc>
                <a:extLst>
                  <a:ext uri="{0D108BD9-81ED-4DB2-BD59-A6C34878D82A}">
                    <a16:rowId xmlns:a16="http://schemas.microsoft.com/office/drawing/2014/main" val="1957347050"/>
                  </a:ext>
                </a:extLst>
              </a:tr>
            </a:tbl>
          </a:graphicData>
        </a:graphic>
      </p:graphicFrame>
    </p:spTree>
    <p:extLst>
      <p:ext uri="{BB962C8B-B14F-4D97-AF65-F5344CB8AC3E}">
        <p14:creationId xmlns:p14="http://schemas.microsoft.com/office/powerpoint/2010/main" val="3713816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en-US" sz="3200" b="1" dirty="0">
                <a:solidFill>
                  <a:schemeClr val="bg1"/>
                </a:solidFill>
              </a:rPr>
              <a:t>Energy security scenario – capacity plan</a:t>
            </a:r>
            <a:endParaRPr lang="bs-Latn-BA" sz="3200" dirty="0">
              <a:solidFill>
                <a:schemeClr val="bg1"/>
              </a:solidFill>
              <a:latin typeface="+mn-lt"/>
            </a:endParaRPr>
          </a:p>
        </p:txBody>
      </p:sp>
      <p:graphicFrame>
        <p:nvGraphicFramePr>
          <p:cNvPr id="2" name="Chart 1">
            <a:extLst>
              <a:ext uri="{FF2B5EF4-FFF2-40B4-BE49-F238E27FC236}">
                <a16:creationId xmlns:a16="http://schemas.microsoft.com/office/drawing/2014/main" id="{9E17ED74-8F0F-5A64-E15D-E63306160A63}"/>
              </a:ext>
            </a:extLst>
          </p:cNvPr>
          <p:cNvGraphicFramePr>
            <a:graphicFrameLocks/>
          </p:cNvGraphicFramePr>
          <p:nvPr/>
        </p:nvGraphicFramePr>
        <p:xfrm>
          <a:off x="705247" y="1137920"/>
          <a:ext cx="10778330" cy="51206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28147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en-US" sz="3200" b="1" dirty="0">
                <a:solidFill>
                  <a:schemeClr val="bg1"/>
                </a:solidFill>
              </a:rPr>
              <a:t>Energy security scenario – generation mix</a:t>
            </a:r>
            <a:endParaRPr lang="bs-Latn-BA" sz="3200" dirty="0">
              <a:solidFill>
                <a:schemeClr val="bg1"/>
              </a:solidFill>
              <a:latin typeface="+mn-lt"/>
            </a:endParaRPr>
          </a:p>
        </p:txBody>
      </p:sp>
      <p:graphicFrame>
        <p:nvGraphicFramePr>
          <p:cNvPr id="3" name="Chart 2">
            <a:extLst>
              <a:ext uri="{FF2B5EF4-FFF2-40B4-BE49-F238E27FC236}">
                <a16:creationId xmlns:a16="http://schemas.microsoft.com/office/drawing/2014/main" id="{45991E0E-3A2B-F764-0CB0-137816D252EA}"/>
              </a:ext>
            </a:extLst>
          </p:cNvPr>
          <p:cNvGraphicFramePr>
            <a:graphicFrameLocks/>
          </p:cNvGraphicFramePr>
          <p:nvPr/>
        </p:nvGraphicFramePr>
        <p:xfrm>
          <a:off x="699452" y="1133856"/>
          <a:ext cx="10789920" cy="5120640"/>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A85FB8B4-F17F-D32D-904A-8CD782A2C715}"/>
              </a:ext>
            </a:extLst>
          </p:cNvPr>
          <p:cNvSpPr/>
          <p:nvPr/>
        </p:nvSpPr>
        <p:spPr>
          <a:xfrm rot="920943">
            <a:off x="6153717" y="4783096"/>
            <a:ext cx="2199572" cy="744493"/>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1433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en-US" sz="3200" b="1" dirty="0">
                <a:solidFill>
                  <a:schemeClr val="bg1"/>
                </a:solidFill>
              </a:rPr>
              <a:t>Alternative energy pathways – coal consumption</a:t>
            </a:r>
            <a:endParaRPr lang="bs-Latn-BA" sz="3200" dirty="0">
              <a:solidFill>
                <a:schemeClr val="bg1"/>
              </a:solidFill>
              <a:latin typeface="+mn-lt"/>
            </a:endParaRPr>
          </a:p>
        </p:txBody>
      </p:sp>
      <p:graphicFrame>
        <p:nvGraphicFramePr>
          <p:cNvPr id="2" name="Chart 1">
            <a:extLst>
              <a:ext uri="{FF2B5EF4-FFF2-40B4-BE49-F238E27FC236}">
                <a16:creationId xmlns:a16="http://schemas.microsoft.com/office/drawing/2014/main" id="{64FEB9B9-FCE8-CFD9-301B-39923E8457A2}"/>
              </a:ext>
            </a:extLst>
          </p:cNvPr>
          <p:cNvGraphicFramePr>
            <a:graphicFrameLocks/>
          </p:cNvGraphicFramePr>
          <p:nvPr/>
        </p:nvGraphicFramePr>
        <p:xfrm>
          <a:off x="1095724" y="1330960"/>
          <a:ext cx="9997376" cy="48063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3881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en-US" sz="3200" b="1" dirty="0">
                <a:solidFill>
                  <a:schemeClr val="bg1"/>
                </a:solidFill>
              </a:rPr>
              <a:t>Alternative energy pathways – CO2 emissions</a:t>
            </a:r>
            <a:endParaRPr lang="bs-Latn-BA" sz="3200" dirty="0">
              <a:solidFill>
                <a:schemeClr val="bg1"/>
              </a:solidFill>
              <a:latin typeface="+mn-lt"/>
            </a:endParaRPr>
          </a:p>
        </p:txBody>
      </p:sp>
      <p:graphicFrame>
        <p:nvGraphicFramePr>
          <p:cNvPr id="3" name="Chart 2">
            <a:extLst>
              <a:ext uri="{FF2B5EF4-FFF2-40B4-BE49-F238E27FC236}">
                <a16:creationId xmlns:a16="http://schemas.microsoft.com/office/drawing/2014/main" id="{46F3B8AA-E426-A095-CC80-18918319BC7C}"/>
              </a:ext>
            </a:extLst>
          </p:cNvPr>
          <p:cNvGraphicFramePr>
            <a:graphicFrameLocks/>
          </p:cNvGraphicFramePr>
          <p:nvPr/>
        </p:nvGraphicFramePr>
        <p:xfrm>
          <a:off x="1151604" y="1381760"/>
          <a:ext cx="9885616" cy="4764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2549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en-US" sz="3000" b="1" dirty="0">
                <a:solidFill>
                  <a:schemeClr val="bg1"/>
                </a:solidFill>
              </a:rPr>
              <a:t>A global perspective – the transition is already happening…</a:t>
            </a:r>
            <a:endParaRPr lang="en-US" sz="3000" dirty="0">
              <a:solidFill>
                <a:schemeClr val="bg1"/>
              </a:solidFill>
            </a:endParaRPr>
          </a:p>
        </p:txBody>
      </p:sp>
      <p:pic>
        <p:nvPicPr>
          <p:cNvPr id="7" name="Picture 6" descr="Chart, funnel chart&#10;&#10;Description automatically generated">
            <a:extLst>
              <a:ext uri="{FF2B5EF4-FFF2-40B4-BE49-F238E27FC236}">
                <a16:creationId xmlns:a16="http://schemas.microsoft.com/office/drawing/2014/main" id="{40416A4B-B8AA-8F5D-393C-8D3E27B0CE36}"/>
              </a:ext>
            </a:extLst>
          </p:cNvPr>
          <p:cNvPicPr>
            <a:picLocks noChangeAspect="1"/>
          </p:cNvPicPr>
          <p:nvPr/>
        </p:nvPicPr>
        <p:blipFill rotWithShape="1">
          <a:blip r:embed="rId2"/>
          <a:srcRect t="11787"/>
          <a:stretch/>
        </p:blipFill>
        <p:spPr>
          <a:xfrm>
            <a:off x="968855" y="1165225"/>
            <a:ext cx="10251113" cy="5277221"/>
          </a:xfrm>
          <a:prstGeom prst="rect">
            <a:avLst/>
          </a:prstGeom>
        </p:spPr>
      </p:pic>
      <p:sp>
        <p:nvSpPr>
          <p:cNvPr id="8" name="Oval 7">
            <a:extLst>
              <a:ext uri="{FF2B5EF4-FFF2-40B4-BE49-F238E27FC236}">
                <a16:creationId xmlns:a16="http://schemas.microsoft.com/office/drawing/2014/main" id="{6E6E17BF-63B0-D85A-A7FC-8C59696F4251}"/>
              </a:ext>
            </a:extLst>
          </p:cNvPr>
          <p:cNvSpPr/>
          <p:nvPr/>
        </p:nvSpPr>
        <p:spPr>
          <a:xfrm rot="920943">
            <a:off x="5711252" y="3826373"/>
            <a:ext cx="1598188" cy="83058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731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en-US" sz="3200" b="1" dirty="0">
                <a:solidFill>
                  <a:schemeClr val="bg1"/>
                </a:solidFill>
              </a:rPr>
              <a:t>Alternative energy pathways – RE share</a:t>
            </a:r>
            <a:endParaRPr lang="bs-Latn-BA" sz="3200" dirty="0">
              <a:solidFill>
                <a:schemeClr val="bg1"/>
              </a:solidFill>
              <a:latin typeface="+mn-lt"/>
            </a:endParaRPr>
          </a:p>
        </p:txBody>
      </p:sp>
      <p:graphicFrame>
        <p:nvGraphicFramePr>
          <p:cNvPr id="2" name="Chart 1">
            <a:extLst>
              <a:ext uri="{FF2B5EF4-FFF2-40B4-BE49-F238E27FC236}">
                <a16:creationId xmlns:a16="http://schemas.microsoft.com/office/drawing/2014/main" id="{CD6B9395-5F61-9130-5E78-C8B1E3D07C4A}"/>
              </a:ext>
            </a:extLst>
          </p:cNvPr>
          <p:cNvGraphicFramePr>
            <a:graphicFrameLocks/>
          </p:cNvGraphicFramePr>
          <p:nvPr/>
        </p:nvGraphicFramePr>
        <p:xfrm>
          <a:off x="978852" y="1361440"/>
          <a:ext cx="10231120" cy="46878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10790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en-US" sz="3200" b="1" dirty="0">
                <a:solidFill>
                  <a:schemeClr val="bg1"/>
                </a:solidFill>
              </a:rPr>
              <a:t>Main takeaways</a:t>
            </a:r>
            <a:endParaRPr lang="bs-Latn-BA" sz="3200" dirty="0">
              <a:solidFill>
                <a:schemeClr val="bg1"/>
              </a:solidFill>
              <a:latin typeface="+mn-lt"/>
            </a:endParaRPr>
          </a:p>
        </p:txBody>
      </p:sp>
      <p:sp>
        <p:nvSpPr>
          <p:cNvPr id="3" name="Text Placeholder 4">
            <a:extLst>
              <a:ext uri="{FF2B5EF4-FFF2-40B4-BE49-F238E27FC236}">
                <a16:creationId xmlns:a16="http://schemas.microsoft.com/office/drawing/2014/main" id="{6B5868A2-1356-A52F-B2C2-8B366D0D486F}"/>
              </a:ext>
            </a:extLst>
          </p:cNvPr>
          <p:cNvSpPr>
            <a:spLocks noGrp="1"/>
          </p:cNvSpPr>
          <p:nvPr>
            <p:ph type="body" idx="1"/>
          </p:nvPr>
        </p:nvSpPr>
        <p:spPr>
          <a:xfrm>
            <a:off x="222434" y="1112817"/>
            <a:ext cx="11817165" cy="5024252"/>
          </a:xfrm>
        </p:spPr>
        <p:txBody>
          <a:bodyPr>
            <a:noAutofit/>
          </a:bodyPr>
          <a:lstStyle/>
          <a:p>
            <a:pPr marL="342900" lvl="0" indent="-342900" algn="just">
              <a:lnSpc>
                <a:spcPct val="107000"/>
              </a:lnSpc>
              <a:spcBef>
                <a:spcPts val="0"/>
              </a:spcBef>
              <a:spcAft>
                <a:spcPts val="1800"/>
              </a:spcAft>
              <a:buFont typeface="Symbol" panose="05050102010706020507" pitchFamily="18" charset="2"/>
              <a:buChar char=""/>
            </a:pPr>
            <a:r>
              <a:rPr lang="en-US" sz="2200" b="0" dirty="0">
                <a:solidFill>
                  <a:schemeClr val="tx1"/>
                </a:solidFill>
                <a:effectLst/>
                <a:latin typeface="+mn-lt"/>
                <a:ea typeface="Calibri" panose="020F0502020204030204" pitchFamily="34" charset="0"/>
              </a:rPr>
              <a:t>Transition to clean energy sources makes economic sense for BiH, considering the age of existing coal-fired assets, substantial decline of renewable costs and the introduction of carbon prices.</a:t>
            </a:r>
          </a:p>
          <a:p>
            <a:pPr marL="342900" lvl="0" indent="-342900" algn="just">
              <a:lnSpc>
                <a:spcPct val="107000"/>
              </a:lnSpc>
              <a:spcBef>
                <a:spcPts val="0"/>
              </a:spcBef>
              <a:spcAft>
                <a:spcPts val="1800"/>
              </a:spcAft>
              <a:buFont typeface="Symbol" panose="05050102010706020507" pitchFamily="18" charset="2"/>
              <a:buChar char=""/>
            </a:pPr>
            <a:r>
              <a:rPr lang="en-US" sz="2200" b="0" dirty="0">
                <a:solidFill>
                  <a:schemeClr val="tx1"/>
                </a:solidFill>
                <a:effectLst/>
                <a:latin typeface="+mn-lt"/>
                <a:ea typeface="Calibri" panose="020F0502020204030204" pitchFamily="34" charset="0"/>
              </a:rPr>
              <a:t>BiH’s long-term energy mix can make strategic use of BiH’s natural resources. Coal is being replaced by a mix of hydropower, wind, solar and, potentially, biomass.</a:t>
            </a:r>
          </a:p>
          <a:p>
            <a:pPr marL="342900" lvl="0" indent="-342900" algn="just">
              <a:lnSpc>
                <a:spcPct val="107000"/>
              </a:lnSpc>
              <a:spcBef>
                <a:spcPts val="0"/>
              </a:spcBef>
              <a:spcAft>
                <a:spcPts val="1800"/>
              </a:spcAft>
              <a:buFont typeface="Symbol" panose="05050102010706020507" pitchFamily="18" charset="2"/>
              <a:buChar char=""/>
            </a:pPr>
            <a:r>
              <a:rPr lang="en-US" sz="2200" b="0" dirty="0">
                <a:solidFill>
                  <a:schemeClr val="tx1"/>
                </a:solidFill>
                <a:effectLst/>
                <a:latin typeface="+mn-lt"/>
                <a:ea typeface="Calibri" panose="020F0502020204030204" pitchFamily="34" charset="0"/>
              </a:rPr>
              <a:t>Driven by CO</a:t>
            </a:r>
            <a:r>
              <a:rPr lang="en-US" sz="2200" b="0" baseline="-25000" dirty="0">
                <a:solidFill>
                  <a:schemeClr val="tx1"/>
                </a:solidFill>
                <a:effectLst/>
                <a:latin typeface="+mn-lt"/>
                <a:ea typeface="Calibri" panose="020F0502020204030204" pitchFamily="34" charset="0"/>
              </a:rPr>
              <a:t>2 </a:t>
            </a:r>
            <a:r>
              <a:rPr lang="en-US" sz="2200" b="0" dirty="0">
                <a:solidFill>
                  <a:schemeClr val="tx1"/>
                </a:solidFill>
                <a:effectLst/>
                <a:latin typeface="+mn-lt"/>
                <a:ea typeface="Calibri" panose="020F0502020204030204" pitchFamily="34" charset="0"/>
              </a:rPr>
              <a:t>prices, operation of coal-fired plants gradually becomes uneconomical in all scenarios between 2030-2035. Post 2035, operation of all coal plants in BiH either completely stops or they continue operating at very low capacity factors. </a:t>
            </a:r>
          </a:p>
          <a:p>
            <a:pPr marL="342900" lvl="0" indent="-342900" algn="just">
              <a:lnSpc>
                <a:spcPct val="107000"/>
              </a:lnSpc>
              <a:spcBef>
                <a:spcPts val="0"/>
              </a:spcBef>
              <a:spcAft>
                <a:spcPts val="1800"/>
              </a:spcAft>
              <a:buFont typeface="Symbol" panose="05050102010706020507" pitchFamily="18" charset="2"/>
              <a:buChar char=""/>
            </a:pPr>
            <a:r>
              <a:rPr lang="en-US" sz="2200" b="0" dirty="0">
                <a:solidFill>
                  <a:schemeClr val="tx1"/>
                </a:solidFill>
                <a:effectLst/>
                <a:latin typeface="+mn-lt"/>
                <a:ea typeface="Calibri" panose="020F0502020204030204" pitchFamily="34" charset="0"/>
              </a:rPr>
              <a:t>Both wind and solar PV are part of the optimum generation mix; wind estimations range from 2,390-3,180 MW, while solar PV reaches up to 1,780 MW, depending on a scenario.</a:t>
            </a:r>
          </a:p>
          <a:p>
            <a:pPr marL="342900" lvl="0" indent="-342900" algn="just">
              <a:lnSpc>
                <a:spcPct val="107000"/>
              </a:lnSpc>
              <a:spcBef>
                <a:spcPts val="0"/>
              </a:spcBef>
              <a:spcAft>
                <a:spcPts val="1800"/>
              </a:spcAft>
              <a:buFont typeface="Symbol" panose="05050102010706020507" pitchFamily="18" charset="2"/>
              <a:buChar char=""/>
            </a:pPr>
            <a:r>
              <a:rPr lang="en-US" sz="2200" b="0" dirty="0">
                <a:solidFill>
                  <a:schemeClr val="tx1"/>
                </a:solidFill>
                <a:effectLst/>
                <a:latin typeface="+mn-lt"/>
                <a:ea typeface="Calibri" panose="020F0502020204030204" pitchFamily="34" charset="0"/>
              </a:rPr>
              <a:t>Hydropower is a strategically important option for BiH and needs to be developed. Storage hydro is particularly competitive in the case of Energy Security, when firm capacity and balancing needs should be satisfied from domestic sources.</a:t>
            </a:r>
          </a:p>
          <a:p>
            <a:pPr marL="342900" lvl="0" indent="-342900" algn="just">
              <a:lnSpc>
                <a:spcPct val="107000"/>
              </a:lnSpc>
              <a:spcBef>
                <a:spcPts val="0"/>
              </a:spcBef>
              <a:spcAft>
                <a:spcPts val="1800"/>
              </a:spcAft>
              <a:buFont typeface="Symbol" panose="05050102010706020507" pitchFamily="18" charset="2"/>
              <a:buChar char=""/>
            </a:pPr>
            <a:endParaRPr lang="en-US" sz="2200" b="0" dirty="0">
              <a:solidFill>
                <a:schemeClr val="tx1"/>
              </a:solidFill>
              <a:effectLst/>
              <a:latin typeface="+mn-lt"/>
              <a:ea typeface="Calibri" panose="020F0502020204030204" pitchFamily="34" charset="0"/>
            </a:endParaRPr>
          </a:p>
        </p:txBody>
      </p:sp>
    </p:spTree>
    <p:extLst>
      <p:ext uri="{BB962C8B-B14F-4D97-AF65-F5344CB8AC3E}">
        <p14:creationId xmlns:p14="http://schemas.microsoft.com/office/powerpoint/2010/main" val="1031132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en-US" sz="3200" b="1" dirty="0">
                <a:solidFill>
                  <a:schemeClr val="bg1"/>
                </a:solidFill>
              </a:rPr>
              <a:t>Main takeaways</a:t>
            </a:r>
            <a:endParaRPr lang="bs-Latn-BA" sz="3200" dirty="0">
              <a:solidFill>
                <a:schemeClr val="bg1"/>
              </a:solidFill>
              <a:latin typeface="+mn-lt"/>
            </a:endParaRPr>
          </a:p>
        </p:txBody>
      </p:sp>
      <p:sp>
        <p:nvSpPr>
          <p:cNvPr id="6" name="Text Placeholder 4">
            <a:extLst>
              <a:ext uri="{FF2B5EF4-FFF2-40B4-BE49-F238E27FC236}">
                <a16:creationId xmlns:a16="http://schemas.microsoft.com/office/drawing/2014/main" id="{95AE444D-F845-ED9A-9FE6-84CF8482A9A6}"/>
              </a:ext>
            </a:extLst>
          </p:cNvPr>
          <p:cNvSpPr>
            <a:spLocks noGrp="1"/>
          </p:cNvSpPr>
          <p:nvPr>
            <p:ph type="body" idx="1"/>
          </p:nvPr>
        </p:nvSpPr>
        <p:spPr>
          <a:xfrm>
            <a:off x="219455" y="1115568"/>
            <a:ext cx="11765715" cy="5024252"/>
          </a:xfrm>
        </p:spPr>
        <p:txBody>
          <a:bodyPr>
            <a:noAutofit/>
          </a:bodyPr>
          <a:lstStyle/>
          <a:p>
            <a:pPr marL="342900" indent="-342900" algn="just">
              <a:lnSpc>
                <a:spcPct val="107000"/>
              </a:lnSpc>
              <a:spcBef>
                <a:spcPts val="0"/>
              </a:spcBef>
              <a:spcAft>
                <a:spcPts val="1800"/>
              </a:spcAft>
              <a:buFont typeface="Symbol" panose="05050102010706020507" pitchFamily="18" charset="2"/>
              <a:buChar char=""/>
            </a:pPr>
            <a:r>
              <a:rPr lang="en-US" sz="2200" b="0" dirty="0">
                <a:solidFill>
                  <a:schemeClr val="tx1"/>
                </a:solidFill>
                <a:effectLst/>
                <a:latin typeface="+mn-lt"/>
                <a:ea typeface="Times New Roman" panose="02020603050405020304" pitchFamily="18" charset="0"/>
              </a:rPr>
              <a:t>Biomass requires further evaluation to determine its competitiveness. The option of growing energy crops in reclaimed mining areas is attractive but the production costs and their economics are uncertain. </a:t>
            </a:r>
            <a:endParaRPr lang="en-US" sz="2200" b="0" dirty="0">
              <a:solidFill>
                <a:schemeClr val="tx1"/>
              </a:solidFill>
              <a:effectLst/>
              <a:latin typeface="+mn-lt"/>
              <a:ea typeface="SimSun" panose="02010600030101010101" pitchFamily="2" charset="-122"/>
              <a:cs typeface="Times New Roman" panose="02020603050405020304" pitchFamily="18" charset="0"/>
            </a:endParaRPr>
          </a:p>
          <a:p>
            <a:pPr marL="342900" indent="-342900" algn="just">
              <a:lnSpc>
                <a:spcPct val="107000"/>
              </a:lnSpc>
              <a:spcBef>
                <a:spcPts val="0"/>
              </a:spcBef>
              <a:spcAft>
                <a:spcPts val="1800"/>
              </a:spcAft>
              <a:buFont typeface="Symbol" panose="05050102010706020507" pitchFamily="18" charset="2"/>
              <a:buChar char=""/>
            </a:pPr>
            <a:r>
              <a:rPr lang="en-US" sz="2200" b="0" dirty="0">
                <a:solidFill>
                  <a:schemeClr val="tx1"/>
                </a:solidFill>
                <a:effectLst/>
                <a:latin typeface="+mn-lt"/>
                <a:ea typeface="SimSun" panose="02010600030101010101" pitchFamily="2" charset="-122"/>
                <a:cs typeface="Times New Roman" panose="02020603050405020304" pitchFamily="18" charset="0"/>
              </a:rPr>
              <a:t>No new coal and natural gas plants are selected as part of the optimum generation mix. </a:t>
            </a:r>
          </a:p>
          <a:p>
            <a:pPr marL="342900" indent="-342900" algn="just">
              <a:lnSpc>
                <a:spcPct val="107000"/>
              </a:lnSpc>
              <a:spcBef>
                <a:spcPts val="0"/>
              </a:spcBef>
              <a:spcAft>
                <a:spcPts val="1800"/>
              </a:spcAft>
              <a:buFont typeface="Symbol" panose="05050102010706020507" pitchFamily="18" charset="2"/>
              <a:buChar char=""/>
            </a:pPr>
            <a:r>
              <a:rPr lang="en-US" sz="2200" b="0" dirty="0">
                <a:solidFill>
                  <a:schemeClr val="tx1"/>
                </a:solidFill>
                <a:effectLst/>
                <a:latin typeface="+mn-lt"/>
                <a:ea typeface="SimSun" panose="02010600030101010101" pitchFamily="2" charset="-122"/>
                <a:cs typeface="Times New Roman" panose="02020603050405020304" pitchFamily="18" charset="0"/>
              </a:rPr>
              <a:t>BiH remains a net exporter of power in all scenarios; it imports as necessary, but it exports more. </a:t>
            </a:r>
            <a:r>
              <a:rPr lang="en-US" sz="2200" b="0" dirty="0">
                <a:solidFill>
                  <a:schemeClr val="tx1"/>
                </a:solidFill>
                <a:latin typeface="+mn-lt"/>
                <a:ea typeface="SimSun" panose="02010600030101010101" pitchFamily="2" charset="-122"/>
                <a:cs typeface="Times New Roman" panose="02020603050405020304" pitchFamily="18" charset="0"/>
              </a:rPr>
              <a:t>T</a:t>
            </a:r>
            <a:r>
              <a:rPr lang="en-US" sz="2200" b="0" dirty="0">
                <a:solidFill>
                  <a:schemeClr val="tx1"/>
                </a:solidFill>
                <a:effectLst/>
                <a:latin typeface="+mn-lt"/>
                <a:ea typeface="Calibri" panose="020F0502020204030204" pitchFamily="34" charset="0"/>
              </a:rPr>
              <a:t>he costs of the power sector transition can be off-set, in part, by BiH’s energy trade position in the region. </a:t>
            </a:r>
          </a:p>
          <a:p>
            <a:pPr marL="342900" indent="-342900" algn="just">
              <a:lnSpc>
                <a:spcPct val="107000"/>
              </a:lnSpc>
              <a:spcBef>
                <a:spcPts val="0"/>
              </a:spcBef>
              <a:spcAft>
                <a:spcPts val="1800"/>
              </a:spcAft>
              <a:buFont typeface="Symbol" panose="05050102010706020507" pitchFamily="18" charset="2"/>
              <a:buChar char=""/>
            </a:pPr>
            <a:r>
              <a:rPr lang="en-US" sz="2200" b="0" dirty="0">
                <a:solidFill>
                  <a:schemeClr val="tx1"/>
                </a:solidFill>
                <a:effectLst/>
                <a:latin typeface="+mn-lt"/>
                <a:ea typeface="SimSun" panose="02010600030101010101" pitchFamily="2" charset="-122"/>
                <a:cs typeface="Times New Roman" panose="02020603050405020304" pitchFamily="18" charset="0"/>
              </a:rPr>
              <a:t>The CAPEX values required to meet the demand in BiH by 2050 range from USD 5.87 billion in Decarbonization to USD 7.51 billion in the Energy Security scenario. </a:t>
            </a:r>
          </a:p>
          <a:p>
            <a:pPr marL="342900" indent="-342900" algn="just">
              <a:lnSpc>
                <a:spcPct val="107000"/>
              </a:lnSpc>
              <a:spcBef>
                <a:spcPts val="0"/>
              </a:spcBef>
              <a:spcAft>
                <a:spcPts val="1800"/>
              </a:spcAft>
              <a:buFont typeface="Symbol" panose="05050102010706020507" pitchFamily="18" charset="2"/>
              <a:buChar char=""/>
            </a:pPr>
            <a:r>
              <a:rPr lang="en-US" sz="2200" b="0" dirty="0">
                <a:solidFill>
                  <a:schemeClr val="tx1"/>
                </a:solidFill>
                <a:effectLst/>
                <a:latin typeface="+mn-lt"/>
                <a:ea typeface="SimSun" panose="02010600030101010101" pitchFamily="2" charset="-122"/>
                <a:cs typeface="Times New Roman" panose="02020603050405020304" pitchFamily="18" charset="0"/>
              </a:rPr>
              <a:t>Energy </a:t>
            </a:r>
            <a:r>
              <a:rPr lang="en-US" sz="2200" b="0" dirty="0">
                <a:solidFill>
                  <a:schemeClr val="tx1"/>
                </a:solidFill>
                <a:latin typeface="+mn-lt"/>
                <a:ea typeface="SimSun" panose="02010600030101010101" pitchFamily="2" charset="-122"/>
                <a:cs typeface="Times New Roman" panose="02020603050405020304" pitchFamily="18" charset="0"/>
              </a:rPr>
              <a:t>s</a:t>
            </a:r>
            <a:r>
              <a:rPr lang="en-US" sz="2200" b="0" dirty="0">
                <a:solidFill>
                  <a:schemeClr val="tx1"/>
                </a:solidFill>
                <a:effectLst/>
                <a:latin typeface="+mn-lt"/>
                <a:ea typeface="SimSun" panose="02010600030101010101" pitchFamily="2" charset="-122"/>
                <a:cs typeface="Times New Roman" panose="02020603050405020304" pitchFamily="18" charset="0"/>
              </a:rPr>
              <a:t>ecurity requires significantly higher new capacity, but results in security of energy supply, while maintaining the benefits from regional trade. This is achieved at a very low increase of system costs and USD 1.6 billion additional investment comparing to Decarbonization scenario.</a:t>
            </a:r>
          </a:p>
          <a:p>
            <a:pPr marL="342900" lvl="0" indent="-342900" algn="just">
              <a:lnSpc>
                <a:spcPct val="107000"/>
              </a:lnSpc>
              <a:spcAft>
                <a:spcPts val="1800"/>
              </a:spcAft>
              <a:buFont typeface="Symbol" panose="05050102010706020507" pitchFamily="18" charset="2"/>
              <a:buChar char=""/>
            </a:pPr>
            <a:endParaRPr lang="en-US" sz="2200" b="0" dirty="0">
              <a:solidFill>
                <a:schemeClr val="tx1"/>
              </a:solidFill>
              <a:effectLst/>
              <a:latin typeface="+mn-lt"/>
              <a:ea typeface="SimSun" panose="02010600030101010101" pitchFamily="2" charset="-122"/>
            </a:endParaRPr>
          </a:p>
          <a:p>
            <a:pPr marL="0" lvl="1" indent="0">
              <a:spcAft>
                <a:spcPts val="1800"/>
              </a:spcAft>
              <a:buNone/>
            </a:pPr>
            <a:endParaRPr lang="en-US" sz="2200" u="sng" dirty="0">
              <a:solidFill>
                <a:schemeClr val="tx1"/>
              </a:solidFill>
              <a:latin typeface="+mn-lt"/>
            </a:endParaRPr>
          </a:p>
          <a:p>
            <a:pPr marL="565150" lvl="1" indent="0">
              <a:spcAft>
                <a:spcPts val="1800"/>
              </a:spcAft>
              <a:buNone/>
            </a:pPr>
            <a:endParaRPr lang="en-US" sz="2200" dirty="0">
              <a:solidFill>
                <a:schemeClr val="tx1"/>
              </a:solidFill>
              <a:latin typeface="+mn-lt"/>
            </a:endParaRPr>
          </a:p>
        </p:txBody>
      </p:sp>
    </p:spTree>
    <p:extLst>
      <p:ext uri="{BB962C8B-B14F-4D97-AF65-F5344CB8AC3E}">
        <p14:creationId xmlns:p14="http://schemas.microsoft.com/office/powerpoint/2010/main" val="1662432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en-US" sz="3200" b="1" dirty="0">
                <a:solidFill>
                  <a:schemeClr val="bg1"/>
                </a:solidFill>
              </a:rPr>
              <a:t>Roadmap for transition – short-term Actions (before 2030)</a:t>
            </a:r>
            <a:endParaRPr lang="bs-Latn-BA" sz="3200" b="1" dirty="0">
              <a:solidFill>
                <a:schemeClr val="bg1"/>
              </a:solidFill>
              <a:latin typeface="+mn-lt"/>
            </a:endParaRPr>
          </a:p>
        </p:txBody>
      </p:sp>
      <p:graphicFrame>
        <p:nvGraphicFramePr>
          <p:cNvPr id="2" name="Diagram 1">
            <a:extLst>
              <a:ext uri="{FF2B5EF4-FFF2-40B4-BE49-F238E27FC236}">
                <a16:creationId xmlns:a16="http://schemas.microsoft.com/office/drawing/2014/main" id="{E7E6C30F-8AD1-4DD9-0B82-F97390C8422A}"/>
              </a:ext>
            </a:extLst>
          </p:cNvPr>
          <p:cNvGraphicFramePr/>
          <p:nvPr>
            <p:extLst>
              <p:ext uri="{D42A27DB-BD31-4B8C-83A1-F6EECF244321}">
                <p14:modId xmlns:p14="http://schemas.microsoft.com/office/powerpoint/2010/main" val="3540107052"/>
              </p:ext>
            </p:extLst>
          </p:nvPr>
        </p:nvGraphicFramePr>
        <p:xfrm>
          <a:off x="1730427" y="1044504"/>
          <a:ext cx="8727970"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4053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en-US" sz="3200" b="1" dirty="0">
                <a:solidFill>
                  <a:schemeClr val="bg1"/>
                </a:solidFill>
              </a:rPr>
              <a:t>Roadmap for transition – medium-term Actions (2030-2040)</a:t>
            </a:r>
            <a:endParaRPr lang="bs-Latn-BA" sz="3200" b="1" dirty="0">
              <a:solidFill>
                <a:schemeClr val="bg1"/>
              </a:solidFill>
              <a:latin typeface="+mn-lt"/>
            </a:endParaRPr>
          </a:p>
        </p:txBody>
      </p:sp>
      <p:graphicFrame>
        <p:nvGraphicFramePr>
          <p:cNvPr id="3" name="Diagram 2">
            <a:extLst>
              <a:ext uri="{FF2B5EF4-FFF2-40B4-BE49-F238E27FC236}">
                <a16:creationId xmlns:a16="http://schemas.microsoft.com/office/drawing/2014/main" id="{588A077C-2DC8-C778-E153-8CBB3247659A}"/>
              </a:ext>
            </a:extLst>
          </p:cNvPr>
          <p:cNvGraphicFramePr/>
          <p:nvPr>
            <p:extLst>
              <p:ext uri="{D42A27DB-BD31-4B8C-83A1-F6EECF244321}">
                <p14:modId xmlns:p14="http://schemas.microsoft.com/office/powerpoint/2010/main" val="3008834682"/>
              </p:ext>
            </p:extLst>
          </p:nvPr>
        </p:nvGraphicFramePr>
        <p:xfrm>
          <a:off x="1730427" y="861624"/>
          <a:ext cx="8727970"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6085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bs-Latn-BA" sz="3200" b="1" dirty="0" err="1">
                <a:solidFill>
                  <a:schemeClr val="bg1"/>
                </a:solidFill>
                <a:latin typeface="+mn-lt"/>
              </a:rPr>
              <a:t>Concluding</a:t>
            </a:r>
            <a:r>
              <a:rPr lang="bs-Latn-BA" sz="3200" b="1" dirty="0">
                <a:solidFill>
                  <a:schemeClr val="bg1"/>
                </a:solidFill>
                <a:latin typeface="+mn-lt"/>
              </a:rPr>
              <a:t> </a:t>
            </a:r>
            <a:r>
              <a:rPr lang="bs-Latn-BA" sz="3200" b="1" dirty="0" err="1">
                <a:solidFill>
                  <a:schemeClr val="bg1"/>
                </a:solidFill>
                <a:latin typeface="+mn-lt"/>
              </a:rPr>
              <a:t>Remarks</a:t>
            </a:r>
            <a:endParaRPr lang="bs-Latn-BA" sz="3200" b="1" dirty="0">
              <a:solidFill>
                <a:schemeClr val="bg1"/>
              </a:solidFill>
              <a:latin typeface="+mn-lt"/>
            </a:endParaRPr>
          </a:p>
        </p:txBody>
      </p:sp>
      <p:sp>
        <p:nvSpPr>
          <p:cNvPr id="3" name="Text Placeholder 4">
            <a:extLst>
              <a:ext uri="{FF2B5EF4-FFF2-40B4-BE49-F238E27FC236}">
                <a16:creationId xmlns:a16="http://schemas.microsoft.com/office/drawing/2014/main" id="{98FC126A-09A6-1A13-2EF3-2686AE1B9007}"/>
              </a:ext>
            </a:extLst>
          </p:cNvPr>
          <p:cNvSpPr>
            <a:spLocks noGrp="1"/>
          </p:cNvSpPr>
          <p:nvPr>
            <p:ph type="body" idx="1"/>
          </p:nvPr>
        </p:nvSpPr>
        <p:spPr>
          <a:xfrm>
            <a:off x="301368" y="1149282"/>
            <a:ext cx="11586088" cy="4824797"/>
          </a:xfrm>
        </p:spPr>
        <p:txBody>
          <a:bodyPr>
            <a:noAutofit/>
          </a:bodyPr>
          <a:lstStyle/>
          <a:p>
            <a:pPr marL="565150" lvl="1" indent="0" algn="ctr">
              <a:buNone/>
            </a:pPr>
            <a:r>
              <a:rPr lang="en-US" sz="2600" b="1" dirty="0">
                <a:solidFill>
                  <a:schemeClr val="tx1"/>
                </a:solidFill>
                <a:effectLst/>
                <a:latin typeface="+mj-lt"/>
                <a:ea typeface="Times New Roman" panose="02020603050405020304" pitchFamily="18" charset="0"/>
              </a:rPr>
              <a:t>BiH is in a unique position to fully decarbonize its power sector </a:t>
            </a:r>
            <a:r>
              <a:rPr lang="en-US" sz="2600" dirty="0">
                <a:solidFill>
                  <a:schemeClr val="tx1"/>
                </a:solidFill>
                <a:effectLst/>
                <a:latin typeface="+mj-lt"/>
                <a:ea typeface="Times New Roman" panose="02020603050405020304" pitchFamily="18" charset="0"/>
              </a:rPr>
              <a:t>by replacing her coal-fired assets with clean RE technologies, </a:t>
            </a:r>
            <a:r>
              <a:rPr lang="en-US" sz="2600" b="1" dirty="0">
                <a:solidFill>
                  <a:schemeClr val="tx1"/>
                </a:solidFill>
                <a:effectLst/>
                <a:latin typeface="+mj-lt"/>
                <a:ea typeface="Times New Roman" panose="02020603050405020304" pitchFamily="18" charset="0"/>
              </a:rPr>
              <a:t>retain its energy independence </a:t>
            </a:r>
            <a:r>
              <a:rPr lang="en-US" sz="2600" dirty="0">
                <a:solidFill>
                  <a:schemeClr val="tx1"/>
                </a:solidFill>
                <a:effectLst/>
                <a:latin typeface="+mj-lt"/>
                <a:ea typeface="Times New Roman" panose="02020603050405020304" pitchFamily="18" charset="0"/>
              </a:rPr>
              <a:t>by meeting its internal demand, </a:t>
            </a:r>
            <a:r>
              <a:rPr lang="en-US" sz="2600" b="1" dirty="0">
                <a:solidFill>
                  <a:schemeClr val="tx1"/>
                </a:solidFill>
                <a:effectLst/>
                <a:latin typeface="+mj-lt"/>
                <a:ea typeface="Times New Roman" panose="02020603050405020304" pitchFamily="18" charset="0"/>
              </a:rPr>
              <a:t>remain the leading electricity exporter in the region</a:t>
            </a:r>
            <a:r>
              <a:rPr lang="en-US" sz="2600" dirty="0">
                <a:solidFill>
                  <a:schemeClr val="tx1"/>
                </a:solidFill>
                <a:effectLst/>
                <a:latin typeface="+mj-lt"/>
                <a:ea typeface="Times New Roman" panose="02020603050405020304" pitchFamily="18" charset="0"/>
              </a:rPr>
              <a:t>, and timely </a:t>
            </a:r>
            <a:r>
              <a:rPr lang="en-US" sz="2600" b="1" dirty="0">
                <a:solidFill>
                  <a:schemeClr val="tx1"/>
                </a:solidFill>
                <a:effectLst/>
                <a:latin typeface="+mj-lt"/>
                <a:ea typeface="Times New Roman" panose="02020603050405020304" pitchFamily="18" charset="0"/>
              </a:rPr>
              <a:t>meet its international commitments </a:t>
            </a:r>
            <a:r>
              <a:rPr lang="en-US" sz="2600" dirty="0">
                <a:solidFill>
                  <a:schemeClr val="tx1"/>
                </a:solidFill>
                <a:effectLst/>
                <a:latin typeface="+mj-lt"/>
                <a:ea typeface="Times New Roman" panose="02020603050405020304" pitchFamily="18" charset="0"/>
              </a:rPr>
              <a:t>at the same time. </a:t>
            </a:r>
          </a:p>
          <a:p>
            <a:pPr marL="565150" lvl="1" indent="0" algn="ctr">
              <a:buNone/>
            </a:pPr>
            <a:endParaRPr lang="en-US" sz="2600" dirty="0">
              <a:solidFill>
                <a:schemeClr val="tx1"/>
              </a:solidFill>
              <a:effectLst/>
              <a:latin typeface="+mj-lt"/>
              <a:ea typeface="Times New Roman" panose="02020603050405020304" pitchFamily="18" charset="0"/>
            </a:endParaRPr>
          </a:p>
          <a:p>
            <a:pPr marL="565150" lvl="1" indent="0" algn="ctr">
              <a:buNone/>
            </a:pPr>
            <a:r>
              <a:rPr lang="en-US" sz="2600" b="1" dirty="0">
                <a:solidFill>
                  <a:schemeClr val="tx1"/>
                </a:solidFill>
                <a:effectLst/>
                <a:latin typeface="+mj-lt"/>
                <a:ea typeface="Times New Roman" panose="02020603050405020304" pitchFamily="18" charset="0"/>
              </a:rPr>
              <a:t>All key stakeholders need to agree </a:t>
            </a:r>
            <a:r>
              <a:rPr lang="en-US" sz="2600" dirty="0">
                <a:solidFill>
                  <a:schemeClr val="tx1"/>
                </a:solidFill>
                <a:effectLst/>
                <a:latin typeface="+mj-lt"/>
                <a:ea typeface="Times New Roman" panose="02020603050405020304" pitchFamily="18" charset="0"/>
              </a:rPr>
              <a:t>on the way forward </a:t>
            </a:r>
            <a:r>
              <a:rPr lang="en-US" sz="2600" b="1" dirty="0">
                <a:solidFill>
                  <a:schemeClr val="tx1"/>
                </a:solidFill>
                <a:effectLst/>
                <a:latin typeface="+mj-lt"/>
                <a:ea typeface="Times New Roman" panose="02020603050405020304" pitchFamily="18" charset="0"/>
              </a:rPr>
              <a:t>and support the energy transition</a:t>
            </a:r>
            <a:r>
              <a:rPr lang="en-US" sz="2600" dirty="0">
                <a:solidFill>
                  <a:schemeClr val="tx1"/>
                </a:solidFill>
                <a:effectLst/>
                <a:latin typeface="+mj-lt"/>
                <a:ea typeface="Times New Roman" panose="02020603050405020304" pitchFamily="18" charset="0"/>
              </a:rPr>
              <a:t>. </a:t>
            </a:r>
          </a:p>
          <a:p>
            <a:pPr marL="565150" lvl="1" indent="0" algn="ctr">
              <a:buNone/>
            </a:pPr>
            <a:r>
              <a:rPr lang="en-US" sz="2600" dirty="0">
                <a:solidFill>
                  <a:schemeClr val="tx1"/>
                </a:solidFill>
                <a:effectLst/>
                <a:latin typeface="+mj-lt"/>
                <a:ea typeface="Times New Roman" panose="02020603050405020304" pitchFamily="18" charset="0"/>
              </a:rPr>
              <a:t>All options have their pros and cons! There are no perfect options.</a:t>
            </a:r>
          </a:p>
          <a:p>
            <a:pPr marL="565150" lvl="1" indent="0" algn="ctr">
              <a:buNone/>
            </a:pPr>
            <a:r>
              <a:rPr lang="en-US" sz="2600" b="1" dirty="0">
                <a:solidFill>
                  <a:schemeClr val="tx1"/>
                </a:solidFill>
                <a:effectLst/>
                <a:latin typeface="+mj-lt"/>
                <a:ea typeface="Times New Roman" panose="02020603050405020304" pitchFamily="18" charset="0"/>
              </a:rPr>
              <a:t>Compromises</a:t>
            </a:r>
            <a:r>
              <a:rPr lang="en-US" sz="2600" dirty="0">
                <a:solidFill>
                  <a:schemeClr val="tx1"/>
                </a:solidFill>
                <a:effectLst/>
                <a:latin typeface="+mj-lt"/>
                <a:ea typeface="Times New Roman" panose="02020603050405020304" pitchFamily="18" charset="0"/>
              </a:rPr>
              <a:t> would be needed throughout!</a:t>
            </a:r>
          </a:p>
        </p:txBody>
      </p:sp>
    </p:spTree>
    <p:extLst>
      <p:ext uri="{BB962C8B-B14F-4D97-AF65-F5344CB8AC3E}">
        <p14:creationId xmlns:p14="http://schemas.microsoft.com/office/powerpoint/2010/main" val="802849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14"/>
          <p:cNvPicPr preferRelativeResize="0"/>
          <p:nvPr/>
        </p:nvPicPr>
        <p:blipFill rotWithShape="1">
          <a:blip r:embed="rId3">
            <a:alphaModFix/>
          </a:blip>
          <a:srcRect/>
          <a:stretch/>
        </p:blipFill>
        <p:spPr>
          <a:xfrm>
            <a:off x="9038" y="0"/>
            <a:ext cx="12170870" cy="6858000"/>
          </a:xfrm>
          <a:prstGeom prst="rect">
            <a:avLst/>
          </a:prstGeom>
          <a:noFill/>
          <a:ln>
            <a:noFill/>
          </a:ln>
        </p:spPr>
      </p:pic>
      <p:sp>
        <p:nvSpPr>
          <p:cNvPr id="405" name="Google Shape;405;p14"/>
          <p:cNvSpPr txBox="1">
            <a:spLocks noGrp="1"/>
          </p:cNvSpPr>
          <p:nvPr>
            <p:ph type="ctrTitle" idx="4294967295"/>
          </p:nvPr>
        </p:nvSpPr>
        <p:spPr>
          <a:xfrm>
            <a:off x="266025" y="3993400"/>
            <a:ext cx="10803300" cy="1079100"/>
          </a:xfrm>
          <a:prstGeom prst="rect">
            <a:avLst/>
          </a:prstGeom>
          <a:noFill/>
          <a:ln>
            <a:noFill/>
          </a:ln>
        </p:spPr>
        <p:txBody>
          <a:bodyPr spcFirstLastPara="1" wrap="square" lIns="121875" tIns="121875" rIns="121875" bIns="121875" anchor="t" anchorCtr="0">
            <a:normAutofit/>
          </a:bodyPr>
          <a:lstStyle/>
          <a:p>
            <a:pPr marL="0" marR="0" lvl="0" indent="0" algn="l" rtl="0">
              <a:lnSpc>
                <a:spcPct val="85000"/>
              </a:lnSpc>
              <a:spcBef>
                <a:spcPts val="0"/>
              </a:spcBef>
              <a:spcAft>
                <a:spcPts val="0"/>
              </a:spcAft>
              <a:buClr>
                <a:schemeClr val="dk1"/>
              </a:buClr>
              <a:buSzPts val="3700"/>
              <a:buFont typeface="Arial"/>
              <a:buNone/>
            </a:pPr>
            <a:r>
              <a:rPr lang="en" sz="5200" b="1" i="0" u="none" strike="noStrike" cap="none">
                <a:solidFill>
                  <a:schemeClr val="lt1"/>
                </a:solidFill>
                <a:latin typeface="Arial"/>
                <a:ea typeface="Arial"/>
                <a:cs typeface="Arial"/>
                <a:sym typeface="Arial"/>
              </a:rPr>
              <a:t>THANK YOU</a:t>
            </a:r>
            <a:endParaRPr sz="5200" b="1" i="0" u="none" strike="noStrike" cap="none">
              <a:solidFill>
                <a:schemeClr val="lt1"/>
              </a:solidFill>
              <a:latin typeface="Arial"/>
              <a:ea typeface="Arial"/>
              <a:cs typeface="Arial"/>
              <a:sym typeface="Arial"/>
            </a:endParaRPr>
          </a:p>
        </p:txBody>
      </p:sp>
      <p:cxnSp>
        <p:nvCxnSpPr>
          <p:cNvPr id="406" name="Google Shape;406;p14"/>
          <p:cNvCxnSpPr/>
          <p:nvPr/>
        </p:nvCxnSpPr>
        <p:spPr>
          <a:xfrm>
            <a:off x="266025" y="3799725"/>
            <a:ext cx="8265000" cy="12000"/>
          </a:xfrm>
          <a:prstGeom prst="straightConnector1">
            <a:avLst/>
          </a:prstGeom>
          <a:noFill/>
          <a:ln w="76200" cap="flat" cmpd="sng">
            <a:solidFill>
              <a:schemeClr val="lt1"/>
            </a:solidFill>
            <a:prstDash val="solid"/>
            <a:round/>
            <a:headEnd type="none" w="sm" len="sm"/>
            <a:tailEnd type="none" w="sm" len="sm"/>
          </a:ln>
        </p:spPr>
      </p:cxnSp>
      <p:pic>
        <p:nvPicPr>
          <p:cNvPr id="408" name="Google Shape;408;p14"/>
          <p:cNvPicPr preferRelativeResize="0"/>
          <p:nvPr/>
        </p:nvPicPr>
        <p:blipFill rotWithShape="1">
          <a:blip r:embed="rId4">
            <a:alphaModFix/>
          </a:blip>
          <a:srcRect/>
          <a:stretch/>
        </p:blipFill>
        <p:spPr>
          <a:xfrm>
            <a:off x="418425" y="5631479"/>
            <a:ext cx="3187052" cy="820100"/>
          </a:xfrm>
          <a:prstGeom prst="rect">
            <a:avLst/>
          </a:prstGeom>
          <a:noFill/>
          <a:ln>
            <a:noFill/>
          </a:ln>
        </p:spPr>
      </p:pic>
      <p:sp>
        <p:nvSpPr>
          <p:cNvPr id="2" name="Google Shape;407;p14">
            <a:extLst>
              <a:ext uri="{FF2B5EF4-FFF2-40B4-BE49-F238E27FC236}">
                <a16:creationId xmlns:a16="http://schemas.microsoft.com/office/drawing/2014/main" id="{4F2530D1-7BE5-C1B9-086C-82C8BFCBDAFC}"/>
              </a:ext>
            </a:extLst>
          </p:cNvPr>
          <p:cNvSpPr txBox="1"/>
          <p:nvPr/>
        </p:nvSpPr>
        <p:spPr>
          <a:xfrm>
            <a:off x="418425" y="4934275"/>
            <a:ext cx="4939500" cy="101563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lt1"/>
                </a:solidFill>
                <a:latin typeface="Arial"/>
                <a:ea typeface="Arial"/>
                <a:cs typeface="Arial"/>
                <a:sym typeface="Arial"/>
              </a:rPr>
              <a:t>rperks@worldbank.org</a:t>
            </a:r>
          </a:p>
          <a:p>
            <a:pPr>
              <a:buSzPts val="1800"/>
            </a:pPr>
            <a:r>
              <a:rPr lang="en-US" sz="1800" dirty="0">
                <a:solidFill>
                  <a:schemeClr val="lt1"/>
                </a:solidFill>
              </a:rPr>
              <a:t>dmalovic</a:t>
            </a:r>
            <a:r>
              <a:rPr lang="en-US" sz="1800" b="0" i="0" u="none" strike="noStrike" cap="none" dirty="0">
                <a:solidFill>
                  <a:schemeClr val="lt1"/>
                </a:solidFill>
                <a:latin typeface="Arial"/>
                <a:ea typeface="Arial"/>
                <a:cs typeface="Arial"/>
                <a:sym typeface="Arial"/>
              </a:rPr>
              <a:t>@worldbank.org</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en" sz="3200" b="1" dirty="0">
                <a:solidFill>
                  <a:schemeClr val="bg1"/>
                </a:solidFill>
                <a:latin typeface="+mj-lt"/>
                <a:ea typeface="Arial"/>
                <a:cs typeface="Arial"/>
                <a:sym typeface="Arial"/>
              </a:rPr>
              <a:t>Scope of the Technical Assistance</a:t>
            </a:r>
            <a:endParaRPr lang="en-US" sz="3000" dirty="0">
              <a:solidFill>
                <a:schemeClr val="bg1"/>
              </a:solidFill>
              <a:latin typeface="+mj-lt"/>
            </a:endParaRPr>
          </a:p>
        </p:txBody>
      </p:sp>
      <p:grpSp>
        <p:nvGrpSpPr>
          <p:cNvPr id="51" name="Google Shape;226;p9">
            <a:extLst>
              <a:ext uri="{FF2B5EF4-FFF2-40B4-BE49-F238E27FC236}">
                <a16:creationId xmlns:a16="http://schemas.microsoft.com/office/drawing/2014/main" id="{E89D21C9-38C0-D765-1382-3541E4B13D39}"/>
              </a:ext>
            </a:extLst>
          </p:cNvPr>
          <p:cNvGrpSpPr/>
          <p:nvPr/>
        </p:nvGrpSpPr>
        <p:grpSpPr>
          <a:xfrm>
            <a:off x="255726" y="3452870"/>
            <a:ext cx="3566160" cy="1146726"/>
            <a:chOff x="438807" y="1654484"/>
            <a:chExt cx="1210404" cy="464465"/>
          </a:xfrm>
        </p:grpSpPr>
        <p:sp>
          <p:nvSpPr>
            <p:cNvPr id="52" name="Google Shape;227;p9">
              <a:extLst>
                <a:ext uri="{FF2B5EF4-FFF2-40B4-BE49-F238E27FC236}">
                  <a16:creationId xmlns:a16="http://schemas.microsoft.com/office/drawing/2014/main" id="{93C76109-1D00-32DB-F7CB-9DAF344B5F0B}"/>
                </a:ext>
              </a:extLst>
            </p:cNvPr>
            <p:cNvSpPr/>
            <p:nvPr/>
          </p:nvSpPr>
          <p:spPr>
            <a:xfrm>
              <a:off x="438807" y="1657762"/>
              <a:ext cx="1206000" cy="422400"/>
            </a:xfrm>
            <a:prstGeom prst="rect">
              <a:avLst/>
            </a:prstGeom>
            <a:solidFill>
              <a:srgbClr val="195869">
                <a:alpha val="20000"/>
              </a:srgbClr>
            </a:solidFill>
            <a:ln>
              <a:noFill/>
            </a:ln>
          </p:spPr>
          <p:txBody>
            <a:bodyPr spcFirstLastPara="1" wrap="square" lIns="91400" tIns="45675" rIns="9140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FFFFF"/>
                </a:solidFill>
                <a:effectLst/>
                <a:uLnTx/>
                <a:uFillTx/>
                <a:latin typeface="+mj-lt"/>
                <a:ea typeface="Calibri"/>
                <a:cs typeface="Calibri"/>
                <a:sym typeface="Calibri"/>
              </a:endParaRPr>
            </a:p>
          </p:txBody>
        </p:sp>
        <p:sp>
          <p:nvSpPr>
            <p:cNvPr id="53" name="Google Shape;228;p9">
              <a:extLst>
                <a:ext uri="{FF2B5EF4-FFF2-40B4-BE49-F238E27FC236}">
                  <a16:creationId xmlns:a16="http://schemas.microsoft.com/office/drawing/2014/main" id="{42E9195A-2CCF-7904-979B-85F538123A4C}"/>
                </a:ext>
              </a:extLst>
            </p:cNvPr>
            <p:cNvSpPr/>
            <p:nvPr/>
          </p:nvSpPr>
          <p:spPr>
            <a:xfrm>
              <a:off x="448611" y="1654484"/>
              <a:ext cx="1200600" cy="464465"/>
            </a:xfrm>
            <a:prstGeom prst="rect">
              <a:avLst/>
            </a:prstGeom>
            <a:noFill/>
            <a:ln>
              <a:noFill/>
            </a:ln>
          </p:spPr>
          <p:txBody>
            <a:bodyPr spcFirstLastPara="1" wrap="square" lIns="91400" tIns="45675" rIns="91400" bIns="45675" anchor="ctr" anchorCtr="0">
              <a:noAutofit/>
            </a:bodyPr>
            <a:lstStyle/>
            <a:p>
              <a:pPr algn="ctr" defTabSz="914126">
                <a:spcBef>
                  <a:spcPts val="300"/>
                </a:spcBef>
                <a:spcAft>
                  <a:spcPts val="300"/>
                </a:spcAft>
                <a:buClrTx/>
                <a:defRPr/>
              </a:pPr>
              <a:r>
                <a:rPr lang="en-US" sz="1600" kern="1200" dirty="0">
                  <a:solidFill>
                    <a:schemeClr val="tx1"/>
                  </a:solidFill>
                  <a:latin typeface="+mj-lt"/>
                </a:rPr>
                <a:t>Provide recommendations to the authorities on a governance structure for transition</a:t>
              </a:r>
            </a:p>
          </p:txBody>
        </p:sp>
      </p:grpSp>
      <p:sp>
        <p:nvSpPr>
          <p:cNvPr id="54" name="Google Shape;229;p9">
            <a:extLst>
              <a:ext uri="{FF2B5EF4-FFF2-40B4-BE49-F238E27FC236}">
                <a16:creationId xmlns:a16="http://schemas.microsoft.com/office/drawing/2014/main" id="{03EF6253-61D8-DF29-E427-319E9212B330}"/>
              </a:ext>
            </a:extLst>
          </p:cNvPr>
          <p:cNvSpPr/>
          <p:nvPr/>
        </p:nvSpPr>
        <p:spPr>
          <a:xfrm>
            <a:off x="268397" y="1382274"/>
            <a:ext cx="3566160" cy="548640"/>
          </a:xfrm>
          <a:prstGeom prst="rect">
            <a:avLst/>
          </a:prstGeom>
          <a:solidFill>
            <a:schemeClr val="tx1"/>
          </a:solidFill>
          <a:ln w="12700" cap="flat" cmpd="sng">
            <a:solidFill>
              <a:srgbClr val="157057"/>
            </a:solidFill>
            <a:prstDash val="solid"/>
            <a:miter lim="800000"/>
            <a:headEnd type="none" w="sm" len="sm"/>
            <a:tailEnd type="none" w="sm" len="sm"/>
          </a:ln>
        </p:spPr>
        <p:txBody>
          <a:bodyPr spcFirstLastPara="1" wrap="square" lIns="91400" tIns="45675" rIns="9140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r-HR" sz="1800" b="1" i="0" u="none" strike="noStrike" kern="0" cap="none" spc="0" normalizeH="0" baseline="0" noProof="0" dirty="0" err="1">
                <a:ln>
                  <a:noFill/>
                </a:ln>
                <a:solidFill>
                  <a:srgbClr val="FFFFFF"/>
                </a:solidFill>
                <a:effectLst/>
                <a:uLnTx/>
                <a:uFillTx/>
                <a:latin typeface="+mj-lt"/>
                <a:ea typeface="Calibri"/>
                <a:cs typeface="Calibri"/>
                <a:sym typeface="Calibri"/>
              </a:rPr>
              <a:t>Institutional</a:t>
            </a:r>
            <a:r>
              <a:rPr kumimoji="0" lang="hr-HR" sz="1800" b="1" i="0" u="none" strike="noStrike" kern="0" cap="none" spc="0" normalizeH="0" baseline="0" noProof="0" dirty="0">
                <a:ln>
                  <a:noFill/>
                </a:ln>
                <a:solidFill>
                  <a:srgbClr val="FFFFFF"/>
                </a:solidFill>
                <a:effectLst/>
                <a:uLnTx/>
                <a:uFillTx/>
                <a:latin typeface="+mj-lt"/>
                <a:ea typeface="Calibri"/>
                <a:cs typeface="Calibri"/>
                <a:sym typeface="Calibri"/>
              </a:rPr>
              <a:t> </a:t>
            </a:r>
            <a:r>
              <a:rPr kumimoji="0" lang="hr-HR" sz="1800" b="1" i="0" u="none" strike="noStrike" kern="0" cap="none" spc="0" normalizeH="0" baseline="0" noProof="0" dirty="0" err="1">
                <a:ln>
                  <a:noFill/>
                </a:ln>
                <a:solidFill>
                  <a:srgbClr val="FFFFFF"/>
                </a:solidFill>
                <a:effectLst/>
                <a:uLnTx/>
                <a:uFillTx/>
                <a:latin typeface="+mj-lt"/>
                <a:ea typeface="Calibri"/>
                <a:cs typeface="Calibri"/>
                <a:sym typeface="Calibri"/>
              </a:rPr>
              <a:t>governance</a:t>
            </a:r>
            <a:endParaRPr kumimoji="0" lang="hr-HR" sz="1800" b="1" i="0" u="none" strike="noStrike" kern="0" cap="none" spc="0" normalizeH="0" baseline="0" noProof="0" dirty="0">
              <a:ln>
                <a:noFill/>
              </a:ln>
              <a:solidFill>
                <a:srgbClr val="FFFFFF"/>
              </a:solidFill>
              <a:effectLst/>
              <a:uLnTx/>
              <a:uFillTx/>
              <a:latin typeface="+mj-lt"/>
              <a:ea typeface="Calibri"/>
              <a:cs typeface="Calibri"/>
              <a:sym typeface="Calibri"/>
            </a:endParaRPr>
          </a:p>
        </p:txBody>
      </p:sp>
      <p:sp>
        <p:nvSpPr>
          <p:cNvPr id="55" name="Google Shape;230;p9">
            <a:extLst>
              <a:ext uri="{FF2B5EF4-FFF2-40B4-BE49-F238E27FC236}">
                <a16:creationId xmlns:a16="http://schemas.microsoft.com/office/drawing/2014/main" id="{606B7368-4E1F-78EE-6D06-94EAEDBCDDC8}"/>
              </a:ext>
            </a:extLst>
          </p:cNvPr>
          <p:cNvSpPr/>
          <p:nvPr/>
        </p:nvSpPr>
        <p:spPr>
          <a:xfrm>
            <a:off x="4329624" y="1380156"/>
            <a:ext cx="3566160" cy="548640"/>
          </a:xfrm>
          <a:prstGeom prst="rect">
            <a:avLst/>
          </a:prstGeom>
          <a:solidFill>
            <a:schemeClr val="tx1"/>
          </a:solidFill>
          <a:ln w="12700" cap="flat" cmpd="sng">
            <a:solidFill>
              <a:srgbClr val="157057"/>
            </a:solidFill>
            <a:prstDash val="solid"/>
            <a:miter lim="800000"/>
            <a:headEnd type="none" w="sm" len="sm"/>
            <a:tailEnd type="none" w="sm" len="sm"/>
          </a:ln>
        </p:spPr>
        <p:txBody>
          <a:bodyPr spcFirstLastPara="1" wrap="square" lIns="91400" tIns="45675" rIns="9140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r-HR" sz="1800" b="1" i="0" u="none" strike="noStrike" kern="0" cap="none" spc="0" normalizeH="0" baseline="0" noProof="0" dirty="0" err="1">
                <a:ln>
                  <a:noFill/>
                </a:ln>
                <a:solidFill>
                  <a:srgbClr val="FFFFFF"/>
                </a:solidFill>
                <a:effectLst/>
                <a:uLnTx/>
                <a:uFillTx/>
                <a:latin typeface="+mj-lt"/>
                <a:ea typeface="Calibri"/>
                <a:cs typeface="Calibri"/>
                <a:sym typeface="Calibri"/>
              </a:rPr>
              <a:t>People</a:t>
            </a:r>
            <a:r>
              <a:rPr kumimoji="0" lang="hr-HR" sz="1800" b="1" i="0" u="none" strike="noStrike" kern="0" cap="none" spc="0" normalizeH="0" baseline="0" noProof="0" dirty="0">
                <a:ln>
                  <a:noFill/>
                </a:ln>
                <a:solidFill>
                  <a:srgbClr val="FFFFFF"/>
                </a:solidFill>
                <a:effectLst/>
                <a:uLnTx/>
                <a:uFillTx/>
                <a:latin typeface="+mj-lt"/>
                <a:ea typeface="Calibri"/>
                <a:cs typeface="Calibri"/>
                <a:sym typeface="Calibri"/>
              </a:rPr>
              <a:t> and </a:t>
            </a:r>
            <a:r>
              <a:rPr kumimoji="0" lang="hr-HR" sz="1800" b="1" i="0" u="none" strike="noStrike" kern="0" cap="none" spc="0" normalizeH="0" baseline="0" noProof="0" dirty="0" err="1">
                <a:ln>
                  <a:noFill/>
                </a:ln>
                <a:solidFill>
                  <a:srgbClr val="FFFFFF"/>
                </a:solidFill>
                <a:effectLst/>
                <a:uLnTx/>
                <a:uFillTx/>
                <a:latin typeface="+mj-lt"/>
                <a:ea typeface="Calibri"/>
                <a:cs typeface="Calibri"/>
                <a:sym typeface="Calibri"/>
              </a:rPr>
              <a:t>communities</a:t>
            </a:r>
            <a:endParaRPr kumimoji="0" lang="hr-HR" sz="1800" b="1" i="0" u="none" strike="noStrike" kern="0" cap="none" spc="0" normalizeH="0" baseline="0" noProof="0" dirty="0">
              <a:ln>
                <a:noFill/>
              </a:ln>
              <a:solidFill>
                <a:srgbClr val="FFFFFF"/>
              </a:solidFill>
              <a:effectLst/>
              <a:uLnTx/>
              <a:uFillTx/>
              <a:latin typeface="+mj-lt"/>
              <a:ea typeface="Calibri"/>
              <a:cs typeface="Calibri"/>
              <a:sym typeface="Calibri"/>
            </a:endParaRPr>
          </a:p>
        </p:txBody>
      </p:sp>
      <p:sp>
        <p:nvSpPr>
          <p:cNvPr id="56" name="Google Shape;231;p9">
            <a:extLst>
              <a:ext uri="{FF2B5EF4-FFF2-40B4-BE49-F238E27FC236}">
                <a16:creationId xmlns:a16="http://schemas.microsoft.com/office/drawing/2014/main" id="{17041818-761C-13F5-B779-4E772BB82CD8}"/>
              </a:ext>
            </a:extLst>
          </p:cNvPr>
          <p:cNvSpPr/>
          <p:nvPr/>
        </p:nvSpPr>
        <p:spPr>
          <a:xfrm>
            <a:off x="8296081" y="1380156"/>
            <a:ext cx="3566160" cy="548640"/>
          </a:xfrm>
          <a:prstGeom prst="rect">
            <a:avLst/>
          </a:prstGeom>
          <a:solidFill>
            <a:schemeClr val="tx1"/>
          </a:solidFill>
          <a:ln w="12700" cap="flat" cmpd="sng">
            <a:solidFill>
              <a:srgbClr val="157057"/>
            </a:solidFill>
            <a:prstDash val="solid"/>
            <a:miter lim="800000"/>
            <a:headEnd type="none" w="sm" len="sm"/>
            <a:tailEnd type="none" w="sm" len="sm"/>
          </a:ln>
        </p:spPr>
        <p:txBody>
          <a:bodyPr spcFirstLastPara="1" wrap="square" lIns="91400" tIns="45675" rIns="9140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mj-lt"/>
                <a:ea typeface="Calibri"/>
                <a:cs typeface="Calibri"/>
                <a:sym typeface="Calibri"/>
              </a:rPr>
              <a:t>Land and environmental remediation</a:t>
            </a:r>
            <a:endParaRPr kumimoji="0" lang="en-US" sz="2400" b="0" i="0" u="none" strike="noStrike" kern="0" cap="none" spc="0" normalizeH="0" baseline="0" noProof="0" dirty="0">
              <a:ln>
                <a:noFill/>
              </a:ln>
              <a:solidFill>
                <a:srgbClr val="000000"/>
              </a:solidFill>
              <a:effectLst/>
              <a:uLnTx/>
              <a:uFillTx/>
              <a:latin typeface="+mj-lt"/>
              <a:ea typeface="Calibri"/>
              <a:cs typeface="Calibri"/>
              <a:sym typeface="Calibri"/>
            </a:endParaRPr>
          </a:p>
        </p:txBody>
      </p:sp>
      <p:grpSp>
        <p:nvGrpSpPr>
          <p:cNvPr id="57" name="Google Shape;232;p9">
            <a:extLst>
              <a:ext uri="{FF2B5EF4-FFF2-40B4-BE49-F238E27FC236}">
                <a16:creationId xmlns:a16="http://schemas.microsoft.com/office/drawing/2014/main" id="{7EBC3CEB-A5EC-9261-F242-B37BFD24428C}"/>
              </a:ext>
            </a:extLst>
          </p:cNvPr>
          <p:cNvGrpSpPr/>
          <p:nvPr/>
        </p:nvGrpSpPr>
        <p:grpSpPr>
          <a:xfrm>
            <a:off x="268397" y="2286382"/>
            <a:ext cx="3566160" cy="1022654"/>
            <a:chOff x="447496" y="1657821"/>
            <a:chExt cx="1206000" cy="429690"/>
          </a:xfrm>
        </p:grpSpPr>
        <p:sp>
          <p:nvSpPr>
            <p:cNvPr id="58" name="Google Shape;233;p9">
              <a:extLst>
                <a:ext uri="{FF2B5EF4-FFF2-40B4-BE49-F238E27FC236}">
                  <a16:creationId xmlns:a16="http://schemas.microsoft.com/office/drawing/2014/main" id="{AF63A91D-F6ED-E8F9-6183-5A36B45C9704}"/>
                </a:ext>
              </a:extLst>
            </p:cNvPr>
            <p:cNvSpPr/>
            <p:nvPr/>
          </p:nvSpPr>
          <p:spPr>
            <a:xfrm>
              <a:off x="447496" y="1657821"/>
              <a:ext cx="1206000" cy="422400"/>
            </a:xfrm>
            <a:prstGeom prst="rect">
              <a:avLst/>
            </a:prstGeom>
            <a:solidFill>
              <a:srgbClr val="195869">
                <a:alpha val="20000"/>
              </a:srgbClr>
            </a:solidFill>
            <a:ln>
              <a:noFill/>
            </a:ln>
          </p:spPr>
          <p:txBody>
            <a:bodyPr spcFirstLastPara="1" wrap="square" lIns="91400" tIns="45675" rIns="9140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mj-lt"/>
                <a:ea typeface="Calibri"/>
                <a:cs typeface="Calibri"/>
                <a:sym typeface="Calibri"/>
              </a:endParaRPr>
            </a:p>
          </p:txBody>
        </p:sp>
        <p:sp>
          <p:nvSpPr>
            <p:cNvPr id="59" name="Google Shape;234;p9">
              <a:extLst>
                <a:ext uri="{FF2B5EF4-FFF2-40B4-BE49-F238E27FC236}">
                  <a16:creationId xmlns:a16="http://schemas.microsoft.com/office/drawing/2014/main" id="{BF3BA935-C624-CA1F-66E4-35878BD902F8}"/>
                </a:ext>
              </a:extLst>
            </p:cNvPr>
            <p:cNvSpPr/>
            <p:nvPr/>
          </p:nvSpPr>
          <p:spPr>
            <a:xfrm>
              <a:off x="448611" y="1660911"/>
              <a:ext cx="1200600" cy="426600"/>
            </a:xfrm>
            <a:prstGeom prst="rect">
              <a:avLst/>
            </a:prstGeom>
            <a:noFill/>
            <a:ln>
              <a:noFill/>
            </a:ln>
          </p:spPr>
          <p:txBody>
            <a:bodyPr spcFirstLastPara="1" wrap="square" lIns="91400" tIns="45675" rIns="91400" bIns="45675" anchor="ctr" anchorCtr="0">
              <a:noAutofit/>
            </a:bodyPr>
            <a:lstStyle/>
            <a:p>
              <a:pPr algn="ctr" defTabSz="914126">
                <a:spcBef>
                  <a:spcPts val="300"/>
                </a:spcBef>
                <a:spcAft>
                  <a:spcPts val="300"/>
                </a:spcAft>
                <a:buClrTx/>
                <a:defRPr/>
              </a:pPr>
              <a:r>
                <a:rPr lang="en-US" sz="1600" kern="1200" dirty="0">
                  <a:solidFill>
                    <a:schemeClr val="tx1"/>
                  </a:solidFill>
                  <a:latin typeface="+mj-lt"/>
                </a:rPr>
                <a:t>Complete an extensive stakeholder mapping exercise with recommendations on a stakeholder engagement strategy</a:t>
              </a:r>
            </a:p>
          </p:txBody>
        </p:sp>
      </p:grpSp>
      <p:grpSp>
        <p:nvGrpSpPr>
          <p:cNvPr id="60" name="Google Shape;235;p9">
            <a:extLst>
              <a:ext uri="{FF2B5EF4-FFF2-40B4-BE49-F238E27FC236}">
                <a16:creationId xmlns:a16="http://schemas.microsoft.com/office/drawing/2014/main" id="{9B14E07F-EA2C-8BFC-C0D3-959D30D3AA83}"/>
              </a:ext>
            </a:extLst>
          </p:cNvPr>
          <p:cNvGrpSpPr/>
          <p:nvPr/>
        </p:nvGrpSpPr>
        <p:grpSpPr>
          <a:xfrm>
            <a:off x="242751" y="4614635"/>
            <a:ext cx="3566160" cy="1012657"/>
            <a:chOff x="447496" y="1657821"/>
            <a:chExt cx="1206000" cy="425490"/>
          </a:xfrm>
        </p:grpSpPr>
        <p:sp>
          <p:nvSpPr>
            <p:cNvPr id="61" name="Google Shape;236;p9">
              <a:extLst>
                <a:ext uri="{FF2B5EF4-FFF2-40B4-BE49-F238E27FC236}">
                  <a16:creationId xmlns:a16="http://schemas.microsoft.com/office/drawing/2014/main" id="{AB7E5BE4-5E5A-D89D-8523-E77FCB24C259}"/>
                </a:ext>
              </a:extLst>
            </p:cNvPr>
            <p:cNvSpPr/>
            <p:nvPr/>
          </p:nvSpPr>
          <p:spPr>
            <a:xfrm>
              <a:off x="447496" y="1657821"/>
              <a:ext cx="1206000" cy="422400"/>
            </a:xfrm>
            <a:prstGeom prst="rect">
              <a:avLst/>
            </a:prstGeom>
            <a:solidFill>
              <a:srgbClr val="195869">
                <a:alpha val="20000"/>
              </a:srgbClr>
            </a:solidFill>
            <a:ln>
              <a:noFill/>
            </a:ln>
          </p:spPr>
          <p:txBody>
            <a:bodyPr spcFirstLastPara="1" wrap="square" lIns="91400" tIns="45675" rIns="9140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dirty="0">
                <a:ln>
                  <a:noFill/>
                </a:ln>
                <a:solidFill>
                  <a:srgbClr val="FFFFFF"/>
                </a:solidFill>
                <a:effectLst/>
                <a:uLnTx/>
                <a:uFillTx/>
                <a:latin typeface="+mj-lt"/>
                <a:ea typeface="Calibri"/>
                <a:cs typeface="Calibri"/>
                <a:sym typeface="Calibri"/>
              </a:endParaRPr>
            </a:p>
          </p:txBody>
        </p:sp>
        <p:sp>
          <p:nvSpPr>
            <p:cNvPr id="62" name="Google Shape;237;p9">
              <a:extLst>
                <a:ext uri="{FF2B5EF4-FFF2-40B4-BE49-F238E27FC236}">
                  <a16:creationId xmlns:a16="http://schemas.microsoft.com/office/drawing/2014/main" id="{F0E6A278-2DC3-EEEF-DAFB-E6653AA8C26A}"/>
                </a:ext>
              </a:extLst>
            </p:cNvPr>
            <p:cNvSpPr/>
            <p:nvPr/>
          </p:nvSpPr>
          <p:spPr>
            <a:xfrm>
              <a:off x="448611" y="1660911"/>
              <a:ext cx="1200600" cy="422400"/>
            </a:xfrm>
            <a:prstGeom prst="rect">
              <a:avLst/>
            </a:prstGeom>
            <a:noFill/>
            <a:ln>
              <a:noFill/>
            </a:ln>
          </p:spPr>
          <p:txBody>
            <a:bodyPr spcFirstLastPara="1" wrap="square" lIns="91400" tIns="45675" rIns="91400" bIns="45675" anchor="ctr" anchorCtr="0">
              <a:noAutofit/>
            </a:bodyPr>
            <a:lstStyle/>
            <a:p>
              <a:pPr algn="ctr" defTabSz="914126">
                <a:spcBef>
                  <a:spcPts val="300"/>
                </a:spcBef>
                <a:spcAft>
                  <a:spcPts val="300"/>
                </a:spcAft>
                <a:buClrTx/>
                <a:defRPr/>
              </a:pPr>
              <a:r>
                <a:rPr lang="en-US" sz="1600" kern="1200" dirty="0">
                  <a:solidFill>
                    <a:schemeClr val="tx1"/>
                  </a:solidFill>
                  <a:latin typeface="+mj-lt"/>
                </a:rPr>
                <a:t>Complete analysis on opportunities for power and district heating sector transition considering the </a:t>
              </a:r>
              <a:r>
                <a:rPr lang="en-US" sz="1600" kern="1200" dirty="0" err="1">
                  <a:solidFill>
                    <a:schemeClr val="tx1"/>
                  </a:solidFill>
                  <a:latin typeface="+mj-lt"/>
                </a:rPr>
                <a:t>NECP</a:t>
              </a:r>
              <a:endParaRPr lang="en-US" sz="1600" kern="1200" dirty="0">
                <a:solidFill>
                  <a:schemeClr val="tx1"/>
                </a:solidFill>
                <a:latin typeface="+mj-lt"/>
              </a:endParaRPr>
            </a:p>
          </p:txBody>
        </p:sp>
      </p:grpSp>
      <p:grpSp>
        <p:nvGrpSpPr>
          <p:cNvPr id="63" name="Google Shape;238;p9">
            <a:extLst>
              <a:ext uri="{FF2B5EF4-FFF2-40B4-BE49-F238E27FC236}">
                <a16:creationId xmlns:a16="http://schemas.microsoft.com/office/drawing/2014/main" id="{65F45CFB-DA64-ED4E-A823-49091855DC0C}"/>
              </a:ext>
            </a:extLst>
          </p:cNvPr>
          <p:cNvGrpSpPr/>
          <p:nvPr/>
        </p:nvGrpSpPr>
        <p:grpSpPr>
          <a:xfrm>
            <a:off x="4311332" y="2149565"/>
            <a:ext cx="3584452" cy="1220972"/>
            <a:chOff x="362433" y="1592302"/>
            <a:chExt cx="1377974" cy="527647"/>
          </a:xfrm>
        </p:grpSpPr>
        <p:sp>
          <p:nvSpPr>
            <p:cNvPr id="64" name="Google Shape;239;p9">
              <a:extLst>
                <a:ext uri="{FF2B5EF4-FFF2-40B4-BE49-F238E27FC236}">
                  <a16:creationId xmlns:a16="http://schemas.microsoft.com/office/drawing/2014/main" id="{03BBA8A6-DDDA-AFC1-C8B8-6E8F2449A6AF}"/>
                </a:ext>
              </a:extLst>
            </p:cNvPr>
            <p:cNvSpPr/>
            <p:nvPr/>
          </p:nvSpPr>
          <p:spPr>
            <a:xfrm>
              <a:off x="369465" y="1657821"/>
              <a:ext cx="1370942" cy="377255"/>
            </a:xfrm>
            <a:prstGeom prst="rect">
              <a:avLst/>
            </a:prstGeom>
            <a:solidFill>
              <a:srgbClr val="195869">
                <a:alpha val="20000"/>
              </a:srgbClr>
            </a:solidFill>
            <a:ln>
              <a:noFill/>
            </a:ln>
          </p:spPr>
          <p:txBody>
            <a:bodyPr spcFirstLastPara="1" wrap="square" lIns="91400" tIns="45675" rIns="9140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mj-lt"/>
                <a:ea typeface="Calibri"/>
                <a:cs typeface="Calibri"/>
                <a:sym typeface="Calibri"/>
              </a:endParaRPr>
            </a:p>
          </p:txBody>
        </p:sp>
        <p:sp>
          <p:nvSpPr>
            <p:cNvPr id="65" name="Google Shape;240;p9">
              <a:extLst>
                <a:ext uri="{FF2B5EF4-FFF2-40B4-BE49-F238E27FC236}">
                  <a16:creationId xmlns:a16="http://schemas.microsoft.com/office/drawing/2014/main" id="{8C3EEF47-1830-6A37-7402-C511FDE3F3BC}"/>
                </a:ext>
              </a:extLst>
            </p:cNvPr>
            <p:cNvSpPr/>
            <p:nvPr/>
          </p:nvSpPr>
          <p:spPr>
            <a:xfrm>
              <a:off x="362433" y="1592302"/>
              <a:ext cx="1370942" cy="527647"/>
            </a:xfrm>
            <a:prstGeom prst="rect">
              <a:avLst/>
            </a:prstGeom>
            <a:noFill/>
            <a:ln>
              <a:noFill/>
            </a:ln>
          </p:spPr>
          <p:txBody>
            <a:bodyPr spcFirstLastPara="1" wrap="square" lIns="91400" tIns="45675" rIns="91400" bIns="45675" anchor="ctr" anchorCtr="0">
              <a:noAutofit/>
            </a:bodyPr>
            <a:lstStyle/>
            <a:p>
              <a:pPr algn="ctr">
                <a:buSzPts val="800"/>
                <a:defRPr/>
              </a:pPr>
              <a:r>
                <a:rPr lang="en-US" sz="1600" kern="1200" dirty="0">
                  <a:solidFill>
                    <a:schemeClr val="tx1"/>
                  </a:solidFill>
                  <a:latin typeface="+mj-lt"/>
                  <a:cs typeface="Calibri" panose="020F0502020204030204" pitchFamily="34" charset="0"/>
                </a:rPr>
                <a:t>Assess the workforce affected by the transition with a view to managing reallocation and reskilling of workers</a:t>
              </a:r>
            </a:p>
          </p:txBody>
        </p:sp>
      </p:grpSp>
      <p:grpSp>
        <p:nvGrpSpPr>
          <p:cNvPr id="66" name="Google Shape;241;p9">
            <a:extLst>
              <a:ext uri="{FF2B5EF4-FFF2-40B4-BE49-F238E27FC236}">
                <a16:creationId xmlns:a16="http://schemas.microsoft.com/office/drawing/2014/main" id="{C3C17A35-1CB7-E0BC-2054-6BAB33161D9C}"/>
              </a:ext>
            </a:extLst>
          </p:cNvPr>
          <p:cNvGrpSpPr/>
          <p:nvPr/>
        </p:nvGrpSpPr>
        <p:grpSpPr>
          <a:xfrm>
            <a:off x="4329624" y="3355736"/>
            <a:ext cx="3566160" cy="1478565"/>
            <a:chOff x="447496" y="1652921"/>
            <a:chExt cx="1300718" cy="303623"/>
          </a:xfrm>
        </p:grpSpPr>
        <p:sp>
          <p:nvSpPr>
            <p:cNvPr id="67" name="Google Shape;242;p9">
              <a:extLst>
                <a:ext uri="{FF2B5EF4-FFF2-40B4-BE49-F238E27FC236}">
                  <a16:creationId xmlns:a16="http://schemas.microsoft.com/office/drawing/2014/main" id="{2401DEB5-0293-B667-6C2D-D57304215534}"/>
                </a:ext>
              </a:extLst>
            </p:cNvPr>
            <p:cNvSpPr/>
            <p:nvPr/>
          </p:nvSpPr>
          <p:spPr>
            <a:xfrm>
              <a:off x="447496" y="1657821"/>
              <a:ext cx="1300718" cy="298723"/>
            </a:xfrm>
            <a:prstGeom prst="rect">
              <a:avLst/>
            </a:prstGeom>
            <a:solidFill>
              <a:srgbClr val="195869">
                <a:alpha val="20000"/>
              </a:srgbClr>
            </a:solidFill>
            <a:ln>
              <a:noFill/>
            </a:ln>
          </p:spPr>
          <p:txBody>
            <a:bodyPr spcFirstLastPara="1" wrap="square" lIns="91400" tIns="45675" rIns="9140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mj-lt"/>
                <a:ea typeface="Calibri"/>
                <a:cs typeface="Calibri"/>
                <a:sym typeface="Calibri"/>
              </a:endParaRPr>
            </a:p>
          </p:txBody>
        </p:sp>
        <p:sp>
          <p:nvSpPr>
            <p:cNvPr id="68" name="Google Shape;243;p9">
              <a:extLst>
                <a:ext uri="{FF2B5EF4-FFF2-40B4-BE49-F238E27FC236}">
                  <a16:creationId xmlns:a16="http://schemas.microsoft.com/office/drawing/2014/main" id="{B6840532-1284-2323-BFFA-016C9BCC4056}"/>
                </a:ext>
              </a:extLst>
            </p:cNvPr>
            <p:cNvSpPr/>
            <p:nvPr/>
          </p:nvSpPr>
          <p:spPr>
            <a:xfrm>
              <a:off x="447496" y="1652921"/>
              <a:ext cx="1236372" cy="281050"/>
            </a:xfrm>
            <a:prstGeom prst="rect">
              <a:avLst/>
            </a:prstGeom>
            <a:noFill/>
            <a:ln>
              <a:noFill/>
            </a:ln>
          </p:spPr>
          <p:txBody>
            <a:bodyPr spcFirstLastPara="1" wrap="square" lIns="91400" tIns="45675" rIns="91400" bIns="45675" anchor="ctr" anchorCtr="0">
              <a:noAutofit/>
            </a:bodyPr>
            <a:lstStyle/>
            <a:p>
              <a:pPr marR="0" lvl="0" algn="ctr" defTabSz="914400" rtl="0" eaLnBrk="1" fontAlgn="auto" latinLnBrk="0" hangingPunct="1">
                <a:lnSpc>
                  <a:spcPct val="100000"/>
                </a:lnSpc>
                <a:spcBef>
                  <a:spcPts val="0"/>
                </a:spcBef>
                <a:spcAft>
                  <a:spcPts val="0"/>
                </a:spcAft>
                <a:buClr>
                  <a:srgbClr val="000000"/>
                </a:buClr>
                <a:buSzPts val="1200"/>
                <a:tabLst/>
                <a:defRPr/>
              </a:pPr>
              <a:r>
                <a:rPr kumimoji="0" lang="en-US" sz="1600" b="0" i="0" u="none" strike="noStrike" kern="0" cap="none" spc="0" normalizeH="0" baseline="0" noProof="0" dirty="0">
                  <a:ln>
                    <a:noFill/>
                  </a:ln>
                  <a:solidFill>
                    <a:srgbClr val="000000"/>
                  </a:solidFill>
                  <a:effectLst/>
                  <a:uLnTx/>
                  <a:uFillTx/>
                  <a:latin typeface="+mj-lt"/>
                  <a:cs typeface="Arial"/>
                  <a:sym typeface="Arial"/>
                </a:rPr>
                <a:t>Provide preliminary recommendations on social protection and active market labor policies for direct and indirect workers</a:t>
              </a:r>
            </a:p>
          </p:txBody>
        </p:sp>
      </p:grpSp>
      <p:grpSp>
        <p:nvGrpSpPr>
          <p:cNvPr id="69" name="Google Shape;247;p9">
            <a:extLst>
              <a:ext uri="{FF2B5EF4-FFF2-40B4-BE49-F238E27FC236}">
                <a16:creationId xmlns:a16="http://schemas.microsoft.com/office/drawing/2014/main" id="{AF5B452F-1487-8F7E-2636-06B61E248796}"/>
              </a:ext>
            </a:extLst>
          </p:cNvPr>
          <p:cNvGrpSpPr/>
          <p:nvPr/>
        </p:nvGrpSpPr>
        <p:grpSpPr>
          <a:xfrm>
            <a:off x="8296081" y="2286382"/>
            <a:ext cx="3584450" cy="1069354"/>
            <a:chOff x="299385" y="1654318"/>
            <a:chExt cx="1433466" cy="422400"/>
          </a:xfrm>
        </p:grpSpPr>
        <p:sp>
          <p:nvSpPr>
            <p:cNvPr id="70" name="Google Shape;248;p9">
              <a:extLst>
                <a:ext uri="{FF2B5EF4-FFF2-40B4-BE49-F238E27FC236}">
                  <a16:creationId xmlns:a16="http://schemas.microsoft.com/office/drawing/2014/main" id="{E7A03E18-0CB3-3246-32FD-B84A8010CCF8}"/>
                </a:ext>
              </a:extLst>
            </p:cNvPr>
            <p:cNvSpPr/>
            <p:nvPr/>
          </p:nvSpPr>
          <p:spPr>
            <a:xfrm>
              <a:off x="306700" y="1654318"/>
              <a:ext cx="1426151" cy="422400"/>
            </a:xfrm>
            <a:prstGeom prst="rect">
              <a:avLst/>
            </a:prstGeom>
            <a:solidFill>
              <a:srgbClr val="195869">
                <a:alpha val="20000"/>
              </a:srgbClr>
            </a:solidFill>
            <a:ln>
              <a:noFill/>
            </a:ln>
          </p:spPr>
          <p:txBody>
            <a:bodyPr spcFirstLastPara="1" wrap="square" lIns="91400" tIns="45675" rIns="9140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mj-lt"/>
                <a:ea typeface="Calibri"/>
                <a:cs typeface="Calibri"/>
                <a:sym typeface="Calibri"/>
              </a:endParaRPr>
            </a:p>
          </p:txBody>
        </p:sp>
        <p:sp>
          <p:nvSpPr>
            <p:cNvPr id="71" name="Google Shape;249;p9">
              <a:extLst>
                <a:ext uri="{FF2B5EF4-FFF2-40B4-BE49-F238E27FC236}">
                  <a16:creationId xmlns:a16="http://schemas.microsoft.com/office/drawing/2014/main" id="{5AFDB087-15AC-1865-885C-808ADFC3BA3C}"/>
                </a:ext>
              </a:extLst>
            </p:cNvPr>
            <p:cNvSpPr/>
            <p:nvPr/>
          </p:nvSpPr>
          <p:spPr>
            <a:xfrm>
              <a:off x="299385" y="1683915"/>
              <a:ext cx="1426151" cy="349200"/>
            </a:xfrm>
            <a:prstGeom prst="rect">
              <a:avLst/>
            </a:prstGeom>
            <a:noFill/>
            <a:ln>
              <a:noFill/>
            </a:ln>
          </p:spPr>
          <p:txBody>
            <a:bodyPr spcFirstLastPara="1" wrap="square" lIns="91400" tIns="45675" rIns="91400" bIns="45675" anchor="t" anchorCtr="0">
              <a:noAutofit/>
            </a:bodyPr>
            <a:lstStyle/>
            <a:p>
              <a:pPr algn="ctr" defTabSz="914126">
                <a:spcBef>
                  <a:spcPts val="1200"/>
                </a:spcBef>
                <a:buClrTx/>
                <a:defRPr/>
              </a:pPr>
              <a:r>
                <a:rPr lang="en-US" sz="1600" kern="1200" dirty="0">
                  <a:solidFill>
                    <a:schemeClr val="tx1"/>
                  </a:solidFill>
                  <a:latin typeface="+mj-lt"/>
                  <a:cs typeface="Calibri" panose="020F0502020204030204" pitchFamily="34" charset="0"/>
                </a:rPr>
                <a:t>Review legislation regarding land repurposing and spatial planning</a:t>
              </a:r>
            </a:p>
          </p:txBody>
        </p:sp>
      </p:grpSp>
      <p:grpSp>
        <p:nvGrpSpPr>
          <p:cNvPr id="72" name="Google Shape;250;p9">
            <a:extLst>
              <a:ext uri="{FF2B5EF4-FFF2-40B4-BE49-F238E27FC236}">
                <a16:creationId xmlns:a16="http://schemas.microsoft.com/office/drawing/2014/main" id="{A4F99069-E14C-E135-E069-34DDBC6E92A9}"/>
              </a:ext>
            </a:extLst>
          </p:cNvPr>
          <p:cNvGrpSpPr/>
          <p:nvPr/>
        </p:nvGrpSpPr>
        <p:grpSpPr>
          <a:xfrm>
            <a:off x="8312978" y="3510670"/>
            <a:ext cx="3568947" cy="1022654"/>
            <a:chOff x="447496" y="1657821"/>
            <a:chExt cx="1427266" cy="429690"/>
          </a:xfrm>
        </p:grpSpPr>
        <p:sp>
          <p:nvSpPr>
            <p:cNvPr id="73" name="Google Shape;251;p9">
              <a:extLst>
                <a:ext uri="{FF2B5EF4-FFF2-40B4-BE49-F238E27FC236}">
                  <a16:creationId xmlns:a16="http://schemas.microsoft.com/office/drawing/2014/main" id="{85B7F429-2F57-D970-6309-5D042EB805D4}"/>
                </a:ext>
              </a:extLst>
            </p:cNvPr>
            <p:cNvSpPr/>
            <p:nvPr/>
          </p:nvSpPr>
          <p:spPr>
            <a:xfrm>
              <a:off x="447496" y="1657821"/>
              <a:ext cx="1426151" cy="422400"/>
            </a:xfrm>
            <a:prstGeom prst="rect">
              <a:avLst/>
            </a:prstGeom>
            <a:solidFill>
              <a:srgbClr val="195869">
                <a:alpha val="20000"/>
              </a:srgbClr>
            </a:solidFill>
            <a:ln>
              <a:noFill/>
            </a:ln>
          </p:spPr>
          <p:txBody>
            <a:bodyPr spcFirstLastPara="1" wrap="square" lIns="91400" tIns="45675" rIns="9140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mj-lt"/>
                <a:ea typeface="Calibri"/>
                <a:cs typeface="Calibri"/>
                <a:sym typeface="Calibri"/>
              </a:endParaRPr>
            </a:p>
          </p:txBody>
        </p:sp>
        <p:sp>
          <p:nvSpPr>
            <p:cNvPr id="74" name="Google Shape;252;p9">
              <a:extLst>
                <a:ext uri="{FF2B5EF4-FFF2-40B4-BE49-F238E27FC236}">
                  <a16:creationId xmlns:a16="http://schemas.microsoft.com/office/drawing/2014/main" id="{4FD6FA4E-8E4C-B5E4-1490-4A8250D4C08F}"/>
                </a:ext>
              </a:extLst>
            </p:cNvPr>
            <p:cNvSpPr/>
            <p:nvPr/>
          </p:nvSpPr>
          <p:spPr>
            <a:xfrm>
              <a:off x="448611" y="1660911"/>
              <a:ext cx="1426151" cy="426600"/>
            </a:xfrm>
            <a:prstGeom prst="rect">
              <a:avLst/>
            </a:prstGeom>
            <a:noFill/>
            <a:ln>
              <a:noFill/>
            </a:ln>
          </p:spPr>
          <p:txBody>
            <a:bodyPr spcFirstLastPara="1" wrap="square" lIns="91400" tIns="45675" rIns="91400" bIns="45675" anchor="ctr" anchorCtr="0">
              <a:noAutofit/>
            </a:bodyPr>
            <a:lstStyle/>
            <a:p>
              <a:pPr algn="ctr" defTabSz="914126">
                <a:spcBef>
                  <a:spcPts val="300"/>
                </a:spcBef>
                <a:spcAft>
                  <a:spcPts val="300"/>
                </a:spcAft>
                <a:buClrTx/>
                <a:defRPr/>
              </a:pPr>
              <a:r>
                <a:rPr lang="en-US" sz="1600" kern="1200" dirty="0">
                  <a:solidFill>
                    <a:schemeClr val="tx1"/>
                  </a:solidFill>
                  <a:latin typeface="+mj-lt"/>
                  <a:cs typeface="Calibri" panose="020F0502020204030204" pitchFamily="34" charset="0"/>
                </a:rPr>
                <a:t>Apply the land use repurposing application to some mine and TPP pilot areas</a:t>
              </a:r>
            </a:p>
          </p:txBody>
        </p:sp>
      </p:grpSp>
      <p:grpSp>
        <p:nvGrpSpPr>
          <p:cNvPr id="75" name="Google Shape;253;p9">
            <a:extLst>
              <a:ext uri="{FF2B5EF4-FFF2-40B4-BE49-F238E27FC236}">
                <a16:creationId xmlns:a16="http://schemas.microsoft.com/office/drawing/2014/main" id="{F8B9DB80-AFD4-E699-ACB1-F49312170FA7}"/>
              </a:ext>
            </a:extLst>
          </p:cNvPr>
          <p:cNvGrpSpPr/>
          <p:nvPr/>
        </p:nvGrpSpPr>
        <p:grpSpPr>
          <a:xfrm>
            <a:off x="8296081" y="4709982"/>
            <a:ext cx="3578829" cy="822960"/>
            <a:chOff x="448611" y="1635486"/>
            <a:chExt cx="1431218" cy="345784"/>
          </a:xfrm>
        </p:grpSpPr>
        <p:sp>
          <p:nvSpPr>
            <p:cNvPr id="76" name="Google Shape;254;p9">
              <a:extLst>
                <a:ext uri="{FF2B5EF4-FFF2-40B4-BE49-F238E27FC236}">
                  <a16:creationId xmlns:a16="http://schemas.microsoft.com/office/drawing/2014/main" id="{669838B3-A033-F382-DD33-28AE79362D55}"/>
                </a:ext>
              </a:extLst>
            </p:cNvPr>
            <p:cNvSpPr/>
            <p:nvPr/>
          </p:nvSpPr>
          <p:spPr>
            <a:xfrm>
              <a:off x="453678" y="1635486"/>
              <a:ext cx="1426151" cy="345784"/>
            </a:xfrm>
            <a:prstGeom prst="rect">
              <a:avLst/>
            </a:prstGeom>
            <a:solidFill>
              <a:srgbClr val="195869">
                <a:alpha val="20000"/>
              </a:srgbClr>
            </a:solidFill>
            <a:ln>
              <a:noFill/>
            </a:ln>
          </p:spPr>
          <p:txBody>
            <a:bodyPr spcFirstLastPara="1" wrap="square" lIns="91400" tIns="45675" rIns="9140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mj-lt"/>
                <a:ea typeface="Calibri"/>
                <a:cs typeface="Calibri"/>
                <a:sym typeface="Calibri"/>
              </a:endParaRPr>
            </a:p>
          </p:txBody>
        </p:sp>
        <p:sp>
          <p:nvSpPr>
            <p:cNvPr id="77" name="Google Shape;255;p9">
              <a:extLst>
                <a:ext uri="{FF2B5EF4-FFF2-40B4-BE49-F238E27FC236}">
                  <a16:creationId xmlns:a16="http://schemas.microsoft.com/office/drawing/2014/main" id="{9B246810-D838-31E7-679C-91BC8E591FF7}"/>
                </a:ext>
              </a:extLst>
            </p:cNvPr>
            <p:cNvSpPr/>
            <p:nvPr/>
          </p:nvSpPr>
          <p:spPr>
            <a:xfrm>
              <a:off x="448611" y="1660911"/>
              <a:ext cx="1426151" cy="307364"/>
            </a:xfrm>
            <a:prstGeom prst="rect">
              <a:avLst/>
            </a:prstGeom>
            <a:noFill/>
            <a:ln>
              <a:noFill/>
            </a:ln>
          </p:spPr>
          <p:txBody>
            <a:bodyPr spcFirstLastPara="1" wrap="square" lIns="91400" tIns="45675" rIns="91400" bIns="45675" anchor="t" anchorCtr="0">
              <a:noAutofit/>
            </a:bodyPr>
            <a:lstStyle/>
            <a:p>
              <a:pPr algn="ctr" defTabSz="914126">
                <a:spcBef>
                  <a:spcPts val="300"/>
                </a:spcBef>
                <a:spcAft>
                  <a:spcPts val="300"/>
                </a:spcAft>
                <a:buClrTx/>
                <a:defRPr/>
              </a:pPr>
              <a:r>
                <a:rPr lang="en-US" sz="1600" kern="1200" dirty="0">
                  <a:solidFill>
                    <a:schemeClr val="tx1"/>
                  </a:solidFill>
                  <a:latin typeface="+mj-lt"/>
                  <a:cs typeface="Calibri" panose="020F0502020204030204" pitchFamily="34" charset="0"/>
                </a:rPr>
                <a:t>Develop strategic land repurposing planning framework</a:t>
              </a:r>
            </a:p>
          </p:txBody>
        </p:sp>
      </p:grpSp>
      <p:sp>
        <p:nvSpPr>
          <p:cNvPr id="79" name="Google Shape;257;p9">
            <a:extLst>
              <a:ext uri="{FF2B5EF4-FFF2-40B4-BE49-F238E27FC236}">
                <a16:creationId xmlns:a16="http://schemas.microsoft.com/office/drawing/2014/main" id="{0EF9DB20-D7F8-7D22-FCB6-C1249ED46086}"/>
              </a:ext>
            </a:extLst>
          </p:cNvPr>
          <p:cNvSpPr txBox="1">
            <a:spLocks noGrp="1"/>
          </p:cNvSpPr>
          <p:nvPr>
            <p:ph type="sldNum" idx="12"/>
          </p:nvPr>
        </p:nvSpPr>
        <p:spPr>
          <a:xfrm>
            <a:off x="11639699" y="6323478"/>
            <a:ext cx="445084" cy="294223"/>
          </a:xfrm>
          <a:prstGeom prst="rect">
            <a:avLst/>
          </a:prstGeom>
          <a:noFill/>
          <a:ln>
            <a:noFill/>
          </a:ln>
        </p:spPr>
        <p:txBody>
          <a:bodyPr spcFirstLastPara="1" wrap="square" lIns="91375" tIns="45675" rIns="91375" bIns="45675" anchor="ctr" anchorCtr="0">
            <a:normAutofit/>
          </a:bodyPr>
          <a:lstStyle/>
          <a:p>
            <a:pPr marL="0" marR="0" lvl="0" indent="0" algn="r" defTabSz="914400" rtl="0" eaLnBrk="1" fontAlgn="auto" latinLnBrk="0" hangingPunct="1">
              <a:lnSpc>
                <a:spcPct val="100000"/>
              </a:lnSpc>
              <a:spcBef>
                <a:spcPts val="0"/>
              </a:spcBef>
              <a:spcAft>
                <a:spcPts val="0"/>
              </a:spcAft>
              <a:buClr>
                <a:srgbClr val="888888"/>
              </a:buClr>
              <a:buSzPts val="1200"/>
              <a:buFont typeface="Arial"/>
              <a:buNone/>
              <a:tabLst/>
              <a:defRPr/>
            </a:pPr>
            <a:fld id="{00000000-1234-1234-1234-123412341234}" type="slidenum">
              <a:rPr kumimoji="0" lang="en" sz="1200" b="0" i="0" u="none" strike="noStrike" kern="0" cap="none" spc="0" normalizeH="0" baseline="0" noProof="0">
                <a:ln>
                  <a:noFill/>
                </a:ln>
                <a:solidFill>
                  <a:srgbClr val="888888"/>
                </a:solidFill>
                <a:effectLst/>
                <a:uLnTx/>
                <a:uFillTx/>
                <a:latin typeface="+mj-lt"/>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Arial"/>
                <a:buNone/>
                <a:tabLst/>
                <a:defRPr/>
              </a:pPr>
              <a:t>3</a:t>
            </a:fld>
            <a:endParaRPr kumimoji="0" sz="1200" b="0" i="0" u="none" strike="noStrike" kern="0" cap="none" spc="0" normalizeH="0" baseline="0" noProof="0">
              <a:ln>
                <a:noFill/>
              </a:ln>
              <a:solidFill>
                <a:srgbClr val="888888"/>
              </a:solidFill>
              <a:effectLst/>
              <a:uLnTx/>
              <a:uFillTx/>
              <a:latin typeface="+mj-lt"/>
              <a:ea typeface="Calibri"/>
              <a:cs typeface="Calibri"/>
              <a:sym typeface="Calibri"/>
            </a:endParaRPr>
          </a:p>
        </p:txBody>
      </p:sp>
      <p:sp>
        <p:nvSpPr>
          <p:cNvPr id="80" name="Google Shape;230;p9">
            <a:extLst>
              <a:ext uri="{FF2B5EF4-FFF2-40B4-BE49-F238E27FC236}">
                <a16:creationId xmlns:a16="http://schemas.microsoft.com/office/drawing/2014/main" id="{479E55EE-AA3F-C159-CE04-7C0D39CB8263}"/>
              </a:ext>
            </a:extLst>
          </p:cNvPr>
          <p:cNvSpPr/>
          <p:nvPr/>
        </p:nvSpPr>
        <p:spPr>
          <a:xfrm>
            <a:off x="242751" y="5887570"/>
            <a:ext cx="11653246" cy="771923"/>
          </a:xfrm>
          <a:prstGeom prst="rect">
            <a:avLst/>
          </a:prstGeom>
          <a:solidFill>
            <a:schemeClr val="tx1"/>
          </a:solidFill>
          <a:ln w="12700" cap="flat" cmpd="sng">
            <a:solidFill>
              <a:srgbClr val="157057"/>
            </a:solidFill>
            <a:prstDash val="solid"/>
            <a:miter lim="800000"/>
            <a:headEnd type="none" w="sm" len="sm"/>
            <a:tailEnd type="none" w="sm" len="sm"/>
          </a:ln>
        </p:spPr>
        <p:txBody>
          <a:bodyPr spcFirstLastPara="1" wrap="square" lIns="91400" tIns="45675" rIns="91400"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mj-lt"/>
                <a:ea typeface="Calibri"/>
                <a:cs typeface="Calibri"/>
                <a:sym typeface="Calibri"/>
              </a:rPr>
              <a:t>Twinning program between BiH, USA and Greek coal stakeholders, supported by the Western Balkans and Ukraine Coal Regions in Transition Platform Initiative</a:t>
            </a:r>
            <a:endParaRPr kumimoji="0" lang="en-US" sz="1800" b="0" i="0" u="none" strike="noStrike" kern="0" cap="none" spc="0" normalizeH="0" baseline="0" noProof="0" dirty="0">
              <a:ln>
                <a:noFill/>
              </a:ln>
              <a:solidFill>
                <a:srgbClr val="000000"/>
              </a:solidFill>
              <a:effectLst/>
              <a:uLnTx/>
              <a:uFillTx/>
              <a:latin typeface="+mj-lt"/>
              <a:ea typeface="Calibri"/>
              <a:cs typeface="Calibri"/>
              <a:sym typeface="Calibri"/>
            </a:endParaRPr>
          </a:p>
        </p:txBody>
      </p:sp>
    </p:spTree>
    <p:extLst>
      <p:ext uri="{BB962C8B-B14F-4D97-AF65-F5344CB8AC3E}">
        <p14:creationId xmlns:p14="http://schemas.microsoft.com/office/powerpoint/2010/main" val="2854578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hr-HR" sz="3200" b="1" dirty="0" err="1">
                <a:solidFill>
                  <a:schemeClr val="bg1"/>
                </a:solidFill>
              </a:rPr>
              <a:t>Stakeholder</a:t>
            </a:r>
            <a:r>
              <a:rPr lang="hr-HR" sz="3200" b="1" dirty="0">
                <a:solidFill>
                  <a:schemeClr val="bg1"/>
                </a:solidFill>
              </a:rPr>
              <a:t> </a:t>
            </a:r>
            <a:r>
              <a:rPr lang="hr-HR" sz="3200" b="1" dirty="0" err="1">
                <a:solidFill>
                  <a:schemeClr val="bg1"/>
                </a:solidFill>
              </a:rPr>
              <a:t>Engagement</a:t>
            </a:r>
            <a:endParaRPr lang="en-US" sz="3000" dirty="0">
              <a:solidFill>
                <a:schemeClr val="bg1"/>
              </a:solidFill>
              <a:latin typeface="+mn-lt"/>
            </a:endParaRPr>
          </a:p>
        </p:txBody>
      </p:sp>
      <p:sp>
        <p:nvSpPr>
          <p:cNvPr id="2" name="Rectangle 1">
            <a:extLst>
              <a:ext uri="{FF2B5EF4-FFF2-40B4-BE49-F238E27FC236}">
                <a16:creationId xmlns:a16="http://schemas.microsoft.com/office/drawing/2014/main" id="{A253AB63-20A5-13F6-F19F-A6DE9F6B0AC5}"/>
              </a:ext>
            </a:extLst>
          </p:cNvPr>
          <p:cNvSpPr/>
          <p:nvPr/>
        </p:nvSpPr>
        <p:spPr>
          <a:xfrm>
            <a:off x="502515" y="1186251"/>
            <a:ext cx="4239455" cy="5222922"/>
          </a:xfrm>
          <a:prstGeom prst="rect">
            <a:avLst/>
          </a:prstGeom>
          <a:solidFill>
            <a:schemeClr val="bg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spcBef>
                <a:spcPts val="1000"/>
              </a:spcBef>
              <a:buClrTx/>
              <a:defRPr/>
            </a:pPr>
            <a:r>
              <a:rPr lang="da-DK" sz="2200" b="1" kern="1200" dirty="0" err="1">
                <a:solidFill>
                  <a:sysClr val="windowText" lastClr="000000"/>
                </a:solidFill>
              </a:rPr>
              <a:t>Methodology</a:t>
            </a:r>
            <a:r>
              <a:rPr lang="da-DK" sz="2200" kern="1200" dirty="0">
                <a:solidFill>
                  <a:sysClr val="windowText" lastClr="000000"/>
                </a:solidFill>
              </a:rPr>
              <a:t>: </a:t>
            </a:r>
          </a:p>
          <a:p>
            <a:pPr defTabSz="914126">
              <a:spcBef>
                <a:spcPts val="1000"/>
              </a:spcBef>
              <a:buClrTx/>
              <a:defRPr/>
            </a:pPr>
            <a:r>
              <a:rPr lang="da-DK" sz="2200" u="sng" kern="1200" dirty="0">
                <a:solidFill>
                  <a:sysClr val="windowText" lastClr="000000"/>
                </a:solidFill>
              </a:rPr>
              <a:t>Online and face-to-face </a:t>
            </a:r>
            <a:r>
              <a:rPr lang="da-DK" sz="2200" u="sng" kern="1200" dirty="0" err="1">
                <a:solidFill>
                  <a:sysClr val="windowText" lastClr="000000"/>
                </a:solidFill>
              </a:rPr>
              <a:t>consultations</a:t>
            </a:r>
            <a:endParaRPr lang="da-DK" sz="2200" u="sng" kern="1200" dirty="0">
              <a:solidFill>
                <a:sysClr val="windowText" lastClr="000000"/>
              </a:solidFill>
            </a:endParaRPr>
          </a:p>
          <a:p>
            <a:pPr defTabSz="914126">
              <a:spcBef>
                <a:spcPts val="1000"/>
              </a:spcBef>
              <a:buClrTx/>
              <a:defRPr/>
            </a:pPr>
            <a:r>
              <a:rPr lang="da-DK" sz="2200" kern="1200" dirty="0">
                <a:solidFill>
                  <a:sysClr val="windowText" lastClr="000000"/>
                </a:solidFill>
              </a:rPr>
              <a:t>81 </a:t>
            </a:r>
            <a:r>
              <a:rPr lang="da-DK" sz="2200" kern="1200" dirty="0" err="1">
                <a:solidFill>
                  <a:sysClr val="windowText" lastClr="000000"/>
                </a:solidFill>
              </a:rPr>
              <a:t>government</a:t>
            </a:r>
            <a:r>
              <a:rPr lang="da-DK" sz="2200" kern="1200" dirty="0">
                <a:solidFill>
                  <a:sysClr val="windowText" lastClr="000000"/>
                </a:solidFill>
              </a:rPr>
              <a:t> and non-</a:t>
            </a:r>
            <a:r>
              <a:rPr lang="da-DK" sz="2200" kern="1200" dirty="0" err="1">
                <a:solidFill>
                  <a:sysClr val="windowText" lastClr="000000"/>
                </a:solidFill>
              </a:rPr>
              <a:t>state</a:t>
            </a:r>
            <a:r>
              <a:rPr lang="da-DK" sz="2200" kern="1200" dirty="0">
                <a:solidFill>
                  <a:sysClr val="windowText" lastClr="000000"/>
                </a:solidFill>
              </a:rPr>
              <a:t> </a:t>
            </a:r>
            <a:r>
              <a:rPr lang="da-DK" sz="2200" kern="1200" dirty="0" err="1">
                <a:solidFill>
                  <a:sysClr val="windowText" lastClr="000000"/>
                </a:solidFill>
              </a:rPr>
              <a:t>groups</a:t>
            </a:r>
            <a:endParaRPr lang="da-DK" sz="2200" kern="1200" dirty="0">
              <a:solidFill>
                <a:sysClr val="windowText" lastClr="000000"/>
              </a:solidFill>
            </a:endParaRPr>
          </a:p>
          <a:p>
            <a:pPr defTabSz="914126">
              <a:spcBef>
                <a:spcPts val="1000"/>
              </a:spcBef>
              <a:buClrTx/>
              <a:defRPr/>
            </a:pPr>
            <a:r>
              <a:rPr lang="da-DK" sz="2200" kern="1200" dirty="0">
                <a:solidFill>
                  <a:sysClr val="windowText" lastClr="000000"/>
                </a:solidFill>
              </a:rPr>
              <a:t>20 meetings</a:t>
            </a:r>
          </a:p>
          <a:p>
            <a:pPr defTabSz="914126">
              <a:spcBef>
                <a:spcPts val="1000"/>
              </a:spcBef>
              <a:buClrTx/>
              <a:defRPr/>
            </a:pPr>
            <a:r>
              <a:rPr lang="da-DK" sz="2200" kern="1200" dirty="0">
                <a:solidFill>
                  <a:sysClr val="windowText" lastClr="000000"/>
                </a:solidFill>
              </a:rPr>
              <a:t>132 </a:t>
            </a:r>
            <a:r>
              <a:rPr lang="da-DK" sz="2200" kern="1200" dirty="0" err="1">
                <a:solidFill>
                  <a:sysClr val="windowText" lastClr="000000"/>
                </a:solidFill>
              </a:rPr>
              <a:t>stakeholders</a:t>
            </a:r>
            <a:endParaRPr lang="da-DK" sz="2200" kern="1200" dirty="0">
              <a:solidFill>
                <a:sysClr val="windowText" lastClr="000000"/>
              </a:solidFill>
            </a:endParaRPr>
          </a:p>
          <a:p>
            <a:pPr defTabSz="914126">
              <a:spcBef>
                <a:spcPts val="1000"/>
              </a:spcBef>
              <a:buClrTx/>
              <a:defRPr/>
            </a:pPr>
            <a:r>
              <a:rPr lang="da-DK" sz="2200" u="sng" kern="1200" dirty="0">
                <a:solidFill>
                  <a:sysClr val="windowText" lastClr="000000"/>
                </a:solidFill>
              </a:rPr>
              <a:t>Public perception </a:t>
            </a:r>
            <a:r>
              <a:rPr lang="da-DK" sz="2200" u="sng" kern="1200" dirty="0" err="1">
                <a:solidFill>
                  <a:sysClr val="windowText" lastClr="000000"/>
                </a:solidFill>
              </a:rPr>
              <a:t>survey</a:t>
            </a:r>
            <a:r>
              <a:rPr lang="da-DK" sz="2200" u="sng" kern="1200" dirty="0">
                <a:solidFill>
                  <a:sysClr val="windowText" lastClr="000000"/>
                </a:solidFill>
              </a:rPr>
              <a:t> (WB)</a:t>
            </a:r>
          </a:p>
          <a:p>
            <a:pPr defTabSz="914126">
              <a:spcBef>
                <a:spcPts val="1000"/>
              </a:spcBef>
              <a:buClrTx/>
              <a:defRPr/>
            </a:pPr>
            <a:r>
              <a:rPr lang="en-US" sz="2200" dirty="0">
                <a:solidFill>
                  <a:schemeClr val="tx1">
                    <a:lumMod val="50000"/>
                  </a:schemeClr>
                </a:solidFill>
                <a:effectLst/>
                <a:ea typeface="Calibri" panose="020F0502020204030204" pitchFamily="34" charset="0"/>
                <a:cs typeface="Calibri" panose="020F0502020204030204" pitchFamily="34" charset="0"/>
              </a:rPr>
              <a:t>1,625 respondents from 11 coal regions</a:t>
            </a:r>
          </a:p>
          <a:p>
            <a:pPr defTabSz="914126">
              <a:spcBef>
                <a:spcPts val="1000"/>
              </a:spcBef>
              <a:buClrTx/>
              <a:defRPr/>
            </a:pPr>
            <a:r>
              <a:rPr lang="en-US" sz="2200" dirty="0">
                <a:solidFill>
                  <a:schemeClr val="tx1">
                    <a:lumMod val="50000"/>
                  </a:schemeClr>
                </a:solidFill>
                <a:effectLst/>
                <a:ea typeface="Calibri" panose="020F0502020204030204" pitchFamily="34" charset="0"/>
                <a:cs typeface="Calibri" panose="020F0502020204030204" pitchFamily="34" charset="0"/>
              </a:rPr>
              <a:t>176 respondents in control group</a:t>
            </a:r>
          </a:p>
        </p:txBody>
      </p:sp>
      <p:sp>
        <p:nvSpPr>
          <p:cNvPr id="3" name="Rectangle 2">
            <a:extLst>
              <a:ext uri="{FF2B5EF4-FFF2-40B4-BE49-F238E27FC236}">
                <a16:creationId xmlns:a16="http://schemas.microsoft.com/office/drawing/2014/main" id="{8CAB2C70-2510-26BD-D66F-7B90C2B52340}"/>
              </a:ext>
            </a:extLst>
          </p:cNvPr>
          <p:cNvSpPr/>
          <p:nvPr/>
        </p:nvSpPr>
        <p:spPr>
          <a:xfrm>
            <a:off x="218809" y="1186254"/>
            <a:ext cx="283705" cy="5222919"/>
          </a:xfrm>
          <a:prstGeom prst="rect">
            <a:avLst/>
          </a:prstGeom>
          <a:solidFill>
            <a:srgbClr val="55B3B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buClrTx/>
              <a:defRPr/>
            </a:pPr>
            <a:endParaRPr lang="en-US" sz="1799" kern="1200">
              <a:solidFill>
                <a:prstClr val="white"/>
              </a:solidFill>
              <a:latin typeface="Calibri"/>
            </a:endParaRPr>
          </a:p>
        </p:txBody>
      </p:sp>
      <p:sp>
        <p:nvSpPr>
          <p:cNvPr id="4" name="Rectangle 3">
            <a:extLst>
              <a:ext uri="{FF2B5EF4-FFF2-40B4-BE49-F238E27FC236}">
                <a16:creationId xmlns:a16="http://schemas.microsoft.com/office/drawing/2014/main" id="{969B7FF4-41D4-3758-1C39-6F284F89EAF5}"/>
              </a:ext>
            </a:extLst>
          </p:cNvPr>
          <p:cNvSpPr/>
          <p:nvPr/>
        </p:nvSpPr>
        <p:spPr>
          <a:xfrm>
            <a:off x="5285792" y="1185705"/>
            <a:ext cx="6607635" cy="1605216"/>
          </a:xfrm>
          <a:prstGeom prst="rect">
            <a:avLst/>
          </a:prstGeom>
          <a:solidFill>
            <a:schemeClr val="bg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algn="l" defTabSz="914400" rtl="0" eaLnBrk="1" fontAlgn="auto" latinLnBrk="0" hangingPunct="1">
              <a:lnSpc>
                <a:spcPct val="100000"/>
              </a:lnSpc>
              <a:spcBef>
                <a:spcPts val="1000"/>
              </a:spcBef>
              <a:spcAft>
                <a:spcPts val="0"/>
              </a:spcAft>
              <a:buClrTx/>
              <a:buSzTx/>
              <a:tabLst/>
              <a:defRPr/>
            </a:pPr>
            <a:r>
              <a:rPr kumimoji="0" lang="da-DK" sz="1800" b="1" i="0" u="none" strike="noStrike" kern="1200" cap="none" spc="0" normalizeH="0" baseline="0" noProof="0" dirty="0" err="1">
                <a:ln>
                  <a:noFill/>
                </a:ln>
                <a:solidFill>
                  <a:sysClr val="windowText" lastClr="000000"/>
                </a:solidFill>
                <a:effectLst/>
                <a:uLnTx/>
                <a:uFillTx/>
                <a:ea typeface="+mn-ea"/>
                <a:cs typeface="+mn-cs"/>
              </a:rPr>
              <a:t>Varying</a:t>
            </a:r>
            <a:r>
              <a:rPr kumimoji="0" lang="da-DK" sz="1800" b="1" i="0" u="none" strike="noStrike" kern="1200" cap="none" spc="0" normalizeH="0" baseline="0" noProof="0" dirty="0">
                <a:ln>
                  <a:noFill/>
                </a:ln>
                <a:solidFill>
                  <a:sysClr val="windowText" lastClr="000000"/>
                </a:solidFill>
                <a:effectLst/>
                <a:uLnTx/>
                <a:uFillTx/>
                <a:ea typeface="+mn-ea"/>
                <a:cs typeface="+mn-cs"/>
              </a:rPr>
              <a:t> </a:t>
            </a:r>
            <a:r>
              <a:rPr kumimoji="0" lang="da-DK" sz="1800" b="1" i="0" u="none" strike="noStrike" kern="1200" cap="none" spc="0" normalizeH="0" baseline="0" noProof="0" dirty="0" err="1">
                <a:ln>
                  <a:noFill/>
                </a:ln>
                <a:solidFill>
                  <a:sysClr val="windowText" lastClr="000000"/>
                </a:solidFill>
                <a:effectLst/>
                <a:uLnTx/>
                <a:uFillTx/>
                <a:ea typeface="+mn-ea"/>
                <a:cs typeface="+mn-cs"/>
              </a:rPr>
              <a:t>degrees</a:t>
            </a:r>
            <a:r>
              <a:rPr kumimoji="0" lang="da-DK" sz="1800" b="1" i="0" u="none" strike="noStrike" kern="1200" cap="none" spc="0" normalizeH="0" baseline="0" noProof="0" dirty="0">
                <a:ln>
                  <a:noFill/>
                </a:ln>
                <a:solidFill>
                  <a:sysClr val="windowText" lastClr="000000"/>
                </a:solidFill>
                <a:effectLst/>
                <a:uLnTx/>
                <a:uFillTx/>
                <a:ea typeface="+mn-ea"/>
                <a:cs typeface="+mn-cs"/>
              </a:rPr>
              <a:t> of </a:t>
            </a:r>
            <a:r>
              <a:rPr kumimoji="0" lang="da-DK" sz="1800" b="1" i="0" u="none" strike="noStrike" kern="1200" cap="none" spc="0" normalizeH="0" baseline="0" noProof="0" dirty="0" err="1">
                <a:ln>
                  <a:noFill/>
                </a:ln>
                <a:solidFill>
                  <a:sysClr val="windowText" lastClr="000000"/>
                </a:solidFill>
                <a:effectLst/>
                <a:uLnTx/>
                <a:uFillTx/>
                <a:ea typeface="+mn-ea"/>
                <a:cs typeface="+mn-cs"/>
              </a:rPr>
              <a:t>knowledge</a:t>
            </a:r>
            <a:r>
              <a:rPr kumimoji="0" lang="da-DK" sz="1800" b="1" i="0" u="none" strike="noStrike" kern="1200" cap="none" spc="0" normalizeH="0" baseline="0" noProof="0" dirty="0">
                <a:ln>
                  <a:noFill/>
                </a:ln>
                <a:solidFill>
                  <a:sysClr val="windowText" lastClr="000000"/>
                </a:solidFill>
                <a:effectLst/>
                <a:uLnTx/>
                <a:uFillTx/>
                <a:ea typeface="+mn-ea"/>
                <a:cs typeface="+mn-cs"/>
              </a:rPr>
              <a:t> &amp; </a:t>
            </a:r>
            <a:r>
              <a:rPr lang="da-DK" sz="1800" b="1" kern="1200" dirty="0">
                <a:solidFill>
                  <a:sysClr val="windowText" lastClr="000000"/>
                </a:solidFill>
              </a:rPr>
              <a:t>a</a:t>
            </a:r>
            <a:r>
              <a:rPr kumimoji="0" lang="da-DK" sz="1800" b="1" i="0" u="none" strike="noStrike" kern="1200" cap="none" spc="0" normalizeH="0" baseline="0" noProof="0" dirty="0" err="1">
                <a:ln>
                  <a:noFill/>
                </a:ln>
                <a:solidFill>
                  <a:sysClr val="windowText" lastClr="000000"/>
                </a:solidFill>
                <a:effectLst/>
                <a:uLnTx/>
                <a:uFillTx/>
                <a:ea typeface="+mn-ea"/>
                <a:cs typeface="+mn-cs"/>
              </a:rPr>
              <a:t>wareness</a:t>
            </a:r>
            <a:r>
              <a:rPr kumimoji="0" lang="da-DK" sz="1800" b="1" i="0" u="none" strike="noStrike" kern="1200" cap="none" spc="0" normalizeH="0" baseline="0" noProof="0" dirty="0">
                <a:ln>
                  <a:noFill/>
                </a:ln>
                <a:solidFill>
                  <a:sysClr val="windowText" lastClr="000000"/>
                </a:solidFill>
                <a:effectLst/>
                <a:uLnTx/>
                <a:uFillTx/>
                <a:ea typeface="+mn-ea"/>
                <a:cs typeface="+mn-cs"/>
              </a:rPr>
              <a:t> on Just Transition</a:t>
            </a:r>
            <a:r>
              <a:rPr kumimoji="0" lang="da-DK" sz="1800" b="0" i="0" u="none" strike="noStrike" kern="1200" cap="none" spc="0" normalizeH="0" baseline="0" noProof="0" dirty="0">
                <a:ln>
                  <a:noFill/>
                </a:ln>
                <a:solidFill>
                  <a:sysClr val="windowText" lastClr="000000"/>
                </a:solidFill>
                <a:effectLst/>
                <a:uLnTx/>
                <a:uFillTx/>
                <a:ea typeface="+mn-ea"/>
                <a:cs typeface="+mn-cs"/>
              </a:rPr>
              <a:t>: </a:t>
            </a:r>
            <a:r>
              <a:rPr kumimoji="0" lang="da-DK" sz="1800" b="0" i="0" u="none" strike="noStrike" kern="1200" cap="none" spc="0" normalizeH="0" baseline="0" noProof="0" dirty="0" err="1">
                <a:ln>
                  <a:noFill/>
                </a:ln>
                <a:solidFill>
                  <a:sysClr val="windowText" lastClr="000000"/>
                </a:solidFill>
                <a:effectLst/>
                <a:uLnTx/>
                <a:uFillTx/>
                <a:ea typeface="+mn-ea"/>
                <a:cs typeface="+mn-cs"/>
              </a:rPr>
              <a:t>government</a:t>
            </a:r>
            <a:r>
              <a:rPr kumimoji="0" lang="da-DK" sz="1800" b="0" i="0" u="none" strike="noStrike" kern="1200" cap="none" spc="0" normalizeH="0" baseline="0" noProof="0" dirty="0">
                <a:ln>
                  <a:noFill/>
                </a:ln>
                <a:solidFill>
                  <a:sysClr val="windowText" lastClr="000000"/>
                </a:solidFill>
                <a:effectLst/>
                <a:uLnTx/>
                <a:uFillTx/>
                <a:ea typeface="+mn-ea"/>
                <a:cs typeface="+mn-cs"/>
              </a:rPr>
              <a:t> </a:t>
            </a:r>
            <a:r>
              <a:rPr kumimoji="0" lang="da-DK" sz="1800" b="0" i="0" u="none" strike="noStrike" kern="1200" cap="none" spc="0" normalizeH="0" baseline="0" noProof="0" dirty="0" err="1">
                <a:ln>
                  <a:noFill/>
                </a:ln>
                <a:solidFill>
                  <a:sysClr val="windowText" lastClr="000000"/>
                </a:solidFill>
                <a:effectLst/>
                <a:uLnTx/>
                <a:uFillTx/>
                <a:ea typeface="+mn-ea"/>
                <a:cs typeface="+mn-cs"/>
              </a:rPr>
              <a:t>stakeholders</a:t>
            </a:r>
            <a:r>
              <a:rPr kumimoji="0" lang="da-DK" sz="1800" b="0" i="0" u="none" strike="noStrike" kern="1200" cap="none" spc="0" normalizeH="0" baseline="0" noProof="0" dirty="0">
                <a:ln>
                  <a:noFill/>
                </a:ln>
                <a:solidFill>
                  <a:sysClr val="windowText" lastClr="000000"/>
                </a:solidFill>
                <a:effectLst/>
                <a:uLnTx/>
                <a:uFillTx/>
                <a:ea typeface="+mn-ea"/>
                <a:cs typeface="+mn-cs"/>
              </a:rPr>
              <a:t> at State and </a:t>
            </a:r>
            <a:r>
              <a:rPr kumimoji="0" lang="da-DK" sz="1800" b="0" i="0" u="none" strike="noStrike" kern="1200" cap="none" spc="0" normalizeH="0" baseline="0" noProof="0" dirty="0" err="1">
                <a:ln>
                  <a:noFill/>
                </a:ln>
                <a:solidFill>
                  <a:sysClr val="windowText" lastClr="000000"/>
                </a:solidFill>
                <a:effectLst/>
                <a:uLnTx/>
                <a:uFillTx/>
                <a:ea typeface="+mn-ea"/>
                <a:cs typeface="+mn-cs"/>
              </a:rPr>
              <a:t>Entity</a:t>
            </a:r>
            <a:r>
              <a:rPr kumimoji="0" lang="da-DK" sz="1800" b="0" i="0" u="none" strike="noStrike" kern="1200" cap="none" spc="0" normalizeH="0" baseline="0" noProof="0" dirty="0">
                <a:ln>
                  <a:noFill/>
                </a:ln>
                <a:solidFill>
                  <a:sysClr val="windowText" lastClr="000000"/>
                </a:solidFill>
                <a:effectLst/>
                <a:uLnTx/>
                <a:uFillTx/>
                <a:ea typeface="+mn-ea"/>
                <a:cs typeface="+mn-cs"/>
              </a:rPr>
              <a:t> </a:t>
            </a:r>
            <a:r>
              <a:rPr kumimoji="0" lang="da-DK" sz="1800" b="0" i="0" u="none" strike="noStrike" kern="1200" cap="none" spc="0" normalizeH="0" baseline="0" noProof="0" dirty="0" err="1">
                <a:ln>
                  <a:noFill/>
                </a:ln>
                <a:solidFill>
                  <a:sysClr val="windowText" lastClr="000000"/>
                </a:solidFill>
                <a:effectLst/>
                <a:uLnTx/>
                <a:uFillTx/>
                <a:ea typeface="+mn-ea"/>
                <a:cs typeface="+mn-cs"/>
              </a:rPr>
              <a:t>level</a:t>
            </a:r>
            <a:r>
              <a:rPr kumimoji="0" lang="da-DK" sz="1800" b="0" i="0" u="none" strike="noStrike" kern="1200" cap="none" spc="0" normalizeH="0" baseline="0" noProof="0" dirty="0">
                <a:ln>
                  <a:noFill/>
                </a:ln>
                <a:solidFill>
                  <a:sysClr val="windowText" lastClr="000000"/>
                </a:solidFill>
                <a:effectLst/>
                <a:uLnTx/>
                <a:uFillTx/>
                <a:ea typeface="+mn-ea"/>
                <a:cs typeface="+mn-cs"/>
              </a:rPr>
              <a:t> </a:t>
            </a:r>
            <a:r>
              <a:rPr kumimoji="0" lang="da-DK" sz="1800" b="0" i="0" u="none" strike="noStrike" kern="1200" cap="none" spc="0" normalizeH="0" baseline="0" noProof="0" dirty="0" err="1">
                <a:ln>
                  <a:noFill/>
                </a:ln>
                <a:solidFill>
                  <a:sysClr val="windowText" lastClr="000000"/>
                </a:solidFill>
                <a:effectLst/>
                <a:uLnTx/>
                <a:uFillTx/>
                <a:ea typeface="+mn-ea"/>
                <a:cs typeface="+mn-cs"/>
              </a:rPr>
              <a:t>are</a:t>
            </a:r>
            <a:r>
              <a:rPr kumimoji="0" lang="da-DK" sz="1800" b="0" i="0" u="none" strike="noStrike" kern="1200" cap="none" spc="0" normalizeH="0" baseline="0" noProof="0" dirty="0">
                <a:ln>
                  <a:noFill/>
                </a:ln>
                <a:solidFill>
                  <a:sysClr val="windowText" lastClr="000000"/>
                </a:solidFill>
                <a:effectLst/>
                <a:uLnTx/>
                <a:uFillTx/>
                <a:ea typeface="+mn-ea"/>
                <a:cs typeface="+mn-cs"/>
              </a:rPr>
              <a:t> </a:t>
            </a:r>
            <a:r>
              <a:rPr kumimoji="0" lang="da-DK" sz="1800" b="0" i="0" u="none" strike="noStrike" kern="1200" cap="none" spc="0" normalizeH="0" baseline="0" noProof="0" dirty="0" err="1">
                <a:ln>
                  <a:noFill/>
                </a:ln>
                <a:solidFill>
                  <a:sysClr val="windowText" lastClr="000000"/>
                </a:solidFill>
                <a:effectLst/>
                <a:uLnTx/>
                <a:uFillTx/>
                <a:ea typeface="+mn-ea"/>
                <a:cs typeface="+mn-cs"/>
              </a:rPr>
              <a:t>very</a:t>
            </a:r>
            <a:r>
              <a:rPr kumimoji="0" lang="da-DK" sz="1800" b="0" i="0" u="none" strike="noStrike" kern="1200" cap="none" spc="0" normalizeH="0" baseline="0" noProof="0" dirty="0">
                <a:ln>
                  <a:noFill/>
                </a:ln>
                <a:solidFill>
                  <a:sysClr val="windowText" lastClr="000000"/>
                </a:solidFill>
                <a:effectLst/>
                <a:uLnTx/>
                <a:uFillTx/>
                <a:ea typeface="+mn-ea"/>
                <a:cs typeface="+mn-cs"/>
              </a:rPr>
              <a:t> </a:t>
            </a:r>
            <a:r>
              <a:rPr kumimoji="0" lang="da-DK" sz="1800" b="0" i="0" u="none" strike="noStrike" kern="1200" cap="none" spc="0" normalizeH="0" baseline="0" noProof="0" dirty="0" err="1">
                <a:ln>
                  <a:noFill/>
                </a:ln>
                <a:solidFill>
                  <a:sysClr val="windowText" lastClr="000000"/>
                </a:solidFill>
                <a:effectLst/>
                <a:uLnTx/>
                <a:uFillTx/>
                <a:ea typeface="+mn-ea"/>
                <a:cs typeface="+mn-cs"/>
              </a:rPr>
              <a:t>aware</a:t>
            </a:r>
            <a:r>
              <a:rPr kumimoji="0" lang="da-DK" sz="1800" b="0" i="0" u="none" strike="noStrike" kern="1200" cap="none" spc="0" normalizeH="0" baseline="0" noProof="0" dirty="0">
                <a:ln>
                  <a:noFill/>
                </a:ln>
                <a:solidFill>
                  <a:sysClr val="windowText" lastClr="000000"/>
                </a:solidFill>
                <a:effectLst/>
                <a:uLnTx/>
                <a:uFillTx/>
                <a:ea typeface="+mn-ea"/>
                <a:cs typeface="+mn-cs"/>
              </a:rPr>
              <a:t> of international and BiH </a:t>
            </a:r>
            <a:r>
              <a:rPr kumimoji="0" lang="da-DK" sz="1800" b="0" i="0" u="none" strike="noStrike" kern="1200" cap="none" spc="0" normalizeH="0" baseline="0" noProof="0" dirty="0" err="1">
                <a:ln>
                  <a:noFill/>
                </a:ln>
                <a:solidFill>
                  <a:sysClr val="windowText" lastClr="000000"/>
                </a:solidFill>
                <a:effectLst/>
                <a:uLnTx/>
                <a:uFillTx/>
                <a:ea typeface="+mn-ea"/>
                <a:cs typeface="+mn-cs"/>
              </a:rPr>
              <a:t>commitments</a:t>
            </a:r>
            <a:r>
              <a:rPr kumimoji="0" lang="da-DK" sz="1800" b="0" i="0" u="none" strike="noStrike" kern="1200" cap="none" spc="0" normalizeH="0" baseline="0" noProof="0" dirty="0">
                <a:ln>
                  <a:noFill/>
                </a:ln>
                <a:solidFill>
                  <a:sysClr val="windowText" lastClr="000000"/>
                </a:solidFill>
                <a:effectLst/>
                <a:uLnTx/>
                <a:uFillTx/>
                <a:ea typeface="+mn-ea"/>
                <a:cs typeface="+mn-cs"/>
              </a:rPr>
              <a:t>. But 80</a:t>
            </a:r>
            <a:r>
              <a:rPr lang="da-DK" sz="1800" kern="1200" dirty="0">
                <a:solidFill>
                  <a:sysClr val="windowText" lastClr="000000"/>
                </a:solidFill>
              </a:rPr>
              <a:t> percent </a:t>
            </a:r>
            <a:r>
              <a:rPr kumimoji="0" lang="da-DK" sz="1800" b="0" i="0" u="none" strike="noStrike" kern="1200" cap="none" spc="0" normalizeH="0" baseline="0" noProof="0" dirty="0">
                <a:ln>
                  <a:noFill/>
                </a:ln>
                <a:solidFill>
                  <a:sysClr val="windowText" lastClr="000000"/>
                </a:solidFill>
                <a:effectLst/>
                <a:uLnTx/>
                <a:uFillTx/>
                <a:ea typeface="+mn-ea"/>
                <a:cs typeface="+mn-cs"/>
              </a:rPr>
              <a:t>of </a:t>
            </a:r>
            <a:r>
              <a:rPr kumimoji="0" lang="da-DK" sz="1800" b="0" i="0" u="none" strike="noStrike" kern="1200" cap="none" spc="0" normalizeH="0" baseline="0" noProof="0" dirty="0" err="1">
                <a:ln>
                  <a:noFill/>
                </a:ln>
                <a:solidFill>
                  <a:sysClr val="windowText" lastClr="000000"/>
                </a:solidFill>
                <a:effectLst/>
                <a:uLnTx/>
                <a:uFillTx/>
                <a:ea typeface="+mn-ea"/>
                <a:cs typeface="+mn-cs"/>
              </a:rPr>
              <a:t>coal</a:t>
            </a:r>
            <a:r>
              <a:rPr kumimoji="0" lang="da-DK" sz="1800" b="0" i="0" u="none" strike="noStrike" kern="1200" cap="none" spc="0" normalizeH="0" baseline="0" noProof="0" dirty="0">
                <a:ln>
                  <a:noFill/>
                </a:ln>
                <a:solidFill>
                  <a:sysClr val="windowText" lastClr="000000"/>
                </a:solidFill>
                <a:effectLst/>
                <a:uLnTx/>
                <a:uFillTx/>
                <a:ea typeface="+mn-ea"/>
                <a:cs typeface="+mn-cs"/>
              </a:rPr>
              <a:t> region respondents do not feel </a:t>
            </a:r>
            <a:r>
              <a:rPr kumimoji="0" lang="da-DK" sz="1800" b="0" i="0" u="none" strike="noStrike" kern="1200" cap="none" spc="0" normalizeH="0" baseline="0" noProof="0" dirty="0" err="1">
                <a:ln>
                  <a:noFill/>
                </a:ln>
                <a:solidFill>
                  <a:sysClr val="windowText" lastClr="000000"/>
                </a:solidFill>
                <a:effectLst/>
                <a:uLnTx/>
                <a:uFillTx/>
                <a:ea typeface="+mn-ea"/>
                <a:cs typeface="+mn-cs"/>
              </a:rPr>
              <a:t>informed</a:t>
            </a:r>
            <a:r>
              <a:rPr kumimoji="0" lang="da-DK" sz="1800" b="0" i="0" u="none" strike="noStrike" kern="1200" cap="none" spc="0" normalizeH="0" baseline="0" noProof="0" dirty="0">
                <a:ln>
                  <a:noFill/>
                </a:ln>
                <a:solidFill>
                  <a:sysClr val="windowText" lastClr="000000"/>
                </a:solidFill>
                <a:effectLst/>
                <a:uLnTx/>
                <a:uFillTx/>
                <a:ea typeface="+mn-ea"/>
                <a:cs typeface="+mn-cs"/>
              </a:rPr>
              <a:t> on Just Transition </a:t>
            </a:r>
            <a:r>
              <a:rPr kumimoji="0" lang="da-DK" sz="1800" b="0" i="0" u="none" strike="noStrike" kern="1200" cap="none" spc="0" normalizeH="0" baseline="0" noProof="0" dirty="0" err="1">
                <a:ln>
                  <a:noFill/>
                </a:ln>
                <a:solidFill>
                  <a:sysClr val="windowText" lastClr="000000"/>
                </a:solidFill>
                <a:effectLst/>
                <a:uLnTx/>
                <a:uFillTx/>
                <a:ea typeface="+mn-ea"/>
                <a:cs typeface="+mn-cs"/>
              </a:rPr>
              <a:t>concepts</a:t>
            </a:r>
            <a:r>
              <a:rPr kumimoji="0" lang="da-DK" sz="1800" b="0" i="0" u="none" strike="noStrike" kern="1200" cap="none" spc="0" normalizeH="0" baseline="0" noProof="0" dirty="0">
                <a:ln>
                  <a:noFill/>
                </a:ln>
                <a:solidFill>
                  <a:sysClr val="windowText" lastClr="000000"/>
                </a:solidFill>
                <a:effectLst/>
                <a:uLnTx/>
                <a:uFillTx/>
                <a:ea typeface="+mn-ea"/>
                <a:cs typeface="+mn-cs"/>
              </a:rPr>
              <a:t> and </a:t>
            </a:r>
            <a:r>
              <a:rPr kumimoji="0" lang="da-DK" sz="1800" b="0" i="0" u="none" strike="noStrike" kern="1200" cap="none" spc="0" normalizeH="0" baseline="0" noProof="0" dirty="0" err="1">
                <a:ln>
                  <a:noFill/>
                </a:ln>
                <a:solidFill>
                  <a:sysClr val="windowText" lastClr="000000"/>
                </a:solidFill>
                <a:effectLst/>
                <a:uLnTx/>
                <a:uFillTx/>
                <a:ea typeface="+mn-ea"/>
                <a:cs typeface="+mn-cs"/>
              </a:rPr>
              <a:t>policies</a:t>
            </a:r>
            <a:r>
              <a:rPr kumimoji="0" lang="da-DK" sz="1800" b="0" i="0" u="none" strike="noStrike" kern="1200" cap="none" spc="0" normalizeH="0" baseline="0" noProof="0" dirty="0">
                <a:ln>
                  <a:noFill/>
                </a:ln>
                <a:solidFill>
                  <a:sysClr val="windowText" lastClr="000000"/>
                </a:solidFill>
                <a:effectLst/>
                <a:uLnTx/>
                <a:uFillTx/>
                <a:ea typeface="+mn-ea"/>
                <a:cs typeface="+mn-cs"/>
              </a:rPr>
              <a:t>. </a:t>
            </a:r>
            <a:endParaRPr kumimoji="0" lang="da-DK" sz="1800" i="0" u="none" strike="noStrike" kern="1200" cap="none" spc="0" normalizeH="0" baseline="0" noProof="0" dirty="0">
              <a:ln>
                <a:noFill/>
              </a:ln>
              <a:solidFill>
                <a:sysClr val="windowText" lastClr="000000"/>
              </a:solidFill>
              <a:effectLst/>
              <a:uLnTx/>
              <a:uFillTx/>
            </a:endParaRPr>
          </a:p>
        </p:txBody>
      </p:sp>
      <p:sp>
        <p:nvSpPr>
          <p:cNvPr id="6" name="Rectangle 5">
            <a:extLst>
              <a:ext uri="{FF2B5EF4-FFF2-40B4-BE49-F238E27FC236}">
                <a16:creationId xmlns:a16="http://schemas.microsoft.com/office/drawing/2014/main" id="{9BD085F4-6814-0B30-A270-AE231046862F}"/>
              </a:ext>
            </a:extLst>
          </p:cNvPr>
          <p:cNvSpPr/>
          <p:nvPr/>
        </p:nvSpPr>
        <p:spPr>
          <a:xfrm>
            <a:off x="5002087" y="1185705"/>
            <a:ext cx="289497" cy="1605216"/>
          </a:xfrm>
          <a:prstGeom prst="rect">
            <a:avLst/>
          </a:prstGeom>
          <a:solidFill>
            <a:srgbClr val="55B3B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4A8996E-F426-7E55-1669-40899AE67741}"/>
              </a:ext>
            </a:extLst>
          </p:cNvPr>
          <p:cNvSpPr/>
          <p:nvPr/>
        </p:nvSpPr>
        <p:spPr>
          <a:xfrm>
            <a:off x="5283954" y="2924532"/>
            <a:ext cx="6609473" cy="1463040"/>
          </a:xfrm>
          <a:prstGeom prst="rect">
            <a:avLst/>
          </a:prstGeom>
          <a:solidFill>
            <a:schemeClr val="bg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algn="l" defTabSz="914400" rtl="0" eaLnBrk="1" fontAlgn="auto" latinLnBrk="0" hangingPunct="1">
              <a:lnSpc>
                <a:spcPct val="100000"/>
              </a:lnSpc>
              <a:spcBef>
                <a:spcPts val="1000"/>
              </a:spcBef>
              <a:spcAft>
                <a:spcPts val="0"/>
              </a:spcAft>
              <a:buClrTx/>
              <a:buSzTx/>
              <a:tabLst/>
              <a:defRPr/>
            </a:pPr>
            <a:r>
              <a:rPr lang="da-DK" sz="1800" b="1" kern="1200" dirty="0" err="1">
                <a:solidFill>
                  <a:sysClr val="windowText" lastClr="000000"/>
                </a:solidFill>
                <a:latin typeface="+mj-lt"/>
              </a:rPr>
              <a:t>Stakeholders</a:t>
            </a:r>
            <a:r>
              <a:rPr lang="da-DK" sz="1800" b="1" kern="1200" dirty="0">
                <a:solidFill>
                  <a:sysClr val="windowText" lastClr="000000"/>
                </a:solidFill>
                <a:latin typeface="+mj-lt"/>
              </a:rPr>
              <a:t> </a:t>
            </a:r>
            <a:r>
              <a:rPr lang="da-DK" sz="1800" b="1" kern="1200" dirty="0" err="1">
                <a:solidFill>
                  <a:sysClr val="windowText" lastClr="000000"/>
                </a:solidFill>
                <a:latin typeface="+mj-lt"/>
              </a:rPr>
              <a:t>wish</a:t>
            </a:r>
            <a:r>
              <a:rPr lang="da-DK" sz="1800" b="1" kern="1200" dirty="0">
                <a:solidFill>
                  <a:sysClr val="windowText" lastClr="000000"/>
                </a:solidFill>
                <a:latin typeface="+mj-lt"/>
              </a:rPr>
              <a:t> to </a:t>
            </a:r>
            <a:r>
              <a:rPr lang="da-DK" sz="1800" b="1" kern="1200" dirty="0" err="1">
                <a:solidFill>
                  <a:sysClr val="windowText" lastClr="000000"/>
                </a:solidFill>
                <a:latin typeface="+mj-lt"/>
              </a:rPr>
              <a:t>be</a:t>
            </a:r>
            <a:r>
              <a:rPr lang="da-DK" sz="1800" b="1" kern="1200" dirty="0">
                <a:solidFill>
                  <a:sysClr val="windowText" lastClr="000000"/>
                </a:solidFill>
                <a:latin typeface="+mj-lt"/>
              </a:rPr>
              <a:t> </a:t>
            </a:r>
            <a:r>
              <a:rPr lang="da-DK" sz="1800" b="1" kern="1200" dirty="0" err="1">
                <a:solidFill>
                  <a:sysClr val="windowText" lastClr="000000"/>
                </a:solidFill>
                <a:latin typeface="+mj-lt"/>
              </a:rPr>
              <a:t>involved</a:t>
            </a:r>
            <a:r>
              <a:rPr lang="da-DK" sz="1800" b="1" kern="1200" dirty="0">
                <a:solidFill>
                  <a:sysClr val="windowText" lastClr="000000"/>
                </a:solidFill>
                <a:latin typeface="+mj-lt"/>
              </a:rPr>
              <a:t> in </a:t>
            </a:r>
            <a:r>
              <a:rPr lang="da-DK" sz="1800" b="1" kern="1200" dirty="0" err="1">
                <a:solidFill>
                  <a:sysClr val="windowText" lastClr="000000"/>
                </a:solidFill>
                <a:latin typeface="+mj-lt"/>
              </a:rPr>
              <a:t>planning</a:t>
            </a:r>
            <a:r>
              <a:rPr lang="da-DK" sz="1800" b="1" kern="1200" dirty="0">
                <a:solidFill>
                  <a:sysClr val="windowText" lastClr="000000"/>
                </a:solidFill>
                <a:latin typeface="+mj-lt"/>
              </a:rPr>
              <a:t> for a Just Transition</a:t>
            </a:r>
            <a:r>
              <a:rPr kumimoji="0" lang="da-DK" sz="1800" b="0" i="0" u="none" strike="noStrike" kern="1200" cap="none" spc="0" normalizeH="0" baseline="0" noProof="0" dirty="0">
                <a:ln>
                  <a:noFill/>
                </a:ln>
                <a:solidFill>
                  <a:sysClr val="windowText" lastClr="000000"/>
                </a:solidFill>
                <a:effectLst/>
                <a:uLnTx/>
                <a:uFillTx/>
                <a:latin typeface="+mj-lt"/>
                <a:ea typeface="+mn-ea"/>
                <a:cs typeface="+mn-cs"/>
              </a:rPr>
              <a:t>: 76 percent of respondents in the perception </a:t>
            </a:r>
            <a:r>
              <a:rPr kumimoji="0" lang="da-DK" sz="1800" b="0" i="0" u="none" strike="noStrike" kern="1200" cap="none" spc="0" normalizeH="0" baseline="0" noProof="0" dirty="0" err="1">
                <a:ln>
                  <a:noFill/>
                </a:ln>
                <a:solidFill>
                  <a:sysClr val="windowText" lastClr="000000"/>
                </a:solidFill>
                <a:effectLst/>
                <a:uLnTx/>
                <a:uFillTx/>
                <a:latin typeface="+mj-lt"/>
                <a:ea typeface="+mn-ea"/>
                <a:cs typeface="+mn-cs"/>
              </a:rPr>
              <a:t>survey</a:t>
            </a:r>
            <a:r>
              <a:rPr kumimoji="0" lang="da-DK" sz="180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da-DK" sz="1800" b="0" i="0" u="none" strike="noStrike" kern="1200" cap="none" spc="0" normalizeH="0" baseline="0" noProof="0" dirty="0" err="1">
                <a:ln>
                  <a:noFill/>
                </a:ln>
                <a:solidFill>
                  <a:sysClr val="windowText" lastClr="000000"/>
                </a:solidFill>
                <a:effectLst/>
                <a:uLnTx/>
                <a:uFillTx/>
                <a:latin typeface="+mj-lt"/>
                <a:ea typeface="+mn-ea"/>
                <a:cs typeface="+mn-cs"/>
              </a:rPr>
              <a:t>indicated</a:t>
            </a:r>
            <a:r>
              <a:rPr kumimoji="0" lang="da-DK" sz="180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da-DK" sz="1800" b="0" i="0" u="none" strike="noStrike" kern="1200" cap="none" spc="0" normalizeH="0" baseline="0" noProof="0" dirty="0" err="1">
                <a:ln>
                  <a:noFill/>
                </a:ln>
                <a:solidFill>
                  <a:sysClr val="windowText" lastClr="000000"/>
                </a:solidFill>
                <a:effectLst/>
                <a:uLnTx/>
                <a:uFillTx/>
                <a:latin typeface="+mj-lt"/>
                <a:ea typeface="+mn-ea"/>
                <a:cs typeface="+mn-cs"/>
              </a:rPr>
              <a:t>need</a:t>
            </a:r>
            <a:r>
              <a:rPr kumimoji="0" lang="da-DK" sz="1800" b="0" i="0" u="none" strike="noStrike" kern="1200" cap="none" spc="0" normalizeH="0" baseline="0" noProof="0" dirty="0">
                <a:ln>
                  <a:noFill/>
                </a:ln>
                <a:solidFill>
                  <a:sysClr val="windowText" lastClr="000000"/>
                </a:solidFill>
                <a:effectLst/>
                <a:uLnTx/>
                <a:uFillTx/>
                <a:latin typeface="+mj-lt"/>
                <a:ea typeface="+mn-ea"/>
                <a:cs typeface="+mn-cs"/>
              </a:rPr>
              <a:t> for </a:t>
            </a:r>
            <a:r>
              <a:rPr kumimoji="0" lang="da-DK" sz="1800" b="0" i="0" u="none" strike="noStrike" kern="1200" cap="none" spc="0" normalizeH="0" baseline="0" noProof="0" dirty="0" err="1">
                <a:ln>
                  <a:noFill/>
                </a:ln>
                <a:solidFill>
                  <a:sysClr val="windowText" lastClr="000000"/>
                </a:solidFill>
                <a:effectLst/>
                <a:uLnTx/>
                <a:uFillTx/>
                <a:latin typeface="+mj-lt"/>
                <a:ea typeface="+mn-ea"/>
                <a:cs typeface="+mn-cs"/>
              </a:rPr>
              <a:t>coal</a:t>
            </a:r>
            <a:r>
              <a:rPr kumimoji="0" lang="da-DK" sz="1800" b="0" i="0" u="none" strike="noStrike" kern="1200" cap="none" spc="0" normalizeH="0" baseline="0" noProof="0" dirty="0">
                <a:ln>
                  <a:noFill/>
                </a:ln>
                <a:solidFill>
                  <a:sysClr val="windowText" lastClr="000000"/>
                </a:solidFill>
                <a:effectLst/>
                <a:uLnTx/>
                <a:uFillTx/>
                <a:latin typeface="+mj-lt"/>
                <a:ea typeface="+mn-ea"/>
                <a:cs typeface="+mn-cs"/>
              </a:rPr>
              <a:t> region populations to </a:t>
            </a:r>
            <a:r>
              <a:rPr kumimoji="0" lang="da-DK" sz="1800" b="0" i="0" u="none" strike="noStrike" kern="1200" cap="none" spc="0" normalizeH="0" baseline="0" noProof="0" dirty="0" err="1">
                <a:ln>
                  <a:noFill/>
                </a:ln>
                <a:solidFill>
                  <a:sysClr val="windowText" lastClr="000000"/>
                </a:solidFill>
                <a:effectLst/>
                <a:uLnTx/>
                <a:uFillTx/>
                <a:latin typeface="+mj-lt"/>
                <a:ea typeface="+mn-ea"/>
                <a:cs typeface="+mn-cs"/>
              </a:rPr>
              <a:t>be</a:t>
            </a:r>
            <a:r>
              <a:rPr kumimoji="0" lang="da-DK" sz="180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da-DK" sz="1800" b="0" i="0" u="none" strike="noStrike" kern="1200" cap="none" spc="0" normalizeH="0" baseline="0" noProof="0" dirty="0" err="1">
                <a:ln>
                  <a:noFill/>
                </a:ln>
                <a:solidFill>
                  <a:sysClr val="windowText" lastClr="000000"/>
                </a:solidFill>
                <a:effectLst/>
                <a:uLnTx/>
                <a:uFillTx/>
                <a:latin typeface="+mj-lt"/>
                <a:ea typeface="+mn-ea"/>
                <a:cs typeface="+mn-cs"/>
              </a:rPr>
              <a:t>involved</a:t>
            </a:r>
            <a:r>
              <a:rPr kumimoji="0" lang="da-DK" sz="1800" b="0" i="0" u="none" strike="noStrike" kern="1200" cap="none" spc="0" normalizeH="0" baseline="0" noProof="0" dirty="0">
                <a:ln>
                  <a:noFill/>
                </a:ln>
                <a:solidFill>
                  <a:sysClr val="windowText" lastClr="000000"/>
                </a:solidFill>
                <a:effectLst/>
                <a:uLnTx/>
                <a:uFillTx/>
                <a:latin typeface="+mj-lt"/>
                <a:ea typeface="+mn-ea"/>
                <a:cs typeface="+mn-cs"/>
              </a:rPr>
              <a:t> in decision-</a:t>
            </a:r>
            <a:r>
              <a:rPr kumimoji="0" lang="da-DK" sz="1800" b="0" i="0" u="none" strike="noStrike" kern="1200" cap="none" spc="0" normalizeH="0" baseline="0" noProof="0" dirty="0" err="1">
                <a:ln>
                  <a:noFill/>
                </a:ln>
                <a:solidFill>
                  <a:sysClr val="windowText" lastClr="000000"/>
                </a:solidFill>
                <a:effectLst/>
                <a:uLnTx/>
                <a:uFillTx/>
                <a:latin typeface="+mj-lt"/>
                <a:ea typeface="+mn-ea"/>
                <a:cs typeface="+mn-cs"/>
              </a:rPr>
              <a:t>making</a:t>
            </a:r>
            <a:r>
              <a:rPr kumimoji="0" lang="da-DK" sz="1800" b="0" i="0" u="none" strike="noStrike" kern="1200" cap="none" spc="0" normalizeH="0" baseline="0" noProof="0" dirty="0">
                <a:ln>
                  <a:noFill/>
                </a:ln>
                <a:solidFill>
                  <a:sysClr val="windowText" lastClr="000000"/>
                </a:solidFill>
                <a:effectLst/>
                <a:uLnTx/>
                <a:uFillTx/>
                <a:latin typeface="+mj-lt"/>
                <a:ea typeface="+mn-ea"/>
                <a:cs typeface="+mn-cs"/>
              </a:rPr>
              <a:t> for transition</a:t>
            </a:r>
            <a:endParaRPr kumimoji="0" lang="en-US" sz="1800" b="0" i="0" u="none" strike="noStrike" kern="1200" cap="none" spc="0" normalizeH="0" baseline="0" noProof="0" dirty="0">
              <a:ln>
                <a:noFill/>
              </a:ln>
              <a:solidFill>
                <a:sysClr val="windowText" lastClr="000000"/>
              </a:solidFill>
              <a:effectLst/>
              <a:uLnTx/>
              <a:uFillTx/>
              <a:latin typeface="+mj-lt"/>
              <a:ea typeface="+mn-ea"/>
              <a:cs typeface="+mn-cs"/>
            </a:endParaRPr>
          </a:p>
        </p:txBody>
      </p:sp>
      <p:sp>
        <p:nvSpPr>
          <p:cNvPr id="8" name="Rectangle 7">
            <a:extLst>
              <a:ext uri="{FF2B5EF4-FFF2-40B4-BE49-F238E27FC236}">
                <a16:creationId xmlns:a16="http://schemas.microsoft.com/office/drawing/2014/main" id="{FFACA061-7F99-C370-099E-9E8CE672915C}"/>
              </a:ext>
            </a:extLst>
          </p:cNvPr>
          <p:cNvSpPr/>
          <p:nvPr/>
        </p:nvSpPr>
        <p:spPr>
          <a:xfrm>
            <a:off x="5000249" y="2924532"/>
            <a:ext cx="289578" cy="1463040"/>
          </a:xfrm>
          <a:prstGeom prst="rect">
            <a:avLst/>
          </a:prstGeom>
          <a:solidFill>
            <a:srgbClr val="55B3B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37D3D9C-C295-786A-DAB8-EC1918C04896}"/>
              </a:ext>
            </a:extLst>
          </p:cNvPr>
          <p:cNvSpPr/>
          <p:nvPr/>
        </p:nvSpPr>
        <p:spPr>
          <a:xfrm>
            <a:off x="5272937" y="4499210"/>
            <a:ext cx="6609473" cy="1920240"/>
          </a:xfrm>
          <a:prstGeom prst="rect">
            <a:avLst/>
          </a:prstGeom>
          <a:solidFill>
            <a:schemeClr val="bg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algn="l" defTabSz="914400" rtl="0" eaLnBrk="1" fontAlgn="auto" latinLnBrk="0" hangingPunct="1">
              <a:lnSpc>
                <a:spcPct val="100000"/>
              </a:lnSpc>
              <a:spcBef>
                <a:spcPts val="1000"/>
              </a:spcBef>
              <a:spcAft>
                <a:spcPts val="0"/>
              </a:spcAft>
              <a:buClrTx/>
              <a:buSzTx/>
              <a:tabLst/>
              <a:defRPr/>
            </a:pPr>
            <a:r>
              <a:rPr lang="da-DK" sz="1800" b="1" kern="1200" dirty="0" err="1">
                <a:solidFill>
                  <a:sysClr val="windowText" lastClr="000000"/>
                </a:solidFill>
                <a:latin typeface="+mj-lt"/>
              </a:rPr>
              <a:t>Transparency</a:t>
            </a:r>
            <a:r>
              <a:rPr lang="da-DK" sz="1800" b="1" kern="1200" dirty="0">
                <a:solidFill>
                  <a:sysClr val="windowText" lastClr="000000"/>
                </a:solidFill>
                <a:latin typeface="+mj-lt"/>
              </a:rPr>
              <a:t> </a:t>
            </a:r>
            <a:r>
              <a:rPr lang="da-DK" sz="1800" b="1" kern="1200" dirty="0" err="1">
                <a:solidFill>
                  <a:sysClr val="windowText" lastClr="000000"/>
                </a:solidFill>
                <a:latin typeface="+mj-lt"/>
              </a:rPr>
              <a:t>through</a:t>
            </a:r>
            <a:r>
              <a:rPr lang="da-DK" sz="1800" b="1" kern="1200" dirty="0">
                <a:solidFill>
                  <a:sysClr val="windowText" lastClr="000000"/>
                </a:solidFill>
                <a:latin typeface="+mj-lt"/>
              </a:rPr>
              <a:t> </a:t>
            </a:r>
            <a:r>
              <a:rPr lang="da-DK" sz="1800" b="1" kern="1200" dirty="0" err="1">
                <a:solidFill>
                  <a:sysClr val="windowText" lastClr="000000"/>
                </a:solidFill>
                <a:latin typeface="+mj-lt"/>
              </a:rPr>
              <a:t>early</a:t>
            </a:r>
            <a:r>
              <a:rPr lang="da-DK" sz="1800" b="1" kern="1200" dirty="0">
                <a:solidFill>
                  <a:sysClr val="windowText" lastClr="000000"/>
                </a:solidFill>
                <a:latin typeface="+mj-lt"/>
              </a:rPr>
              <a:t> </a:t>
            </a:r>
            <a:r>
              <a:rPr lang="da-DK" sz="1800" b="1" kern="1200" dirty="0" err="1">
                <a:solidFill>
                  <a:sysClr val="windowText" lastClr="000000"/>
                </a:solidFill>
                <a:latin typeface="+mj-lt"/>
              </a:rPr>
              <a:t>communication</a:t>
            </a:r>
            <a:r>
              <a:rPr lang="da-DK" sz="1800" b="1" kern="1200" dirty="0">
                <a:solidFill>
                  <a:sysClr val="windowText" lastClr="000000"/>
                </a:solidFill>
                <a:latin typeface="+mj-lt"/>
              </a:rPr>
              <a:t> </a:t>
            </a:r>
            <a:r>
              <a:rPr lang="da-DK" sz="1800" b="1" kern="1200" dirty="0" err="1">
                <a:solidFill>
                  <a:sysClr val="windowText" lastClr="000000"/>
                </a:solidFill>
                <a:latin typeface="+mj-lt"/>
              </a:rPr>
              <a:t>was</a:t>
            </a:r>
            <a:r>
              <a:rPr lang="da-DK" sz="1800" b="1" kern="1200" dirty="0">
                <a:solidFill>
                  <a:sysClr val="windowText" lastClr="000000"/>
                </a:solidFill>
                <a:latin typeface="+mj-lt"/>
              </a:rPr>
              <a:t> </a:t>
            </a:r>
            <a:r>
              <a:rPr lang="da-DK" sz="1800" b="1" kern="1200" dirty="0" err="1">
                <a:solidFill>
                  <a:sysClr val="windowText" lastClr="000000"/>
                </a:solidFill>
                <a:latin typeface="+mj-lt"/>
              </a:rPr>
              <a:t>noted</a:t>
            </a:r>
            <a:r>
              <a:rPr lang="da-DK" sz="1800" b="1" kern="1200" dirty="0">
                <a:solidFill>
                  <a:sysClr val="windowText" lastClr="000000"/>
                </a:solidFill>
                <a:latin typeface="+mj-lt"/>
              </a:rPr>
              <a:t> as </a:t>
            </a:r>
            <a:r>
              <a:rPr lang="da-DK" sz="1800" b="1" kern="1200" dirty="0" err="1">
                <a:solidFill>
                  <a:sysClr val="windowText" lastClr="000000"/>
                </a:solidFill>
                <a:latin typeface="+mj-lt"/>
              </a:rPr>
              <a:t>necessary</a:t>
            </a:r>
            <a:r>
              <a:rPr lang="da-DK" sz="1800" b="1" kern="1200" dirty="0">
                <a:solidFill>
                  <a:sysClr val="windowText" lastClr="000000"/>
                </a:solidFill>
                <a:latin typeface="+mj-lt"/>
              </a:rPr>
              <a:t>: </a:t>
            </a:r>
            <a:r>
              <a:rPr kumimoji="0" lang="da-DK" sz="1800" b="0" i="0" u="none" strike="noStrike" kern="1200" cap="none" spc="0" normalizeH="0" baseline="0" noProof="0" dirty="0" err="1">
                <a:ln>
                  <a:noFill/>
                </a:ln>
                <a:solidFill>
                  <a:sysClr val="windowText" lastClr="000000"/>
                </a:solidFill>
                <a:effectLst/>
                <a:uLnTx/>
                <a:uFillTx/>
                <a:latin typeface="+mj-lt"/>
                <a:ea typeface="+mn-ea"/>
                <a:cs typeface="+mn-cs"/>
              </a:rPr>
              <a:t>majority</a:t>
            </a:r>
            <a:r>
              <a:rPr kumimoji="0" lang="da-DK" sz="1800" b="0" i="0" u="none" strike="noStrike" kern="1200" cap="none" spc="0" normalizeH="0" baseline="0" noProof="0" dirty="0">
                <a:ln>
                  <a:noFill/>
                </a:ln>
                <a:solidFill>
                  <a:sysClr val="windowText" lastClr="000000"/>
                </a:solidFill>
                <a:effectLst/>
                <a:uLnTx/>
                <a:uFillTx/>
                <a:latin typeface="+mj-lt"/>
                <a:ea typeface="+mn-ea"/>
                <a:cs typeface="+mn-cs"/>
              </a:rPr>
              <a:t> of </a:t>
            </a:r>
            <a:r>
              <a:rPr kumimoji="0" lang="da-DK" sz="1800" b="0" i="0" u="none" strike="noStrike" kern="1200" cap="none" spc="0" normalizeH="0" baseline="0" noProof="0" dirty="0" err="1">
                <a:ln>
                  <a:noFill/>
                </a:ln>
                <a:solidFill>
                  <a:sysClr val="windowText" lastClr="000000"/>
                </a:solidFill>
                <a:effectLst/>
                <a:uLnTx/>
                <a:uFillTx/>
                <a:latin typeface="+mj-lt"/>
                <a:ea typeface="+mn-ea"/>
                <a:cs typeface="+mn-cs"/>
              </a:rPr>
              <a:t>those</a:t>
            </a:r>
            <a:r>
              <a:rPr kumimoji="0" lang="da-DK" sz="180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da-DK" sz="1800" b="0" i="0" u="none" strike="noStrike" kern="1200" cap="none" spc="0" normalizeH="0" baseline="0" noProof="0" dirty="0" err="1">
                <a:ln>
                  <a:noFill/>
                </a:ln>
                <a:solidFill>
                  <a:sysClr val="windowText" lastClr="000000"/>
                </a:solidFill>
                <a:effectLst/>
                <a:uLnTx/>
                <a:uFillTx/>
                <a:latin typeface="+mj-lt"/>
                <a:ea typeface="+mn-ea"/>
                <a:cs typeface="+mn-cs"/>
              </a:rPr>
              <a:t>consulted</a:t>
            </a:r>
            <a:r>
              <a:rPr kumimoji="0" lang="da-DK" sz="1800" b="0" i="0" u="none" strike="noStrike" kern="1200" cap="none" spc="0" normalizeH="0" baseline="0" noProof="0" dirty="0">
                <a:ln>
                  <a:noFill/>
                </a:ln>
                <a:solidFill>
                  <a:sysClr val="windowText" lastClr="000000"/>
                </a:solidFill>
                <a:effectLst/>
                <a:uLnTx/>
                <a:uFillTx/>
                <a:latin typeface="+mj-lt"/>
                <a:ea typeface="+mn-ea"/>
                <a:cs typeface="+mn-cs"/>
              </a:rPr>
              <a:t> felt information </a:t>
            </a:r>
            <a:r>
              <a:rPr kumimoji="0" lang="da-DK" sz="1800" b="0" i="0" u="none" strike="noStrike" kern="1200" cap="none" spc="0" normalizeH="0" baseline="0" noProof="0" dirty="0" err="1">
                <a:ln>
                  <a:noFill/>
                </a:ln>
                <a:solidFill>
                  <a:sysClr val="windowText" lastClr="000000"/>
                </a:solidFill>
                <a:effectLst/>
                <a:uLnTx/>
                <a:uFillTx/>
                <a:latin typeface="+mj-lt"/>
                <a:ea typeface="+mn-ea"/>
                <a:cs typeface="+mn-cs"/>
              </a:rPr>
              <a:t>needed</a:t>
            </a:r>
            <a:r>
              <a:rPr kumimoji="0" lang="da-DK" sz="1800" b="0" i="0" u="none" strike="noStrike" kern="1200" cap="none" spc="0" normalizeH="0" baseline="0" noProof="0" dirty="0">
                <a:ln>
                  <a:noFill/>
                </a:ln>
                <a:solidFill>
                  <a:sysClr val="windowText" lastClr="000000"/>
                </a:solidFill>
                <a:effectLst/>
                <a:uLnTx/>
                <a:uFillTx/>
                <a:latin typeface="+mj-lt"/>
                <a:ea typeface="+mn-ea"/>
                <a:cs typeface="+mn-cs"/>
              </a:rPr>
              <a:t> to </a:t>
            </a:r>
            <a:r>
              <a:rPr kumimoji="0" lang="da-DK" sz="1800" b="0" i="0" u="none" strike="noStrike" kern="1200" cap="none" spc="0" normalizeH="0" baseline="0" noProof="0" dirty="0" err="1">
                <a:ln>
                  <a:noFill/>
                </a:ln>
                <a:solidFill>
                  <a:sysClr val="windowText" lastClr="000000"/>
                </a:solidFill>
                <a:effectLst/>
                <a:uLnTx/>
                <a:uFillTx/>
                <a:latin typeface="+mj-lt"/>
                <a:ea typeface="+mn-ea"/>
                <a:cs typeface="+mn-cs"/>
              </a:rPr>
              <a:t>be</a:t>
            </a:r>
            <a:r>
              <a:rPr kumimoji="0" lang="da-DK" sz="180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da-DK" sz="1800" b="0" i="0" u="none" strike="noStrike" kern="1200" cap="none" spc="0" normalizeH="0" baseline="0" noProof="0" dirty="0" err="1">
                <a:ln>
                  <a:noFill/>
                </a:ln>
                <a:solidFill>
                  <a:sysClr val="windowText" lastClr="000000"/>
                </a:solidFill>
                <a:effectLst/>
                <a:uLnTx/>
                <a:uFillTx/>
                <a:latin typeface="+mj-lt"/>
                <a:ea typeface="+mn-ea"/>
                <a:cs typeface="+mn-cs"/>
              </a:rPr>
              <a:t>communicated</a:t>
            </a:r>
            <a:r>
              <a:rPr kumimoji="0" lang="da-DK" sz="1800" b="0" i="0" u="none" strike="noStrike" kern="1200" cap="none" spc="0" normalizeH="0" baseline="0" noProof="0" dirty="0">
                <a:ln>
                  <a:noFill/>
                </a:ln>
                <a:solidFill>
                  <a:sysClr val="windowText" lastClr="000000"/>
                </a:solidFill>
                <a:effectLst/>
                <a:uLnTx/>
                <a:uFillTx/>
                <a:latin typeface="+mj-lt"/>
                <a:ea typeface="+mn-ea"/>
                <a:cs typeface="+mn-cs"/>
              </a:rPr>
              <a:t> </a:t>
            </a:r>
            <a:r>
              <a:rPr kumimoji="0" lang="da-DK" sz="1800" b="0" i="0" u="none" strike="noStrike" kern="1200" cap="none" spc="0" normalizeH="0" baseline="0" noProof="0" dirty="0" err="1">
                <a:ln>
                  <a:noFill/>
                </a:ln>
                <a:solidFill>
                  <a:sysClr val="windowText" lastClr="000000"/>
                </a:solidFill>
                <a:effectLst/>
                <a:uLnTx/>
                <a:uFillTx/>
                <a:latin typeface="+mj-lt"/>
                <a:ea typeface="+mn-ea"/>
                <a:cs typeface="+mn-cs"/>
              </a:rPr>
              <a:t>early</a:t>
            </a:r>
            <a:r>
              <a:rPr kumimoji="0" lang="da-DK" sz="1800" b="0" i="0" u="none" strike="noStrike" kern="1200" cap="none" spc="0" normalizeH="0" baseline="0" noProof="0" dirty="0">
                <a:ln>
                  <a:noFill/>
                </a:ln>
                <a:solidFill>
                  <a:sysClr val="windowText" lastClr="000000"/>
                </a:solidFill>
                <a:effectLst/>
                <a:uLnTx/>
                <a:uFillTx/>
                <a:latin typeface="+mj-lt"/>
                <a:ea typeface="+mn-ea"/>
                <a:cs typeface="+mn-cs"/>
              </a:rPr>
              <a:t> on (i) </a:t>
            </a:r>
            <a:r>
              <a:rPr kumimoji="0" lang="en-US" sz="1800" b="0" i="0" u="none" strike="noStrike" kern="1200" cap="none" spc="0" normalizeH="0" baseline="0" noProof="0" dirty="0">
                <a:ln>
                  <a:noFill/>
                </a:ln>
                <a:solidFill>
                  <a:sysClr val="windowText" lastClr="000000"/>
                </a:solidFill>
                <a:effectLst/>
                <a:uLnTx/>
                <a:uFillTx/>
                <a:latin typeface="+mj-lt"/>
                <a:ea typeface="+mn-ea"/>
                <a:cs typeface="+mn-cs"/>
              </a:rPr>
              <a:t>the number of jobs that will be lost and number of jobs that will be created; and (ii) costs to households of switching to renewable energy. These findings correlated with top two concerns of respondents in the perception survey (job losses and electricity price increases)</a:t>
            </a:r>
            <a:endParaRPr kumimoji="0" lang="da-DK" sz="1800" i="0" u="none" strike="noStrike" kern="1200" cap="none" spc="0" normalizeH="0" baseline="0" noProof="0" dirty="0">
              <a:ln>
                <a:noFill/>
              </a:ln>
              <a:solidFill>
                <a:sysClr val="windowText" lastClr="000000"/>
              </a:solidFill>
              <a:effectLst/>
              <a:uLnTx/>
              <a:uFillTx/>
              <a:latin typeface="+mj-lt"/>
            </a:endParaRPr>
          </a:p>
        </p:txBody>
      </p:sp>
      <p:sp>
        <p:nvSpPr>
          <p:cNvPr id="10" name="Rectangle 9">
            <a:extLst>
              <a:ext uri="{FF2B5EF4-FFF2-40B4-BE49-F238E27FC236}">
                <a16:creationId xmlns:a16="http://schemas.microsoft.com/office/drawing/2014/main" id="{0ACE257E-27C4-AEA1-B516-FA02026E99C8}"/>
              </a:ext>
            </a:extLst>
          </p:cNvPr>
          <p:cNvSpPr/>
          <p:nvPr/>
        </p:nvSpPr>
        <p:spPr>
          <a:xfrm>
            <a:off x="5002006" y="4499210"/>
            <a:ext cx="289578" cy="1920240"/>
          </a:xfrm>
          <a:prstGeom prst="rect">
            <a:avLst/>
          </a:prstGeom>
          <a:solidFill>
            <a:srgbClr val="55B3B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67554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hr-HR" sz="3200" b="1" dirty="0" err="1">
                <a:solidFill>
                  <a:schemeClr val="bg1"/>
                </a:solidFill>
              </a:rPr>
              <a:t>Governance</a:t>
            </a:r>
            <a:r>
              <a:rPr lang="hr-HR" sz="3200" b="1" dirty="0">
                <a:solidFill>
                  <a:schemeClr val="bg1"/>
                </a:solidFill>
              </a:rPr>
              <a:t> for </a:t>
            </a:r>
            <a:r>
              <a:rPr lang="hr-HR" sz="3200" b="1" dirty="0" err="1">
                <a:solidFill>
                  <a:schemeClr val="bg1"/>
                </a:solidFill>
              </a:rPr>
              <a:t>Transition</a:t>
            </a:r>
            <a:endParaRPr lang="en-US" sz="3000" dirty="0">
              <a:solidFill>
                <a:schemeClr val="bg1"/>
              </a:solidFill>
              <a:latin typeface="+mn-lt"/>
            </a:endParaRPr>
          </a:p>
        </p:txBody>
      </p:sp>
      <p:sp>
        <p:nvSpPr>
          <p:cNvPr id="2" name="Rectangle 1">
            <a:extLst>
              <a:ext uri="{FF2B5EF4-FFF2-40B4-BE49-F238E27FC236}">
                <a16:creationId xmlns:a16="http://schemas.microsoft.com/office/drawing/2014/main" id="{A253AB63-20A5-13F6-F19F-A6DE9F6B0AC5}"/>
              </a:ext>
            </a:extLst>
          </p:cNvPr>
          <p:cNvSpPr/>
          <p:nvPr/>
        </p:nvSpPr>
        <p:spPr>
          <a:xfrm>
            <a:off x="502515" y="1186251"/>
            <a:ext cx="4239455" cy="5222922"/>
          </a:xfrm>
          <a:prstGeom prst="rect">
            <a:avLst/>
          </a:prstGeom>
          <a:solidFill>
            <a:schemeClr val="bg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spcBef>
                <a:spcPts val="1000"/>
              </a:spcBef>
              <a:buClrTx/>
              <a:defRPr/>
            </a:pPr>
            <a:r>
              <a:rPr lang="da-DK" sz="2200" b="1" kern="1200" dirty="0" err="1">
                <a:solidFill>
                  <a:sysClr val="windowText" lastClr="000000"/>
                </a:solidFill>
                <a:latin typeface="+mj-lt"/>
              </a:rPr>
              <a:t>Methodology</a:t>
            </a:r>
            <a:r>
              <a:rPr lang="da-DK" sz="2200" kern="1200" dirty="0">
                <a:solidFill>
                  <a:sysClr val="windowText" lastClr="000000"/>
                </a:solidFill>
                <a:latin typeface="+mj-lt"/>
              </a:rPr>
              <a:t>: </a:t>
            </a:r>
          </a:p>
          <a:p>
            <a:pPr defTabSz="914126">
              <a:spcBef>
                <a:spcPts val="1000"/>
              </a:spcBef>
              <a:buClrTx/>
              <a:defRPr/>
            </a:pPr>
            <a:r>
              <a:rPr lang="da-DK" sz="2200" u="sng" kern="1200" dirty="0">
                <a:solidFill>
                  <a:sysClr val="windowText" lastClr="000000"/>
                </a:solidFill>
                <a:latin typeface="+mj-lt"/>
              </a:rPr>
              <a:t>Online and face-to-face </a:t>
            </a:r>
            <a:r>
              <a:rPr lang="da-DK" sz="2200" u="sng" kern="1200" dirty="0" err="1">
                <a:solidFill>
                  <a:sysClr val="windowText" lastClr="000000"/>
                </a:solidFill>
                <a:latin typeface="+mj-lt"/>
              </a:rPr>
              <a:t>consultations</a:t>
            </a:r>
            <a:endParaRPr lang="da-DK" sz="2200" u="sng" kern="1200" dirty="0">
              <a:solidFill>
                <a:sysClr val="windowText" lastClr="000000"/>
              </a:solidFill>
              <a:latin typeface="+mj-lt"/>
            </a:endParaRPr>
          </a:p>
          <a:p>
            <a:pPr defTabSz="914126">
              <a:spcBef>
                <a:spcPts val="1000"/>
              </a:spcBef>
              <a:buClrTx/>
              <a:defRPr/>
            </a:pPr>
            <a:r>
              <a:rPr lang="da-DK" sz="2200" kern="1200" dirty="0">
                <a:solidFill>
                  <a:sysClr val="windowText" lastClr="000000"/>
                </a:solidFill>
                <a:latin typeface="+mj-lt"/>
              </a:rPr>
              <a:t>81 </a:t>
            </a:r>
            <a:r>
              <a:rPr lang="da-DK" sz="2200" kern="1200" dirty="0" err="1">
                <a:solidFill>
                  <a:sysClr val="windowText" lastClr="000000"/>
                </a:solidFill>
                <a:latin typeface="+mj-lt"/>
              </a:rPr>
              <a:t>government</a:t>
            </a:r>
            <a:r>
              <a:rPr lang="da-DK" sz="2200" kern="1200" dirty="0">
                <a:solidFill>
                  <a:sysClr val="windowText" lastClr="000000"/>
                </a:solidFill>
                <a:latin typeface="+mj-lt"/>
              </a:rPr>
              <a:t> and non-</a:t>
            </a:r>
            <a:r>
              <a:rPr lang="da-DK" sz="2200" kern="1200" dirty="0" err="1">
                <a:solidFill>
                  <a:sysClr val="windowText" lastClr="000000"/>
                </a:solidFill>
                <a:latin typeface="+mj-lt"/>
              </a:rPr>
              <a:t>state</a:t>
            </a:r>
            <a:r>
              <a:rPr lang="da-DK" sz="2200" kern="1200" dirty="0">
                <a:solidFill>
                  <a:sysClr val="windowText" lastClr="000000"/>
                </a:solidFill>
                <a:latin typeface="+mj-lt"/>
              </a:rPr>
              <a:t> </a:t>
            </a:r>
            <a:r>
              <a:rPr lang="da-DK" sz="2200" kern="1200" dirty="0" err="1">
                <a:solidFill>
                  <a:sysClr val="windowText" lastClr="000000"/>
                </a:solidFill>
                <a:latin typeface="+mj-lt"/>
              </a:rPr>
              <a:t>groups</a:t>
            </a:r>
            <a:endParaRPr lang="da-DK" sz="2200" kern="1200" dirty="0">
              <a:solidFill>
                <a:sysClr val="windowText" lastClr="000000"/>
              </a:solidFill>
              <a:latin typeface="+mj-lt"/>
            </a:endParaRPr>
          </a:p>
          <a:p>
            <a:pPr defTabSz="914126">
              <a:spcBef>
                <a:spcPts val="1000"/>
              </a:spcBef>
              <a:buClrTx/>
              <a:defRPr/>
            </a:pPr>
            <a:r>
              <a:rPr lang="da-DK" sz="2200" kern="1200" dirty="0">
                <a:solidFill>
                  <a:sysClr val="windowText" lastClr="000000"/>
                </a:solidFill>
                <a:latin typeface="+mj-lt"/>
              </a:rPr>
              <a:t>20 meetings</a:t>
            </a:r>
          </a:p>
          <a:p>
            <a:pPr defTabSz="914126">
              <a:spcBef>
                <a:spcPts val="1000"/>
              </a:spcBef>
              <a:buClrTx/>
              <a:defRPr/>
            </a:pPr>
            <a:r>
              <a:rPr lang="da-DK" sz="2200" kern="1200" dirty="0">
                <a:solidFill>
                  <a:sysClr val="windowText" lastClr="000000"/>
                </a:solidFill>
                <a:latin typeface="+mj-lt"/>
              </a:rPr>
              <a:t>132 </a:t>
            </a:r>
            <a:r>
              <a:rPr lang="da-DK" sz="2200" kern="1200" dirty="0" err="1">
                <a:solidFill>
                  <a:sysClr val="windowText" lastClr="000000"/>
                </a:solidFill>
                <a:latin typeface="+mj-lt"/>
              </a:rPr>
              <a:t>stakeholders</a:t>
            </a:r>
            <a:endParaRPr lang="da-DK" sz="2200" kern="1200" dirty="0">
              <a:solidFill>
                <a:sysClr val="windowText" lastClr="000000"/>
              </a:solidFill>
              <a:latin typeface="+mj-lt"/>
            </a:endParaRPr>
          </a:p>
          <a:p>
            <a:pPr defTabSz="914126">
              <a:spcBef>
                <a:spcPts val="1000"/>
              </a:spcBef>
              <a:buClrTx/>
              <a:defRPr/>
            </a:pPr>
            <a:r>
              <a:rPr lang="da-DK" sz="2200" u="sng" kern="1200" dirty="0">
                <a:solidFill>
                  <a:sysClr val="windowText" lastClr="000000"/>
                </a:solidFill>
                <a:latin typeface="+mj-lt"/>
              </a:rPr>
              <a:t>Public perception </a:t>
            </a:r>
            <a:r>
              <a:rPr lang="da-DK" sz="2200" u="sng" kern="1200" dirty="0" err="1">
                <a:solidFill>
                  <a:sysClr val="windowText" lastClr="000000"/>
                </a:solidFill>
                <a:latin typeface="+mj-lt"/>
              </a:rPr>
              <a:t>survey</a:t>
            </a:r>
            <a:r>
              <a:rPr lang="da-DK" sz="2200" u="sng" kern="1200" dirty="0">
                <a:solidFill>
                  <a:sysClr val="windowText" lastClr="000000"/>
                </a:solidFill>
                <a:latin typeface="+mj-lt"/>
              </a:rPr>
              <a:t> (WB)</a:t>
            </a:r>
          </a:p>
          <a:p>
            <a:pPr defTabSz="914126">
              <a:spcBef>
                <a:spcPts val="1000"/>
              </a:spcBef>
              <a:buClrTx/>
              <a:defRPr/>
            </a:pPr>
            <a:r>
              <a:rPr lang="en-US" sz="2200" dirty="0">
                <a:solidFill>
                  <a:schemeClr val="tx1">
                    <a:lumMod val="50000"/>
                  </a:schemeClr>
                </a:solidFill>
                <a:effectLst/>
                <a:latin typeface="+mj-lt"/>
                <a:ea typeface="Calibri" panose="020F0502020204030204" pitchFamily="34" charset="0"/>
                <a:cs typeface="Calibri" panose="020F0502020204030204" pitchFamily="34" charset="0"/>
              </a:rPr>
              <a:t>1,625 respondents from 11 coal regions</a:t>
            </a:r>
          </a:p>
          <a:p>
            <a:pPr defTabSz="914126">
              <a:spcBef>
                <a:spcPts val="1000"/>
              </a:spcBef>
              <a:buClrTx/>
              <a:defRPr/>
            </a:pPr>
            <a:r>
              <a:rPr lang="en-US" sz="2200" dirty="0">
                <a:solidFill>
                  <a:schemeClr val="tx1">
                    <a:lumMod val="50000"/>
                  </a:schemeClr>
                </a:solidFill>
                <a:effectLst/>
                <a:latin typeface="+mj-lt"/>
                <a:ea typeface="Calibri" panose="020F0502020204030204" pitchFamily="34" charset="0"/>
                <a:cs typeface="Calibri" panose="020F0502020204030204" pitchFamily="34" charset="0"/>
              </a:rPr>
              <a:t>176 respondents in control group</a:t>
            </a:r>
          </a:p>
        </p:txBody>
      </p:sp>
      <p:sp>
        <p:nvSpPr>
          <p:cNvPr id="3" name="Rectangle 2">
            <a:extLst>
              <a:ext uri="{FF2B5EF4-FFF2-40B4-BE49-F238E27FC236}">
                <a16:creationId xmlns:a16="http://schemas.microsoft.com/office/drawing/2014/main" id="{8CAB2C70-2510-26BD-D66F-7B90C2B52340}"/>
              </a:ext>
            </a:extLst>
          </p:cNvPr>
          <p:cNvSpPr/>
          <p:nvPr/>
        </p:nvSpPr>
        <p:spPr>
          <a:xfrm>
            <a:off x="218809" y="1186255"/>
            <a:ext cx="283706" cy="5222918"/>
          </a:xfrm>
          <a:prstGeom prst="rect">
            <a:avLst/>
          </a:prstGeom>
          <a:solidFill>
            <a:srgbClr val="55B3B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buClrTx/>
              <a:defRPr/>
            </a:pPr>
            <a:endParaRPr lang="en-US" sz="1799" kern="1200">
              <a:solidFill>
                <a:prstClr val="white"/>
              </a:solidFill>
              <a:latin typeface="Calibri"/>
            </a:endParaRPr>
          </a:p>
        </p:txBody>
      </p:sp>
      <p:sp>
        <p:nvSpPr>
          <p:cNvPr id="4" name="Rectangle 3">
            <a:extLst>
              <a:ext uri="{FF2B5EF4-FFF2-40B4-BE49-F238E27FC236}">
                <a16:creationId xmlns:a16="http://schemas.microsoft.com/office/drawing/2014/main" id="{969B7FF4-41D4-3758-1C39-6F284F89EAF5}"/>
              </a:ext>
            </a:extLst>
          </p:cNvPr>
          <p:cNvSpPr/>
          <p:nvPr/>
        </p:nvSpPr>
        <p:spPr>
          <a:xfrm>
            <a:off x="5285792" y="1185705"/>
            <a:ext cx="6607635" cy="1605216"/>
          </a:xfrm>
          <a:prstGeom prst="rect">
            <a:avLst/>
          </a:prstGeom>
          <a:solidFill>
            <a:schemeClr val="bg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1000"/>
              </a:spcBef>
              <a:defRPr/>
            </a:pPr>
            <a:r>
              <a:rPr lang="en-US" sz="1799" b="1" kern="1200" dirty="0">
                <a:solidFill>
                  <a:sysClr val="windowText" lastClr="000000"/>
                </a:solidFill>
                <a:latin typeface="+mj-lt"/>
                <a:ea typeface="Times New Roman" panose="02020603050405020304" pitchFamily="18" charset="0"/>
              </a:rPr>
              <a:t>Need for high-level political decision-making</a:t>
            </a:r>
            <a:r>
              <a:rPr lang="en-US" sz="1799" kern="1200" dirty="0">
                <a:solidFill>
                  <a:sysClr val="windowText" lastClr="000000"/>
                </a:solidFill>
                <a:latin typeface="+mj-lt"/>
              </a:rPr>
              <a:t>: overall transition strategy should be developed at high level, but with cantonal and municipal authorities playing an important role. </a:t>
            </a:r>
          </a:p>
        </p:txBody>
      </p:sp>
      <p:sp>
        <p:nvSpPr>
          <p:cNvPr id="6" name="Rectangle 5">
            <a:extLst>
              <a:ext uri="{FF2B5EF4-FFF2-40B4-BE49-F238E27FC236}">
                <a16:creationId xmlns:a16="http://schemas.microsoft.com/office/drawing/2014/main" id="{9BD085F4-6814-0B30-A270-AE231046862F}"/>
              </a:ext>
            </a:extLst>
          </p:cNvPr>
          <p:cNvSpPr/>
          <p:nvPr/>
        </p:nvSpPr>
        <p:spPr>
          <a:xfrm>
            <a:off x="5002087" y="1185705"/>
            <a:ext cx="289497" cy="1605216"/>
          </a:xfrm>
          <a:prstGeom prst="rect">
            <a:avLst/>
          </a:prstGeom>
          <a:solidFill>
            <a:srgbClr val="55B3B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4A8996E-F426-7E55-1669-40899AE67741}"/>
              </a:ext>
            </a:extLst>
          </p:cNvPr>
          <p:cNvSpPr/>
          <p:nvPr/>
        </p:nvSpPr>
        <p:spPr>
          <a:xfrm>
            <a:off x="5283954" y="2924532"/>
            <a:ext cx="6609473" cy="1463040"/>
          </a:xfrm>
          <a:prstGeom prst="rect">
            <a:avLst/>
          </a:prstGeom>
          <a:solidFill>
            <a:schemeClr val="bg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algn="l" defTabSz="914400" rtl="0" eaLnBrk="1" fontAlgn="auto" latinLnBrk="0" hangingPunct="1">
              <a:lnSpc>
                <a:spcPct val="100000"/>
              </a:lnSpc>
              <a:spcBef>
                <a:spcPts val="1000"/>
              </a:spcBef>
              <a:spcAft>
                <a:spcPts val="0"/>
              </a:spcAft>
              <a:buClrTx/>
              <a:buSzTx/>
              <a:tabLst/>
              <a:defRPr/>
            </a:pPr>
            <a:r>
              <a:rPr lang="da-DK" sz="1800" b="1" kern="1200" dirty="0">
                <a:solidFill>
                  <a:schemeClr val="tx1"/>
                </a:solidFill>
                <a:latin typeface="+mj-lt"/>
              </a:rPr>
              <a:t>Hybrid </a:t>
            </a:r>
            <a:r>
              <a:rPr lang="da-DK" sz="1800" b="1" kern="1200" dirty="0" err="1">
                <a:solidFill>
                  <a:schemeClr val="tx1"/>
                </a:solidFill>
                <a:latin typeface="+mj-lt"/>
              </a:rPr>
              <a:t>governance</a:t>
            </a:r>
            <a:r>
              <a:rPr lang="da-DK" sz="1800" b="1" kern="1200" dirty="0">
                <a:solidFill>
                  <a:schemeClr val="tx1"/>
                </a:solidFill>
                <a:latin typeface="+mj-lt"/>
              </a:rPr>
              <a:t> model </a:t>
            </a:r>
            <a:r>
              <a:rPr lang="da-DK" sz="1800" b="1" kern="1200" dirty="0" err="1">
                <a:solidFill>
                  <a:schemeClr val="tx1"/>
                </a:solidFill>
                <a:latin typeface="+mj-lt"/>
              </a:rPr>
              <a:t>proposed</a:t>
            </a:r>
            <a:r>
              <a:rPr lang="da-DK" sz="1800" b="1" kern="1200" dirty="0">
                <a:solidFill>
                  <a:schemeClr val="tx1"/>
                </a:solidFill>
                <a:latin typeface="+mj-lt"/>
              </a:rPr>
              <a:t> by </a:t>
            </a:r>
            <a:r>
              <a:rPr lang="da-DK" sz="1800" b="1" kern="1200" dirty="0" err="1">
                <a:solidFill>
                  <a:schemeClr val="tx1"/>
                </a:solidFill>
                <a:latin typeface="+mj-lt"/>
              </a:rPr>
              <a:t>stakeholders</a:t>
            </a:r>
            <a:r>
              <a:rPr lang="da-DK" sz="1800" b="1" kern="1200" dirty="0">
                <a:solidFill>
                  <a:schemeClr val="tx1"/>
                </a:solidFill>
                <a:latin typeface="+mj-lt"/>
              </a:rPr>
              <a:t>: </a:t>
            </a:r>
            <a:r>
              <a:rPr lang="da-DK" sz="1800" kern="1200" dirty="0">
                <a:solidFill>
                  <a:schemeClr val="tx1"/>
                </a:solidFill>
                <a:latin typeface="+mj-lt"/>
              </a:rPr>
              <a:t>c</a:t>
            </a:r>
            <a:r>
              <a:rPr kumimoji="0" lang="da-DK" sz="1800" i="0" u="none" strike="noStrike" kern="1200" cap="none" spc="0" normalizeH="0" baseline="0" noProof="0" dirty="0" err="1">
                <a:ln>
                  <a:noFill/>
                </a:ln>
                <a:solidFill>
                  <a:schemeClr val="tx1"/>
                </a:solidFill>
                <a:effectLst/>
                <a:uLnTx/>
                <a:uFillTx/>
                <a:latin typeface="+mj-lt"/>
              </a:rPr>
              <a:t>oal</a:t>
            </a:r>
            <a:r>
              <a:rPr kumimoji="0" lang="da-DK" sz="1800" i="0" u="none" strike="noStrike" kern="1200" cap="none" spc="0" normalizeH="0" baseline="0" noProof="0" dirty="0">
                <a:ln>
                  <a:noFill/>
                </a:ln>
                <a:solidFill>
                  <a:schemeClr val="tx1"/>
                </a:solidFill>
                <a:effectLst/>
                <a:uLnTx/>
                <a:uFillTx/>
                <a:latin typeface="+mj-lt"/>
              </a:rPr>
              <a:t> transition </a:t>
            </a:r>
            <a:r>
              <a:rPr kumimoji="0" lang="da-DK" sz="1800" i="0" u="none" strike="noStrike" kern="1200" cap="none" spc="0" normalizeH="0" baseline="0" noProof="0" dirty="0" err="1">
                <a:ln>
                  <a:noFill/>
                </a:ln>
                <a:solidFill>
                  <a:schemeClr val="tx1"/>
                </a:solidFill>
                <a:effectLst/>
                <a:uLnTx/>
                <a:uFillTx/>
                <a:latin typeface="+mj-lt"/>
              </a:rPr>
              <a:t>governance</a:t>
            </a:r>
            <a:r>
              <a:rPr kumimoji="0" lang="da-DK" sz="1800" i="0" u="none" strike="noStrike" kern="1200" cap="none" spc="0" normalizeH="0" baseline="0" noProof="0" dirty="0">
                <a:ln>
                  <a:noFill/>
                </a:ln>
                <a:solidFill>
                  <a:schemeClr val="tx1"/>
                </a:solidFill>
                <a:effectLst/>
                <a:uLnTx/>
                <a:uFillTx/>
                <a:latin typeface="+mj-lt"/>
              </a:rPr>
              <a:t> </a:t>
            </a:r>
            <a:r>
              <a:rPr kumimoji="0" lang="da-DK" sz="1800" i="0" u="none" strike="noStrike" kern="1200" cap="none" spc="0" normalizeH="0" baseline="0" noProof="0" dirty="0" err="1">
                <a:ln>
                  <a:noFill/>
                </a:ln>
                <a:solidFill>
                  <a:schemeClr val="tx1"/>
                </a:solidFill>
                <a:effectLst/>
                <a:uLnTx/>
                <a:uFillTx/>
                <a:latin typeface="+mj-lt"/>
              </a:rPr>
              <a:t>structure</a:t>
            </a:r>
            <a:r>
              <a:rPr kumimoji="0" lang="da-DK" sz="1800" i="0" u="none" strike="noStrike" kern="1200" cap="none" spc="0" normalizeH="0" baseline="0" noProof="0" dirty="0">
                <a:ln>
                  <a:noFill/>
                </a:ln>
                <a:solidFill>
                  <a:schemeClr val="tx1"/>
                </a:solidFill>
                <a:effectLst/>
                <a:uLnTx/>
                <a:uFillTx/>
                <a:latin typeface="+mj-lt"/>
              </a:rPr>
              <a:t> to </a:t>
            </a:r>
            <a:r>
              <a:rPr kumimoji="0" lang="da-DK" sz="1800" i="0" u="none" strike="noStrike" kern="1200" cap="none" spc="0" normalizeH="0" baseline="0" noProof="0" dirty="0" err="1">
                <a:ln>
                  <a:noFill/>
                </a:ln>
                <a:solidFill>
                  <a:schemeClr val="tx1"/>
                </a:solidFill>
                <a:effectLst/>
                <a:uLnTx/>
                <a:uFillTx/>
                <a:latin typeface="+mj-lt"/>
              </a:rPr>
              <a:t>involve</a:t>
            </a:r>
            <a:r>
              <a:rPr kumimoji="0" lang="da-DK" sz="1800" i="0" u="none" strike="noStrike" kern="1200" cap="none" spc="0" normalizeH="0" baseline="0" noProof="0" dirty="0">
                <a:ln>
                  <a:noFill/>
                </a:ln>
                <a:solidFill>
                  <a:schemeClr val="tx1"/>
                </a:solidFill>
                <a:effectLst/>
                <a:uLnTx/>
                <a:uFillTx/>
                <a:latin typeface="+mj-lt"/>
              </a:rPr>
              <a:t> </a:t>
            </a:r>
            <a:r>
              <a:rPr kumimoji="0" lang="da-DK" sz="1800" i="0" u="none" strike="noStrike" kern="1200" cap="none" spc="0" normalizeH="0" baseline="0" noProof="0" dirty="0" err="1">
                <a:ln>
                  <a:noFill/>
                </a:ln>
                <a:solidFill>
                  <a:schemeClr val="tx1"/>
                </a:solidFill>
                <a:effectLst/>
                <a:uLnTx/>
                <a:uFillTx/>
                <a:latin typeface="+mj-lt"/>
              </a:rPr>
              <a:t>various</a:t>
            </a:r>
            <a:r>
              <a:rPr kumimoji="0" lang="da-DK" sz="1800" i="0" u="none" strike="noStrike" kern="1200" cap="none" spc="0" normalizeH="0" baseline="0" noProof="0" dirty="0">
                <a:ln>
                  <a:noFill/>
                </a:ln>
                <a:solidFill>
                  <a:schemeClr val="tx1"/>
                </a:solidFill>
                <a:effectLst/>
                <a:uLnTx/>
                <a:uFillTx/>
                <a:latin typeface="+mj-lt"/>
              </a:rPr>
              <a:t> </a:t>
            </a:r>
            <a:r>
              <a:rPr kumimoji="0" lang="da-DK" sz="1800" i="0" u="none" strike="noStrike" kern="1200" cap="none" spc="0" normalizeH="0" baseline="0" noProof="0" dirty="0" err="1">
                <a:ln>
                  <a:noFill/>
                </a:ln>
                <a:solidFill>
                  <a:schemeClr val="tx1"/>
                </a:solidFill>
                <a:effectLst/>
                <a:uLnTx/>
                <a:uFillTx/>
                <a:latin typeface="+mj-lt"/>
              </a:rPr>
              <a:t>levels</a:t>
            </a:r>
            <a:r>
              <a:rPr kumimoji="0" lang="da-DK" sz="1800" i="0" u="none" strike="noStrike" kern="1200" cap="none" spc="0" normalizeH="0" baseline="0" noProof="0" dirty="0">
                <a:ln>
                  <a:noFill/>
                </a:ln>
                <a:solidFill>
                  <a:schemeClr val="tx1"/>
                </a:solidFill>
                <a:effectLst/>
                <a:uLnTx/>
                <a:uFillTx/>
                <a:latin typeface="+mj-lt"/>
              </a:rPr>
              <a:t> of </a:t>
            </a:r>
            <a:r>
              <a:rPr kumimoji="0" lang="da-DK" sz="1800" i="0" u="none" strike="noStrike" kern="1200" cap="none" spc="0" normalizeH="0" baseline="0" noProof="0" dirty="0" err="1">
                <a:ln>
                  <a:noFill/>
                </a:ln>
                <a:solidFill>
                  <a:schemeClr val="tx1"/>
                </a:solidFill>
                <a:effectLst/>
                <a:uLnTx/>
                <a:uFillTx/>
                <a:latin typeface="+mj-lt"/>
              </a:rPr>
              <a:t>government</a:t>
            </a:r>
            <a:r>
              <a:rPr kumimoji="0" lang="da-DK" sz="1800" i="0" u="none" strike="noStrike" kern="1200" cap="none" spc="0" normalizeH="0" baseline="0" noProof="0" dirty="0">
                <a:ln>
                  <a:noFill/>
                </a:ln>
                <a:solidFill>
                  <a:schemeClr val="tx1"/>
                </a:solidFill>
                <a:effectLst/>
                <a:uLnTx/>
                <a:uFillTx/>
                <a:latin typeface="+mj-lt"/>
              </a:rPr>
              <a:t> </a:t>
            </a:r>
            <a:r>
              <a:rPr lang="da-DK" sz="1800" kern="1200" dirty="0">
                <a:solidFill>
                  <a:schemeClr val="tx1"/>
                </a:solidFill>
                <a:latin typeface="+mj-lt"/>
              </a:rPr>
              <a:t>with </a:t>
            </a:r>
            <a:r>
              <a:rPr lang="da-DK" sz="1800" kern="1200" dirty="0" err="1">
                <a:solidFill>
                  <a:schemeClr val="tx1"/>
                </a:solidFill>
                <a:latin typeface="+mj-lt"/>
              </a:rPr>
              <a:t>affected</a:t>
            </a:r>
            <a:r>
              <a:rPr lang="da-DK" sz="1800" kern="1200" dirty="0">
                <a:solidFill>
                  <a:schemeClr val="tx1"/>
                </a:solidFill>
                <a:latin typeface="+mj-lt"/>
              </a:rPr>
              <a:t> </a:t>
            </a:r>
            <a:r>
              <a:rPr lang="da-DK" sz="1800" kern="1200" dirty="0" err="1">
                <a:solidFill>
                  <a:schemeClr val="tx1"/>
                </a:solidFill>
                <a:latin typeface="+mj-lt"/>
              </a:rPr>
              <a:t>stakeholders</a:t>
            </a:r>
            <a:r>
              <a:rPr lang="da-DK" sz="1800" kern="1200" dirty="0">
                <a:solidFill>
                  <a:schemeClr val="tx1"/>
                </a:solidFill>
                <a:latin typeface="+mj-lt"/>
              </a:rPr>
              <a:t> </a:t>
            </a:r>
            <a:r>
              <a:rPr lang="da-DK" sz="1800" kern="1200" dirty="0" err="1">
                <a:solidFill>
                  <a:schemeClr val="tx1"/>
                </a:solidFill>
                <a:latin typeface="+mj-lt"/>
              </a:rPr>
              <a:t>also</a:t>
            </a:r>
            <a:r>
              <a:rPr lang="da-DK" sz="1800" kern="1200" dirty="0">
                <a:solidFill>
                  <a:schemeClr val="tx1"/>
                </a:solidFill>
                <a:latin typeface="+mj-lt"/>
              </a:rPr>
              <a:t> present.</a:t>
            </a:r>
            <a:endParaRPr kumimoji="0" lang="da-DK" sz="1800" i="0" u="none" strike="noStrike" kern="1200" cap="none" spc="0" normalizeH="0" baseline="0" noProof="0" dirty="0">
              <a:ln>
                <a:noFill/>
              </a:ln>
              <a:solidFill>
                <a:schemeClr val="tx1"/>
              </a:solidFill>
              <a:effectLst/>
              <a:uLnTx/>
              <a:uFillTx/>
              <a:latin typeface="+mj-lt"/>
            </a:endParaRPr>
          </a:p>
        </p:txBody>
      </p:sp>
      <p:sp>
        <p:nvSpPr>
          <p:cNvPr id="8" name="Rectangle 7">
            <a:extLst>
              <a:ext uri="{FF2B5EF4-FFF2-40B4-BE49-F238E27FC236}">
                <a16:creationId xmlns:a16="http://schemas.microsoft.com/office/drawing/2014/main" id="{FFACA061-7F99-C370-099E-9E8CE672915C}"/>
              </a:ext>
            </a:extLst>
          </p:cNvPr>
          <p:cNvSpPr/>
          <p:nvPr/>
        </p:nvSpPr>
        <p:spPr>
          <a:xfrm>
            <a:off x="5000249" y="2924532"/>
            <a:ext cx="289578" cy="1463040"/>
          </a:xfrm>
          <a:prstGeom prst="rect">
            <a:avLst/>
          </a:prstGeom>
          <a:solidFill>
            <a:srgbClr val="55B3B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37D3D9C-C295-786A-DAB8-EC1918C04896}"/>
              </a:ext>
            </a:extLst>
          </p:cNvPr>
          <p:cNvSpPr/>
          <p:nvPr/>
        </p:nvSpPr>
        <p:spPr>
          <a:xfrm>
            <a:off x="5272937" y="4499210"/>
            <a:ext cx="6609473" cy="1920240"/>
          </a:xfrm>
          <a:prstGeom prst="rect">
            <a:avLst/>
          </a:prstGeom>
          <a:solidFill>
            <a:schemeClr val="bg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1000"/>
              </a:spcBef>
              <a:defRPr/>
            </a:pPr>
            <a:r>
              <a:rPr lang="en-US" sz="1800" b="1" kern="1200" dirty="0">
                <a:solidFill>
                  <a:schemeClr val="tx1"/>
                </a:solidFill>
                <a:latin typeface="+mj-lt"/>
                <a:cs typeface="Calibri" panose="020F0502020204030204" pitchFamily="34" charset="0"/>
              </a:rPr>
              <a:t>Structure responsibilities to include: </a:t>
            </a:r>
            <a:r>
              <a:rPr lang="en-US" sz="1800" kern="1200" dirty="0">
                <a:solidFill>
                  <a:schemeClr val="tx1"/>
                </a:solidFill>
                <a:latin typeface="+mj-lt"/>
                <a:cs typeface="Calibri" panose="020F0502020204030204" pitchFamily="34" charset="0"/>
              </a:rPr>
              <a:t>(i) </a:t>
            </a:r>
            <a:r>
              <a:rPr lang="en-US" sz="1800" dirty="0">
                <a:solidFill>
                  <a:schemeClr val="tx1"/>
                </a:solidFill>
                <a:latin typeface="+mj-lt"/>
                <a:cs typeface="Calibri" panose="020F0502020204030204" pitchFamily="34" charset="0"/>
              </a:rPr>
              <a:t>Strategic planning and knowledge sharing; (ii) Inter-entity coordination; (iii) Funding-raising and financing; (iv) Technical expertise on jobs, community development, and land asset management and repurposing; (v) Transition project management; and (vi) Stakeholder engagement</a:t>
            </a:r>
            <a:endParaRPr lang="en-US" sz="1800" b="1" dirty="0">
              <a:latin typeface="+mj-lt"/>
            </a:endParaRPr>
          </a:p>
        </p:txBody>
      </p:sp>
      <p:sp>
        <p:nvSpPr>
          <p:cNvPr id="10" name="Rectangle 9">
            <a:extLst>
              <a:ext uri="{FF2B5EF4-FFF2-40B4-BE49-F238E27FC236}">
                <a16:creationId xmlns:a16="http://schemas.microsoft.com/office/drawing/2014/main" id="{0ACE257E-27C4-AEA1-B516-FA02026E99C8}"/>
              </a:ext>
            </a:extLst>
          </p:cNvPr>
          <p:cNvSpPr/>
          <p:nvPr/>
        </p:nvSpPr>
        <p:spPr>
          <a:xfrm>
            <a:off x="5002006" y="4499210"/>
            <a:ext cx="289578" cy="1920240"/>
          </a:xfrm>
          <a:prstGeom prst="rect">
            <a:avLst/>
          </a:prstGeom>
          <a:solidFill>
            <a:srgbClr val="55B3B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9315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en-US" sz="3200" b="1" dirty="0">
                <a:solidFill>
                  <a:schemeClr val="bg1"/>
                </a:solidFill>
              </a:rPr>
              <a:t>Proposed Governance Model Option: State Level </a:t>
            </a:r>
            <a:endParaRPr lang="en-US" sz="3000" dirty="0">
              <a:solidFill>
                <a:schemeClr val="bg1"/>
              </a:solidFill>
              <a:latin typeface="+mn-lt"/>
            </a:endParaRPr>
          </a:p>
        </p:txBody>
      </p:sp>
      <p:pic>
        <p:nvPicPr>
          <p:cNvPr id="3" name="Picture 2">
            <a:extLst>
              <a:ext uri="{FF2B5EF4-FFF2-40B4-BE49-F238E27FC236}">
                <a16:creationId xmlns:a16="http://schemas.microsoft.com/office/drawing/2014/main" id="{E50CDDC0-DD77-618A-E8B2-78A75370B30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6623" y="1409351"/>
            <a:ext cx="10255578" cy="4422489"/>
          </a:xfrm>
          <a:prstGeom prst="rect">
            <a:avLst/>
          </a:prstGeom>
          <a:noFill/>
        </p:spPr>
      </p:pic>
    </p:spTree>
    <p:extLst>
      <p:ext uri="{BB962C8B-B14F-4D97-AF65-F5344CB8AC3E}">
        <p14:creationId xmlns:p14="http://schemas.microsoft.com/office/powerpoint/2010/main" val="1098766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lIns="91440" rIns="0">
            <a:noAutofit/>
          </a:bodyPr>
          <a:lstStyle/>
          <a:p>
            <a:r>
              <a:rPr lang="en-US" sz="3100" b="1" dirty="0">
                <a:solidFill>
                  <a:schemeClr val="bg1"/>
                </a:solidFill>
              </a:rPr>
              <a:t>Number of direct coal sector jobs: 9,700 in FBiH, 4,700 in RS</a:t>
            </a:r>
            <a:endParaRPr lang="bs-Latn-BA" sz="3100" dirty="0">
              <a:solidFill>
                <a:schemeClr val="bg1"/>
              </a:solidFill>
              <a:latin typeface="+mn-lt"/>
            </a:endParaRPr>
          </a:p>
        </p:txBody>
      </p:sp>
      <p:pic>
        <p:nvPicPr>
          <p:cNvPr id="7" name="Picture 6">
            <a:extLst>
              <a:ext uri="{FF2B5EF4-FFF2-40B4-BE49-F238E27FC236}">
                <a16:creationId xmlns:a16="http://schemas.microsoft.com/office/drawing/2014/main" id="{B9AD3005-87BC-13D6-6D2B-BEB2CA28623C}"/>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b="5072"/>
          <a:stretch>
            <a:fillRect/>
          </a:stretch>
        </p:blipFill>
        <p:spPr bwMode="auto">
          <a:xfrm>
            <a:off x="108807" y="900179"/>
            <a:ext cx="6089450" cy="5957820"/>
          </a:xfrm>
          <a:prstGeom prst="rect">
            <a:avLst/>
          </a:prstGeom>
          <a:noFill/>
          <a:ln>
            <a:noFill/>
          </a:ln>
        </p:spPr>
      </p:pic>
      <p:pic>
        <p:nvPicPr>
          <p:cNvPr id="11" name="Picture 10">
            <a:extLst>
              <a:ext uri="{FF2B5EF4-FFF2-40B4-BE49-F238E27FC236}">
                <a16:creationId xmlns:a16="http://schemas.microsoft.com/office/drawing/2014/main" id="{70D7DDF2-D14B-74DB-E47E-B5C50807EA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6208" y="3429000"/>
            <a:ext cx="5479051" cy="2480656"/>
          </a:xfrm>
          <a:prstGeom prst="rect">
            <a:avLst/>
          </a:prstGeom>
          <a:noFill/>
        </p:spPr>
      </p:pic>
    </p:spTree>
    <p:extLst>
      <p:ext uri="{BB962C8B-B14F-4D97-AF65-F5344CB8AC3E}">
        <p14:creationId xmlns:p14="http://schemas.microsoft.com/office/powerpoint/2010/main" val="205299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a:bodyPr>
          <a:lstStyle/>
          <a:p>
            <a:r>
              <a:rPr lang="en-US" sz="3200" b="1" dirty="0">
                <a:solidFill>
                  <a:schemeClr val="bg1"/>
                </a:solidFill>
              </a:rPr>
              <a:t>Indirect jobs in coal value chain </a:t>
            </a:r>
            <a:endParaRPr lang="bs-Latn-BA" sz="3200" dirty="0">
              <a:solidFill>
                <a:schemeClr val="bg1"/>
              </a:solidFill>
              <a:latin typeface="+mn-lt"/>
            </a:endParaRPr>
          </a:p>
        </p:txBody>
      </p:sp>
      <p:sp>
        <p:nvSpPr>
          <p:cNvPr id="4" name="TextBox 3">
            <a:extLst>
              <a:ext uri="{FF2B5EF4-FFF2-40B4-BE49-F238E27FC236}">
                <a16:creationId xmlns:a16="http://schemas.microsoft.com/office/drawing/2014/main" id="{E9A96E1F-E6BB-8A79-2D21-EC623B862110}"/>
              </a:ext>
            </a:extLst>
          </p:cNvPr>
          <p:cNvSpPr txBox="1"/>
          <p:nvPr/>
        </p:nvSpPr>
        <p:spPr>
          <a:xfrm>
            <a:off x="0" y="2727217"/>
            <a:ext cx="4441371" cy="313932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it-IT" sz="1800">
                <a:solidFill>
                  <a:schemeClr val="tx1"/>
                </a:solidFill>
                <a:latin typeface="+mn-lt"/>
                <a:ea typeface="Calibri" panose="020F0502020204030204" pitchFamily="34" charset="0"/>
              </a:rPr>
              <a:t>1.900-2.400 indirect jobs </a:t>
            </a:r>
            <a:endParaRPr lang="it-IT" sz="1800">
              <a:solidFill>
                <a:schemeClr val="tx1"/>
              </a:solidFill>
              <a:effectLst/>
              <a:latin typeface="+mn-lt"/>
              <a:ea typeface="Calibri" panose="020F0502020204030204" pitchFamily="34" charset="0"/>
            </a:endParaRPr>
          </a:p>
          <a:p>
            <a:pPr marL="285750" indent="-285750">
              <a:buFont typeface="Arial" panose="020B0604020202020204" pitchFamily="34" charset="0"/>
              <a:buChar char="•"/>
            </a:pPr>
            <a:endParaRPr lang="it-IT" sz="1800">
              <a:solidFill>
                <a:schemeClr val="tx1"/>
              </a:solidFill>
              <a:effectLst/>
              <a:latin typeface="+mn-lt"/>
              <a:ea typeface="Calibri" panose="020F0502020204030204" pitchFamily="34" charset="0"/>
            </a:endParaRPr>
          </a:p>
          <a:p>
            <a:pPr marL="285750" indent="-285750">
              <a:buFont typeface="Arial" panose="020B0604020202020204" pitchFamily="34" charset="0"/>
              <a:buChar char="•"/>
            </a:pPr>
            <a:r>
              <a:rPr lang="en-US" sz="1800">
                <a:solidFill>
                  <a:schemeClr val="tx1"/>
                </a:solidFill>
                <a:effectLst/>
                <a:latin typeface="+mn-lt"/>
                <a:ea typeface="Calibri" panose="020F0502020204030204" pitchFamily="34" charset="0"/>
              </a:rPr>
              <a:t>Most contract value is spatially concentrated in urban centers (Banja Luka, Sarajevo) or close to extraction sites</a:t>
            </a:r>
          </a:p>
          <a:p>
            <a:pPr marL="285750" indent="-285750">
              <a:buFont typeface="Arial" panose="020B0604020202020204" pitchFamily="34" charset="0"/>
              <a:buChar char="•"/>
            </a:pPr>
            <a:endParaRPr lang="en-US" sz="1800">
              <a:solidFill>
                <a:schemeClr val="tx1"/>
              </a:solidFill>
              <a:effectLst/>
              <a:latin typeface="+mn-lt"/>
              <a:ea typeface="Calibri" panose="020F0502020204030204" pitchFamily="34" charset="0"/>
            </a:endParaRPr>
          </a:p>
          <a:p>
            <a:pPr marL="285750" indent="-285750">
              <a:buFont typeface="Arial" panose="020B0604020202020204" pitchFamily="34" charset="0"/>
              <a:buChar char="•"/>
            </a:pPr>
            <a:r>
              <a:rPr lang="en-US" sz="1800">
                <a:solidFill>
                  <a:schemeClr val="tx1"/>
                </a:solidFill>
                <a:latin typeface="+mn-lt"/>
                <a:cs typeface="Times New Roman" panose="02020603050405020304" pitchFamily="18" charset="0"/>
              </a:rPr>
              <a:t>Most suppliers that are dependent on coal-sector contracts are small, and contract with 1-2 mines/power plants.</a:t>
            </a:r>
          </a:p>
          <a:p>
            <a:pPr marL="285750" indent="-285750">
              <a:buFont typeface="Arial" panose="020B0604020202020204" pitchFamily="34" charset="0"/>
              <a:buChar char="•"/>
            </a:pPr>
            <a:endParaRPr lang="en-US" sz="1800" dirty="0">
              <a:solidFill>
                <a:schemeClr val="tx1"/>
              </a:solidFill>
              <a:latin typeface="+mn-lt"/>
            </a:endParaRPr>
          </a:p>
        </p:txBody>
      </p:sp>
      <p:pic>
        <p:nvPicPr>
          <p:cNvPr id="7" name="Picture 6">
            <a:extLst>
              <a:ext uri="{FF2B5EF4-FFF2-40B4-BE49-F238E27FC236}">
                <a16:creationId xmlns:a16="http://schemas.microsoft.com/office/drawing/2014/main" id="{A6F7EB84-596B-E56B-CC08-123360F9CEC7}"/>
              </a:ext>
            </a:extLst>
          </p:cNvPr>
          <p:cNvPicPr>
            <a:picLocks noChangeAspect="1"/>
          </p:cNvPicPr>
          <p:nvPr/>
        </p:nvPicPr>
        <p:blipFill>
          <a:blip r:embed="rId2"/>
          <a:stretch>
            <a:fillRect/>
          </a:stretch>
        </p:blipFill>
        <p:spPr>
          <a:xfrm>
            <a:off x="5016500" y="1497516"/>
            <a:ext cx="6778625" cy="4472567"/>
          </a:xfrm>
          <a:prstGeom prst="rect">
            <a:avLst/>
          </a:prstGeom>
        </p:spPr>
      </p:pic>
    </p:spTree>
    <p:extLst>
      <p:ext uri="{BB962C8B-B14F-4D97-AF65-F5344CB8AC3E}">
        <p14:creationId xmlns:p14="http://schemas.microsoft.com/office/powerpoint/2010/main" val="350636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7FEC7-8032-5B3C-21ED-941417B6C4FB}"/>
              </a:ext>
            </a:extLst>
          </p:cNvPr>
          <p:cNvSpPr>
            <a:spLocks noGrp="1"/>
          </p:cNvSpPr>
          <p:nvPr>
            <p:ph type="title"/>
          </p:nvPr>
        </p:nvSpPr>
        <p:spPr>
          <a:xfrm>
            <a:off x="1" y="1"/>
            <a:ext cx="12188824" cy="685800"/>
          </a:xfrm>
          <a:solidFill>
            <a:schemeClr val="tx1"/>
          </a:solidFill>
        </p:spPr>
        <p:txBody>
          <a:bodyPr>
            <a:normAutofit fontScale="90000"/>
          </a:bodyPr>
          <a:lstStyle/>
          <a:p>
            <a:r>
              <a:rPr lang="en-US" sz="3200" b="1" dirty="0">
                <a:solidFill>
                  <a:schemeClr val="bg1"/>
                </a:solidFill>
              </a:rPr>
              <a:t>Coal-related employment is dominant in relatively few municipalities</a:t>
            </a:r>
            <a:endParaRPr lang="bs-Latn-BA" sz="3200" dirty="0">
              <a:solidFill>
                <a:schemeClr val="bg1"/>
              </a:solidFill>
              <a:latin typeface="+mn-lt"/>
            </a:endParaRPr>
          </a:p>
        </p:txBody>
      </p:sp>
      <p:pic>
        <p:nvPicPr>
          <p:cNvPr id="3" name="Picture 2">
            <a:extLst>
              <a:ext uri="{FF2B5EF4-FFF2-40B4-BE49-F238E27FC236}">
                <a16:creationId xmlns:a16="http://schemas.microsoft.com/office/drawing/2014/main" id="{BB32EEC8-FEC8-9DBA-6278-4B5F592B5CA6}"/>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711316" y="897779"/>
            <a:ext cx="6320290" cy="5859347"/>
          </a:xfrm>
          <a:prstGeom prst="rect">
            <a:avLst/>
          </a:prstGeom>
          <a:noFill/>
          <a:ln>
            <a:noFill/>
          </a:ln>
        </p:spPr>
      </p:pic>
      <p:sp>
        <p:nvSpPr>
          <p:cNvPr id="6" name="Google Shape;191;p5">
            <a:extLst>
              <a:ext uri="{FF2B5EF4-FFF2-40B4-BE49-F238E27FC236}">
                <a16:creationId xmlns:a16="http://schemas.microsoft.com/office/drawing/2014/main" id="{6C008E17-536F-88E8-1227-6517D65C490E}"/>
              </a:ext>
            </a:extLst>
          </p:cNvPr>
          <p:cNvSpPr txBox="1">
            <a:spLocks noGrp="1"/>
          </p:cNvSpPr>
          <p:nvPr>
            <p:ph type="body" idx="1"/>
          </p:nvPr>
        </p:nvSpPr>
        <p:spPr>
          <a:xfrm>
            <a:off x="851013" y="1585128"/>
            <a:ext cx="4615068" cy="4830088"/>
          </a:xfrm>
          <a:prstGeom prst="rect">
            <a:avLst/>
          </a:prstGeom>
          <a:noFill/>
          <a:ln>
            <a:noFill/>
          </a:ln>
        </p:spPr>
        <p:txBody>
          <a:bodyPr spcFirstLastPara="1" wrap="square" lIns="121875" tIns="121875" rIns="121875" bIns="121875" anchor="t" anchorCtr="0">
            <a:noAutofit/>
          </a:bodyPr>
          <a:lstStyle/>
          <a:p>
            <a:pPr marL="122555" indent="0">
              <a:lnSpc>
                <a:spcPct val="105000"/>
              </a:lnSpc>
              <a:spcBef>
                <a:spcPts val="1300"/>
              </a:spcBef>
              <a:buClr>
                <a:schemeClr val="dk2"/>
              </a:buClr>
              <a:buSzPts val="1670"/>
              <a:buNone/>
            </a:pPr>
            <a:r>
              <a:rPr lang="en-US" sz="1800" dirty="0">
                <a:solidFill>
                  <a:schemeClr val="tx1"/>
                </a:solidFill>
                <a:effectLst/>
                <a:latin typeface="+mn-lt"/>
                <a:ea typeface="Calibri" panose="020F0502020204030204" pitchFamily="34" charset="0"/>
              </a:rPr>
              <a:t>Vulnerable to economic fall-out from mine closure due to:</a:t>
            </a:r>
          </a:p>
          <a:p>
            <a:pPr marL="865505" lvl="1" indent="-285750">
              <a:lnSpc>
                <a:spcPct val="105000"/>
              </a:lnSpc>
              <a:spcBef>
                <a:spcPts val="1300"/>
              </a:spcBef>
              <a:buSzPts val="1670"/>
              <a:buFont typeface="Wingdings" panose="05000000000000000000" pitchFamily="2" charset="2"/>
              <a:buChar char="§"/>
            </a:pPr>
            <a:r>
              <a:rPr lang="en-US" sz="1800" dirty="0">
                <a:solidFill>
                  <a:schemeClr val="tx1"/>
                </a:solidFill>
                <a:effectLst/>
                <a:latin typeface="+mn-lt"/>
                <a:ea typeface="Calibri" panose="020F0502020204030204" pitchFamily="34" charset="0"/>
              </a:rPr>
              <a:t>dependence on coal </a:t>
            </a:r>
            <a:r>
              <a:rPr lang="en-US" sz="1800" dirty="0">
                <a:solidFill>
                  <a:schemeClr val="tx1"/>
                </a:solidFill>
                <a:latin typeface="+mn-lt"/>
                <a:ea typeface="Calibri" panose="020F0502020204030204" pitchFamily="34" charset="0"/>
              </a:rPr>
              <a:t>activity</a:t>
            </a:r>
          </a:p>
          <a:p>
            <a:pPr marL="865505" lvl="1" indent="-285750">
              <a:lnSpc>
                <a:spcPct val="105000"/>
              </a:lnSpc>
              <a:spcBef>
                <a:spcPts val="1300"/>
              </a:spcBef>
              <a:buSzPts val="1670"/>
              <a:buFont typeface="Wingdings" panose="05000000000000000000" pitchFamily="2" charset="2"/>
              <a:buChar char="§"/>
            </a:pPr>
            <a:r>
              <a:rPr lang="en-US" sz="1800" dirty="0">
                <a:solidFill>
                  <a:schemeClr val="tx1"/>
                </a:solidFill>
                <a:effectLst/>
                <a:latin typeface="+mn-lt"/>
                <a:ea typeface="Calibri" panose="020F0502020204030204" pitchFamily="34" charset="0"/>
              </a:rPr>
              <a:t>already high unemployment</a:t>
            </a:r>
          </a:p>
          <a:p>
            <a:pPr marL="122555" indent="0">
              <a:lnSpc>
                <a:spcPct val="105000"/>
              </a:lnSpc>
              <a:spcBef>
                <a:spcPts val="1300"/>
              </a:spcBef>
              <a:buClr>
                <a:schemeClr val="dk2"/>
              </a:buClr>
              <a:buSzPts val="1670"/>
              <a:buNone/>
            </a:pPr>
            <a:endParaRPr lang="bs-Latn-BA" sz="2000" dirty="0">
              <a:solidFill>
                <a:schemeClr val="tx1"/>
              </a:solidFill>
              <a:latin typeface="+mn-lt"/>
            </a:endParaRPr>
          </a:p>
          <a:p>
            <a:pPr marL="122555" indent="0">
              <a:lnSpc>
                <a:spcPct val="105000"/>
              </a:lnSpc>
              <a:spcBef>
                <a:spcPts val="1300"/>
              </a:spcBef>
              <a:buClr>
                <a:schemeClr val="dk2"/>
              </a:buClr>
              <a:buSzPts val="1670"/>
              <a:buNone/>
            </a:pPr>
            <a:r>
              <a:rPr lang="en-US" sz="2000" dirty="0">
                <a:solidFill>
                  <a:schemeClr val="tx1"/>
                </a:solidFill>
                <a:latin typeface="+mn-lt"/>
              </a:rPr>
              <a:t>Indirect job estimates exclude those employed in local private firms that are also likely to lose business under coal phase-down</a:t>
            </a:r>
            <a:endParaRPr lang="en" sz="2800" dirty="0">
              <a:solidFill>
                <a:schemeClr val="tx1"/>
              </a:solidFill>
              <a:latin typeface="+mn-lt"/>
            </a:endParaRPr>
          </a:p>
        </p:txBody>
      </p:sp>
      <p:sp>
        <p:nvSpPr>
          <p:cNvPr id="8" name="Arrow: Right 7">
            <a:extLst>
              <a:ext uri="{FF2B5EF4-FFF2-40B4-BE49-F238E27FC236}">
                <a16:creationId xmlns:a16="http://schemas.microsoft.com/office/drawing/2014/main" id="{8DF10A85-1A9C-8AB9-D2E9-34449EA785E1}"/>
              </a:ext>
            </a:extLst>
          </p:cNvPr>
          <p:cNvSpPr/>
          <p:nvPr/>
        </p:nvSpPr>
        <p:spPr>
          <a:xfrm>
            <a:off x="157219" y="1851828"/>
            <a:ext cx="704850" cy="2720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45AE4EEC-BB95-39FE-FCB7-8FA44AB3C932}"/>
              </a:ext>
            </a:extLst>
          </p:cNvPr>
          <p:cNvSpPr/>
          <p:nvPr/>
        </p:nvSpPr>
        <p:spPr>
          <a:xfrm>
            <a:off x="157219" y="4000172"/>
            <a:ext cx="704850" cy="2667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847932"/>
      </p:ext>
    </p:extLst>
  </p:cSld>
  <p:clrMapOvr>
    <a:masterClrMapping/>
  </p:clrMapOvr>
</p:sld>
</file>

<file path=ppt/theme/theme1.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7695</TotalTime>
  <Words>2237</Words>
  <Application>Microsoft Office PowerPoint</Application>
  <PresentationFormat>Custom</PresentationFormat>
  <Paragraphs>218</Paragraphs>
  <Slides>26</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Courier New</vt:lpstr>
      <vt:lpstr>Symbol</vt:lpstr>
      <vt:lpstr>Wingdings</vt:lpstr>
      <vt:lpstr>1_Simple Light</vt:lpstr>
      <vt:lpstr>Just Transition in coal regions of Bosnia and Herzegovina</vt:lpstr>
      <vt:lpstr>A global perspective – the transition is already happening…</vt:lpstr>
      <vt:lpstr>Scope of the Technical Assistance</vt:lpstr>
      <vt:lpstr>Stakeholder Engagement</vt:lpstr>
      <vt:lpstr>Governance for Transition</vt:lpstr>
      <vt:lpstr>Proposed Governance Model Option: State Level </vt:lpstr>
      <vt:lpstr>Number of direct coal sector jobs: 9,700 in FBiH, 4,700 in RS</vt:lpstr>
      <vt:lpstr>Indirect jobs in coal value chain </vt:lpstr>
      <vt:lpstr>Coal-related employment is dominant in relatively few municipalities</vt:lpstr>
      <vt:lpstr>Next Steps</vt:lpstr>
      <vt:lpstr>Overview of Legislative and Regulatory Review</vt:lpstr>
      <vt:lpstr>LURA at the Banovici Coal Mine</vt:lpstr>
      <vt:lpstr>Recommended Policy Actions</vt:lpstr>
      <vt:lpstr>Alternative energy pathways – generation expansion planning </vt:lpstr>
      <vt:lpstr>Alternative energy pathways – the scenarios and main results</vt:lpstr>
      <vt:lpstr>Energy security scenario – capacity plan</vt:lpstr>
      <vt:lpstr>Energy security scenario – generation mix</vt:lpstr>
      <vt:lpstr>Alternative energy pathways – coal consumption</vt:lpstr>
      <vt:lpstr>Alternative energy pathways – CO2 emissions</vt:lpstr>
      <vt:lpstr>Alternative energy pathways – RE share</vt:lpstr>
      <vt:lpstr>Main takeaways</vt:lpstr>
      <vt:lpstr>Main takeaways</vt:lpstr>
      <vt:lpstr>Roadmap for transition – short-term Actions (before 2030)</vt:lpstr>
      <vt:lpstr>Roadmap for transition – medium-term Actions (2030-2040)</vt:lpstr>
      <vt:lpstr>Concluding Remarks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a Global Just Transition in Coal Regions</dc:title>
  <dc:creator>Demetrios Papathanasiou</dc:creator>
  <cp:lastModifiedBy>Dzenan Malovic</cp:lastModifiedBy>
  <cp:revision>73</cp:revision>
  <dcterms:modified xsi:type="dcterms:W3CDTF">2023-04-24T00:02:46Z</dcterms:modified>
</cp:coreProperties>
</file>